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20"/>
  </p:notesMasterIdLst>
  <p:handoutMasterIdLst>
    <p:handoutMasterId r:id="rId21"/>
  </p:handoutMasterIdLst>
  <p:sldIdLst>
    <p:sldId id="314" r:id="rId2"/>
    <p:sldId id="319" r:id="rId3"/>
    <p:sldId id="320" r:id="rId4"/>
    <p:sldId id="336" r:id="rId5"/>
    <p:sldId id="321" r:id="rId6"/>
    <p:sldId id="322" r:id="rId7"/>
    <p:sldId id="323" r:id="rId8"/>
    <p:sldId id="324" r:id="rId9"/>
    <p:sldId id="325" r:id="rId10"/>
    <p:sldId id="343" r:id="rId11"/>
    <p:sldId id="342" r:id="rId12"/>
    <p:sldId id="344" r:id="rId13"/>
    <p:sldId id="326" r:id="rId14"/>
    <p:sldId id="327" r:id="rId15"/>
    <p:sldId id="345" r:id="rId16"/>
    <p:sldId id="329" r:id="rId17"/>
    <p:sldId id="330" r:id="rId18"/>
    <p:sldId id="334" r:id="rId19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6B900"/>
    <a:srgbClr val="4549F5"/>
    <a:srgbClr val="299FE7"/>
    <a:srgbClr val="929292"/>
    <a:srgbClr val="719DFF"/>
    <a:srgbClr val="6B2795"/>
    <a:srgbClr val="D429F1"/>
    <a:srgbClr val="00B485"/>
    <a:srgbClr val="81A8FF"/>
    <a:srgbClr val="858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4" autoAdjust="0"/>
    <p:restoredTop sz="95758" autoAdjust="0"/>
  </p:normalViewPr>
  <p:slideViewPr>
    <p:cSldViewPr snapToGrid="0">
      <p:cViewPr>
        <p:scale>
          <a:sx n="100" d="100"/>
          <a:sy n="100" d="100"/>
        </p:scale>
        <p:origin x="-3852" y="-18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162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947207-DB9C-4EC1-9E4C-CF12F44D945E}" type="doc">
      <dgm:prSet loTypeId="urn:microsoft.com/office/officeart/2005/8/layout/radial5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621024B-F994-4429-AEA2-A8E1DEF6EECC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Thrust</a:t>
          </a:r>
          <a:endParaRPr lang="en-US" dirty="0"/>
        </a:p>
      </dgm:t>
    </dgm:pt>
    <dgm:pt modelId="{305E0A10-96B7-4754-B4BC-2D3D9CFD4C9D}" type="parTrans" cxnId="{0CE2EC00-807A-4B04-80D6-16D107ADEDE3}">
      <dgm:prSet/>
      <dgm:spPr/>
      <dgm:t>
        <a:bodyPr/>
        <a:lstStyle/>
        <a:p>
          <a:endParaRPr lang="en-US"/>
        </a:p>
      </dgm:t>
    </dgm:pt>
    <dgm:pt modelId="{B32716D7-2385-4690-BDBE-775FB4AB355B}" type="sibTrans" cxnId="{0CE2EC00-807A-4B04-80D6-16D107ADEDE3}">
      <dgm:prSet/>
      <dgm:spPr/>
      <dgm:t>
        <a:bodyPr/>
        <a:lstStyle/>
        <a:p>
          <a:endParaRPr lang="en-US"/>
        </a:p>
      </dgm:t>
    </dgm:pt>
    <dgm:pt modelId="{EFAD9CA9-E234-41B2-B987-83C7D490AC30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CUDA C/C++</a:t>
          </a:r>
          <a:endParaRPr lang="en-US" dirty="0"/>
        </a:p>
      </dgm:t>
    </dgm:pt>
    <dgm:pt modelId="{C8626D67-7C9A-4CD0-A51A-6EFBB41B8159}" type="parTrans" cxnId="{C3510762-9386-4234-847B-146D79DCE45A}">
      <dgm:prSet/>
      <dgm:spPr/>
      <dgm:t>
        <a:bodyPr/>
        <a:lstStyle/>
        <a:p>
          <a:endParaRPr lang="en-US"/>
        </a:p>
      </dgm:t>
    </dgm:pt>
    <dgm:pt modelId="{101B1948-EF09-48CF-A4BD-5D4C9395FF73}" type="sibTrans" cxnId="{C3510762-9386-4234-847B-146D79DCE45A}">
      <dgm:prSet/>
      <dgm:spPr/>
      <dgm:t>
        <a:bodyPr/>
        <a:lstStyle/>
        <a:p>
          <a:endParaRPr lang="en-US"/>
        </a:p>
      </dgm:t>
    </dgm:pt>
    <dgm:pt modelId="{11F5DE5B-9131-4A68-A594-358D6880E3FE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CUBLAS, CUFFT, NPP</a:t>
          </a:r>
          <a:endParaRPr lang="en-US" dirty="0"/>
        </a:p>
      </dgm:t>
    </dgm:pt>
    <dgm:pt modelId="{4C1D9B32-3187-4F56-8240-D29E0DE982C1}" type="parTrans" cxnId="{BF8891D6-1088-404C-A73A-E921B75C14C2}">
      <dgm:prSet/>
      <dgm:spPr/>
      <dgm:t>
        <a:bodyPr/>
        <a:lstStyle/>
        <a:p>
          <a:endParaRPr lang="en-US"/>
        </a:p>
      </dgm:t>
    </dgm:pt>
    <dgm:pt modelId="{F694B607-616E-4613-AFF4-F0FF335C5895}" type="sibTrans" cxnId="{BF8891D6-1088-404C-A73A-E921B75C14C2}">
      <dgm:prSet/>
      <dgm:spPr/>
      <dgm:t>
        <a:bodyPr/>
        <a:lstStyle/>
        <a:p>
          <a:endParaRPr lang="en-US"/>
        </a:p>
      </dgm:t>
    </dgm:pt>
    <dgm:pt modelId="{4DF8E371-0D5C-4E7F-A820-8D0ED30E810A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STL</a:t>
          </a:r>
          <a:endParaRPr lang="en-US" dirty="0"/>
        </a:p>
      </dgm:t>
    </dgm:pt>
    <dgm:pt modelId="{B41C644E-FD25-4653-A3F9-E68E8A2C7662}" type="parTrans" cxnId="{067186E9-7AE2-48DF-9490-E599107C8259}">
      <dgm:prSet/>
      <dgm:spPr/>
      <dgm:t>
        <a:bodyPr/>
        <a:lstStyle/>
        <a:p>
          <a:endParaRPr lang="en-US"/>
        </a:p>
      </dgm:t>
    </dgm:pt>
    <dgm:pt modelId="{45C7B556-4398-44CF-902D-89B130D3221C}" type="sibTrans" cxnId="{067186E9-7AE2-48DF-9490-E599107C8259}">
      <dgm:prSet/>
      <dgm:spPr/>
      <dgm:t>
        <a:bodyPr/>
        <a:lstStyle/>
        <a:p>
          <a:endParaRPr lang="en-US"/>
        </a:p>
      </dgm:t>
    </dgm:pt>
    <dgm:pt modelId="{9872E7FB-A9DB-40E5-9A80-DBE58E97BB17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CUDA Fortran</a:t>
          </a:r>
          <a:endParaRPr lang="en-US" dirty="0"/>
        </a:p>
      </dgm:t>
    </dgm:pt>
    <dgm:pt modelId="{8FB01F3E-47F7-4F0E-B4E9-E3196F0A3B9D}" type="parTrans" cxnId="{5C140190-E786-406C-A67A-D1D24A2F914B}">
      <dgm:prSet/>
      <dgm:spPr/>
      <dgm:t>
        <a:bodyPr/>
        <a:lstStyle/>
        <a:p>
          <a:endParaRPr lang="en-US"/>
        </a:p>
      </dgm:t>
    </dgm:pt>
    <dgm:pt modelId="{BBB94153-A35B-4DA3-BD84-CCB4D12A8D36}" type="sibTrans" cxnId="{5C140190-E786-406C-A67A-D1D24A2F914B}">
      <dgm:prSet/>
      <dgm:spPr/>
      <dgm:t>
        <a:bodyPr/>
        <a:lstStyle/>
        <a:p>
          <a:endParaRPr lang="en-US"/>
        </a:p>
      </dgm:t>
    </dgm:pt>
    <dgm:pt modelId="{CF78F59E-CDED-4A22-AC82-C7AD52CE7D14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C/C++</a:t>
          </a:r>
          <a:endParaRPr lang="en-US" dirty="0"/>
        </a:p>
      </dgm:t>
    </dgm:pt>
    <dgm:pt modelId="{51F398F5-D6D6-468C-A192-CFB40FAC4403}" type="parTrans" cxnId="{943BF4CC-9FCB-4E93-A08E-B0203C100A39}">
      <dgm:prSet/>
      <dgm:spPr/>
      <dgm:t>
        <a:bodyPr/>
        <a:lstStyle/>
        <a:p>
          <a:endParaRPr lang="en-US"/>
        </a:p>
      </dgm:t>
    </dgm:pt>
    <dgm:pt modelId="{0251C2CB-0439-44E0-957C-AF61D5EFB3D9}" type="sibTrans" cxnId="{943BF4CC-9FCB-4E93-A08E-B0203C100A39}">
      <dgm:prSet/>
      <dgm:spPr/>
      <dgm:t>
        <a:bodyPr/>
        <a:lstStyle/>
        <a:p>
          <a:endParaRPr lang="en-US"/>
        </a:p>
      </dgm:t>
    </dgm:pt>
    <dgm:pt modelId="{3B77F5AE-F58D-4449-A67E-EEE61509028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err="1" smtClean="0"/>
            <a:t>OpenMP</a:t>
          </a:r>
          <a:endParaRPr lang="en-US" dirty="0" smtClean="0"/>
        </a:p>
        <a:p>
          <a:r>
            <a:rPr lang="en-US" dirty="0" smtClean="0"/>
            <a:t>TBB</a:t>
          </a:r>
          <a:endParaRPr lang="en-US" dirty="0"/>
        </a:p>
      </dgm:t>
    </dgm:pt>
    <dgm:pt modelId="{D597E889-C5E3-4F28-8F3C-B2082270391B}" type="parTrans" cxnId="{06CE1A80-EDE6-481C-9BB3-36DE7D897DE2}">
      <dgm:prSet/>
      <dgm:spPr/>
      <dgm:t>
        <a:bodyPr/>
        <a:lstStyle/>
        <a:p>
          <a:endParaRPr lang="en-US"/>
        </a:p>
      </dgm:t>
    </dgm:pt>
    <dgm:pt modelId="{7C3EB946-69A4-43CD-AE4D-46A4C80CB355}" type="sibTrans" cxnId="{06CE1A80-EDE6-481C-9BB3-36DE7D897DE2}">
      <dgm:prSet/>
      <dgm:spPr/>
      <dgm:t>
        <a:bodyPr/>
        <a:lstStyle/>
        <a:p>
          <a:endParaRPr lang="en-US"/>
        </a:p>
      </dgm:t>
    </dgm:pt>
    <dgm:pt modelId="{256B57A5-02C6-4D09-B6F2-001422DF22D7}" type="pres">
      <dgm:prSet presAssocID="{1B947207-DB9C-4EC1-9E4C-CF12F44D945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479C0B-4222-4975-B63F-94E4216C018F}" type="pres">
      <dgm:prSet presAssocID="{6621024B-F994-4429-AEA2-A8E1DEF6EECC}" presName="centerShape" presStyleLbl="node0" presStyleIdx="0" presStyleCnt="1"/>
      <dgm:spPr/>
      <dgm:t>
        <a:bodyPr/>
        <a:lstStyle/>
        <a:p>
          <a:endParaRPr lang="en-US"/>
        </a:p>
      </dgm:t>
    </dgm:pt>
    <dgm:pt modelId="{B695347C-7CEE-4665-A147-13EF6DE2F138}" type="pres">
      <dgm:prSet presAssocID="{C8626D67-7C9A-4CD0-A51A-6EFBB41B8159}" presName="parTrans" presStyleLbl="sibTrans2D1" presStyleIdx="0" presStyleCnt="6" custAng="5615049"/>
      <dgm:spPr>
        <a:prstGeom prst="upDownArrow">
          <a:avLst/>
        </a:prstGeom>
      </dgm:spPr>
      <dgm:t>
        <a:bodyPr/>
        <a:lstStyle/>
        <a:p>
          <a:endParaRPr lang="en-US"/>
        </a:p>
      </dgm:t>
    </dgm:pt>
    <dgm:pt modelId="{66586A62-4367-46E5-96CC-3CD365A9AE12}" type="pres">
      <dgm:prSet presAssocID="{C8626D67-7C9A-4CD0-A51A-6EFBB41B8159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BEBB28CB-A7CD-47B2-AA27-A56AB8C68578}" type="pres">
      <dgm:prSet presAssocID="{EFAD9CA9-E234-41B2-B987-83C7D490AC3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1BDEE-24AC-43AB-9231-EB8D2FCA31D5}" type="pres">
      <dgm:prSet presAssocID="{4C1D9B32-3187-4F56-8240-D29E0DE982C1}" presName="parTrans" presStyleLbl="sibTrans2D1" presStyleIdx="1" presStyleCnt="6" custAng="5615049"/>
      <dgm:spPr>
        <a:prstGeom prst="upDownArrow">
          <a:avLst/>
        </a:prstGeom>
      </dgm:spPr>
      <dgm:t>
        <a:bodyPr/>
        <a:lstStyle/>
        <a:p>
          <a:endParaRPr lang="en-US"/>
        </a:p>
      </dgm:t>
    </dgm:pt>
    <dgm:pt modelId="{B13F6D52-E339-4E37-BDDC-73BDD1090F32}" type="pres">
      <dgm:prSet presAssocID="{4C1D9B32-3187-4F56-8240-D29E0DE982C1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4585B5BD-B667-4769-82BB-472453E2EB77}" type="pres">
      <dgm:prSet presAssocID="{11F5DE5B-9131-4A68-A594-358D6880E3F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AE467-E172-46BF-AA14-A9DA73982C9C}" type="pres">
      <dgm:prSet presAssocID="{B41C644E-FD25-4653-A3F9-E68E8A2C7662}" presName="parTrans" presStyleLbl="sibTrans2D1" presStyleIdx="2" presStyleCnt="6" custAng="5615049"/>
      <dgm:spPr>
        <a:prstGeom prst="upDownArrow">
          <a:avLst/>
        </a:prstGeom>
      </dgm:spPr>
      <dgm:t>
        <a:bodyPr/>
        <a:lstStyle/>
        <a:p>
          <a:endParaRPr lang="en-US"/>
        </a:p>
      </dgm:t>
    </dgm:pt>
    <dgm:pt modelId="{A6DBD21D-6BA0-402A-AF90-6452BE5DA245}" type="pres">
      <dgm:prSet presAssocID="{B41C644E-FD25-4653-A3F9-E68E8A2C7662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ADF104A3-1983-49E3-B6FB-E25FF36E4885}" type="pres">
      <dgm:prSet presAssocID="{4DF8E371-0D5C-4E7F-A820-8D0ED30E810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640F0E-3ECF-4FC5-BE9C-7D57885ABFA6}" type="pres">
      <dgm:prSet presAssocID="{8FB01F3E-47F7-4F0E-B4E9-E3196F0A3B9D}" presName="parTrans" presStyleLbl="sibTrans2D1" presStyleIdx="3" presStyleCnt="6" custAng="5615049"/>
      <dgm:spPr>
        <a:prstGeom prst="upDownArrow">
          <a:avLst/>
        </a:prstGeom>
      </dgm:spPr>
      <dgm:t>
        <a:bodyPr/>
        <a:lstStyle/>
        <a:p>
          <a:endParaRPr lang="en-US"/>
        </a:p>
      </dgm:t>
    </dgm:pt>
    <dgm:pt modelId="{6BC5017F-4218-45DE-8B32-96FB93FD15AA}" type="pres">
      <dgm:prSet presAssocID="{8FB01F3E-47F7-4F0E-B4E9-E3196F0A3B9D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53415D32-9FBA-41B1-9A99-F8431FF7535A}" type="pres">
      <dgm:prSet presAssocID="{9872E7FB-A9DB-40E5-9A80-DBE58E97BB1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4AD63-7ACA-4E97-A584-4F04531A2D64}" type="pres">
      <dgm:prSet presAssocID="{51F398F5-D6D6-468C-A192-CFB40FAC4403}" presName="parTrans" presStyleLbl="sibTrans2D1" presStyleIdx="4" presStyleCnt="6" custAng="5615049"/>
      <dgm:spPr>
        <a:prstGeom prst="upDownArrow">
          <a:avLst/>
        </a:prstGeom>
      </dgm:spPr>
      <dgm:t>
        <a:bodyPr/>
        <a:lstStyle/>
        <a:p>
          <a:endParaRPr lang="en-US"/>
        </a:p>
      </dgm:t>
    </dgm:pt>
    <dgm:pt modelId="{2009C378-FC9F-4967-A0CF-3AFE4AFCB93C}" type="pres">
      <dgm:prSet presAssocID="{51F398F5-D6D6-468C-A192-CFB40FAC4403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F640C6B-1D3B-49E1-8FB5-BBE3C5213414}" type="pres">
      <dgm:prSet presAssocID="{CF78F59E-CDED-4A22-AC82-C7AD52CE7D1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745E6-D3DA-4667-B065-EA3FE9CD91ED}" type="pres">
      <dgm:prSet presAssocID="{D597E889-C5E3-4F28-8F3C-B2082270391B}" presName="parTrans" presStyleLbl="sibTrans2D1" presStyleIdx="5" presStyleCnt="6"/>
      <dgm:spPr/>
      <dgm:t>
        <a:bodyPr/>
        <a:lstStyle/>
        <a:p>
          <a:endParaRPr lang="en-US"/>
        </a:p>
      </dgm:t>
    </dgm:pt>
    <dgm:pt modelId="{A1126C05-AB56-45E5-A114-EE383E99315F}" type="pres">
      <dgm:prSet presAssocID="{D597E889-C5E3-4F28-8F3C-B2082270391B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ECD35B6D-E492-44B6-8FB4-532929C4BA95}" type="pres">
      <dgm:prSet presAssocID="{3B77F5AE-F58D-4449-A67E-EEE61509028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A4FCCC-DFE1-4D59-97EE-6C20B8EC5EBB}" type="presOf" srcId="{C8626D67-7C9A-4CD0-A51A-6EFBB41B8159}" destId="{B695347C-7CEE-4665-A147-13EF6DE2F138}" srcOrd="0" destOrd="0" presId="urn:microsoft.com/office/officeart/2005/8/layout/radial5"/>
    <dgm:cxn modelId="{943BF4CC-9FCB-4E93-A08E-B0203C100A39}" srcId="{6621024B-F994-4429-AEA2-A8E1DEF6EECC}" destId="{CF78F59E-CDED-4A22-AC82-C7AD52CE7D14}" srcOrd="4" destOrd="0" parTransId="{51F398F5-D6D6-468C-A192-CFB40FAC4403}" sibTransId="{0251C2CB-0439-44E0-957C-AF61D5EFB3D9}"/>
    <dgm:cxn modelId="{C9E9C6DC-FBC8-4256-88DC-1923BEBEAEEF}" type="presOf" srcId="{4DF8E371-0D5C-4E7F-A820-8D0ED30E810A}" destId="{ADF104A3-1983-49E3-B6FB-E25FF36E4885}" srcOrd="0" destOrd="0" presId="urn:microsoft.com/office/officeart/2005/8/layout/radial5"/>
    <dgm:cxn modelId="{7F24D0C8-4523-4590-A43D-9B36057976B4}" type="presOf" srcId="{4C1D9B32-3187-4F56-8240-D29E0DE982C1}" destId="{B801BDEE-24AC-43AB-9231-EB8D2FCA31D5}" srcOrd="0" destOrd="0" presId="urn:microsoft.com/office/officeart/2005/8/layout/radial5"/>
    <dgm:cxn modelId="{615D3B53-0299-4EEF-9BFD-A6A9A9DD8F43}" type="presOf" srcId="{D597E889-C5E3-4F28-8F3C-B2082270391B}" destId="{A1126C05-AB56-45E5-A114-EE383E99315F}" srcOrd="1" destOrd="0" presId="urn:microsoft.com/office/officeart/2005/8/layout/radial5"/>
    <dgm:cxn modelId="{19405E03-CAF3-40E6-9CF4-AA00548CDEDE}" type="presOf" srcId="{51F398F5-D6D6-468C-A192-CFB40FAC4403}" destId="{2009C378-FC9F-4967-A0CF-3AFE4AFCB93C}" srcOrd="1" destOrd="0" presId="urn:microsoft.com/office/officeart/2005/8/layout/radial5"/>
    <dgm:cxn modelId="{D1E753EE-EF31-4857-82A2-D3C6D80ED889}" type="presOf" srcId="{8FB01F3E-47F7-4F0E-B4E9-E3196F0A3B9D}" destId="{6BC5017F-4218-45DE-8B32-96FB93FD15AA}" srcOrd="1" destOrd="0" presId="urn:microsoft.com/office/officeart/2005/8/layout/radial5"/>
    <dgm:cxn modelId="{067186E9-7AE2-48DF-9490-E599107C8259}" srcId="{6621024B-F994-4429-AEA2-A8E1DEF6EECC}" destId="{4DF8E371-0D5C-4E7F-A820-8D0ED30E810A}" srcOrd="2" destOrd="0" parTransId="{B41C644E-FD25-4653-A3F9-E68E8A2C7662}" sibTransId="{45C7B556-4398-44CF-902D-89B130D3221C}"/>
    <dgm:cxn modelId="{06CE1A80-EDE6-481C-9BB3-36DE7D897DE2}" srcId="{6621024B-F994-4429-AEA2-A8E1DEF6EECC}" destId="{3B77F5AE-F58D-4449-A67E-EEE615090285}" srcOrd="5" destOrd="0" parTransId="{D597E889-C5E3-4F28-8F3C-B2082270391B}" sibTransId="{7C3EB946-69A4-43CD-AE4D-46A4C80CB355}"/>
    <dgm:cxn modelId="{91AE2FD3-D61D-43CC-AD23-166A2F6FF6A5}" type="presOf" srcId="{D597E889-C5E3-4F28-8F3C-B2082270391B}" destId="{5B9745E6-D3DA-4667-B065-EA3FE9CD91ED}" srcOrd="0" destOrd="0" presId="urn:microsoft.com/office/officeart/2005/8/layout/radial5"/>
    <dgm:cxn modelId="{0CE2EC00-807A-4B04-80D6-16D107ADEDE3}" srcId="{1B947207-DB9C-4EC1-9E4C-CF12F44D945E}" destId="{6621024B-F994-4429-AEA2-A8E1DEF6EECC}" srcOrd="0" destOrd="0" parTransId="{305E0A10-96B7-4754-B4BC-2D3D9CFD4C9D}" sibTransId="{B32716D7-2385-4690-BDBE-775FB4AB355B}"/>
    <dgm:cxn modelId="{C3510762-9386-4234-847B-146D79DCE45A}" srcId="{6621024B-F994-4429-AEA2-A8E1DEF6EECC}" destId="{EFAD9CA9-E234-41B2-B987-83C7D490AC30}" srcOrd="0" destOrd="0" parTransId="{C8626D67-7C9A-4CD0-A51A-6EFBB41B8159}" sibTransId="{101B1948-EF09-48CF-A4BD-5D4C9395FF73}"/>
    <dgm:cxn modelId="{17EA9CE8-4E21-46C4-A315-157388FB2723}" type="presOf" srcId="{9872E7FB-A9DB-40E5-9A80-DBE58E97BB17}" destId="{53415D32-9FBA-41B1-9A99-F8431FF7535A}" srcOrd="0" destOrd="0" presId="urn:microsoft.com/office/officeart/2005/8/layout/radial5"/>
    <dgm:cxn modelId="{0E423052-3C8F-40D4-9AEB-91D487D4A0C5}" type="presOf" srcId="{51F398F5-D6D6-468C-A192-CFB40FAC4403}" destId="{4D64AD63-7ACA-4E97-A584-4F04531A2D64}" srcOrd="0" destOrd="0" presId="urn:microsoft.com/office/officeart/2005/8/layout/radial5"/>
    <dgm:cxn modelId="{E3CF2EAC-685D-4BF3-B0A4-5F4E898F55E9}" type="presOf" srcId="{CF78F59E-CDED-4A22-AC82-C7AD52CE7D14}" destId="{CF640C6B-1D3B-49E1-8FB5-BBE3C5213414}" srcOrd="0" destOrd="0" presId="urn:microsoft.com/office/officeart/2005/8/layout/radial5"/>
    <dgm:cxn modelId="{10F9EF0F-2005-4571-9B5C-18735531FC84}" type="presOf" srcId="{C8626D67-7C9A-4CD0-A51A-6EFBB41B8159}" destId="{66586A62-4367-46E5-96CC-3CD365A9AE12}" srcOrd="1" destOrd="0" presId="urn:microsoft.com/office/officeart/2005/8/layout/radial5"/>
    <dgm:cxn modelId="{76D578B0-5A3D-4522-AFC9-025BAF54EE76}" type="presOf" srcId="{B41C644E-FD25-4653-A3F9-E68E8A2C7662}" destId="{A6DBD21D-6BA0-402A-AF90-6452BE5DA245}" srcOrd="1" destOrd="0" presId="urn:microsoft.com/office/officeart/2005/8/layout/radial5"/>
    <dgm:cxn modelId="{BF8891D6-1088-404C-A73A-E921B75C14C2}" srcId="{6621024B-F994-4429-AEA2-A8E1DEF6EECC}" destId="{11F5DE5B-9131-4A68-A594-358D6880E3FE}" srcOrd="1" destOrd="0" parTransId="{4C1D9B32-3187-4F56-8240-D29E0DE982C1}" sibTransId="{F694B607-616E-4613-AFF4-F0FF335C5895}"/>
    <dgm:cxn modelId="{5C140190-E786-406C-A67A-D1D24A2F914B}" srcId="{6621024B-F994-4429-AEA2-A8E1DEF6EECC}" destId="{9872E7FB-A9DB-40E5-9A80-DBE58E97BB17}" srcOrd="3" destOrd="0" parTransId="{8FB01F3E-47F7-4F0E-B4E9-E3196F0A3B9D}" sibTransId="{BBB94153-A35B-4DA3-BD84-CCB4D12A8D36}"/>
    <dgm:cxn modelId="{ABE3A067-A3CE-42E1-BBC1-7D2A5C316823}" type="presOf" srcId="{8FB01F3E-47F7-4F0E-B4E9-E3196F0A3B9D}" destId="{39640F0E-3ECF-4FC5-BE9C-7D57885ABFA6}" srcOrd="0" destOrd="0" presId="urn:microsoft.com/office/officeart/2005/8/layout/radial5"/>
    <dgm:cxn modelId="{1D64DD3F-5D00-4D4D-99AD-766622FB0694}" type="presOf" srcId="{11F5DE5B-9131-4A68-A594-358D6880E3FE}" destId="{4585B5BD-B667-4769-82BB-472453E2EB77}" srcOrd="0" destOrd="0" presId="urn:microsoft.com/office/officeart/2005/8/layout/radial5"/>
    <dgm:cxn modelId="{7DA36D2D-6534-41EA-95DC-A0AD739B536A}" type="presOf" srcId="{B41C644E-FD25-4653-A3F9-E68E8A2C7662}" destId="{958AE467-E172-46BF-AA14-A9DA73982C9C}" srcOrd="0" destOrd="0" presId="urn:microsoft.com/office/officeart/2005/8/layout/radial5"/>
    <dgm:cxn modelId="{ABD41F12-9CC3-4D1B-9471-ED65E005049E}" type="presOf" srcId="{3B77F5AE-F58D-4449-A67E-EEE615090285}" destId="{ECD35B6D-E492-44B6-8FB4-532929C4BA95}" srcOrd="0" destOrd="0" presId="urn:microsoft.com/office/officeart/2005/8/layout/radial5"/>
    <dgm:cxn modelId="{DEB2D69F-FBC0-4CB4-ACDB-F332C677AED8}" type="presOf" srcId="{1B947207-DB9C-4EC1-9E4C-CF12F44D945E}" destId="{256B57A5-02C6-4D09-B6F2-001422DF22D7}" srcOrd="0" destOrd="0" presId="urn:microsoft.com/office/officeart/2005/8/layout/radial5"/>
    <dgm:cxn modelId="{741D4D4F-EB9E-4D4D-9850-29158DDFF928}" type="presOf" srcId="{EFAD9CA9-E234-41B2-B987-83C7D490AC30}" destId="{BEBB28CB-A7CD-47B2-AA27-A56AB8C68578}" srcOrd="0" destOrd="0" presId="urn:microsoft.com/office/officeart/2005/8/layout/radial5"/>
    <dgm:cxn modelId="{594C9CF1-2C5F-4CA0-A3E0-6F8D511B0EBF}" type="presOf" srcId="{4C1D9B32-3187-4F56-8240-D29E0DE982C1}" destId="{B13F6D52-E339-4E37-BDDC-73BDD1090F32}" srcOrd="1" destOrd="0" presId="urn:microsoft.com/office/officeart/2005/8/layout/radial5"/>
    <dgm:cxn modelId="{A3BA7351-9320-4CCA-8CEC-5355FD726201}" type="presOf" srcId="{6621024B-F994-4429-AEA2-A8E1DEF6EECC}" destId="{B5479C0B-4222-4975-B63F-94E4216C018F}" srcOrd="0" destOrd="0" presId="urn:microsoft.com/office/officeart/2005/8/layout/radial5"/>
    <dgm:cxn modelId="{19155E5F-8E21-4696-88DD-1CCB83B3B6E0}" type="presParOf" srcId="{256B57A5-02C6-4D09-B6F2-001422DF22D7}" destId="{B5479C0B-4222-4975-B63F-94E4216C018F}" srcOrd="0" destOrd="0" presId="urn:microsoft.com/office/officeart/2005/8/layout/radial5"/>
    <dgm:cxn modelId="{D41ECCD9-F533-49B9-8C1B-E084DC78DC18}" type="presParOf" srcId="{256B57A5-02C6-4D09-B6F2-001422DF22D7}" destId="{B695347C-7CEE-4665-A147-13EF6DE2F138}" srcOrd="1" destOrd="0" presId="urn:microsoft.com/office/officeart/2005/8/layout/radial5"/>
    <dgm:cxn modelId="{B2AF118C-3292-4441-8EB2-0F280E32D4FA}" type="presParOf" srcId="{B695347C-7CEE-4665-A147-13EF6DE2F138}" destId="{66586A62-4367-46E5-96CC-3CD365A9AE12}" srcOrd="0" destOrd="0" presId="urn:microsoft.com/office/officeart/2005/8/layout/radial5"/>
    <dgm:cxn modelId="{1FA1CA81-4CED-4A53-B68A-E129A0C0CB19}" type="presParOf" srcId="{256B57A5-02C6-4D09-B6F2-001422DF22D7}" destId="{BEBB28CB-A7CD-47B2-AA27-A56AB8C68578}" srcOrd="2" destOrd="0" presId="urn:microsoft.com/office/officeart/2005/8/layout/radial5"/>
    <dgm:cxn modelId="{89F15918-70AA-4512-9386-9864E6B96544}" type="presParOf" srcId="{256B57A5-02C6-4D09-B6F2-001422DF22D7}" destId="{B801BDEE-24AC-43AB-9231-EB8D2FCA31D5}" srcOrd="3" destOrd="0" presId="urn:microsoft.com/office/officeart/2005/8/layout/radial5"/>
    <dgm:cxn modelId="{CE1E5DA6-EB15-4F69-95A1-7AED7DC6EB2F}" type="presParOf" srcId="{B801BDEE-24AC-43AB-9231-EB8D2FCA31D5}" destId="{B13F6D52-E339-4E37-BDDC-73BDD1090F32}" srcOrd="0" destOrd="0" presId="urn:microsoft.com/office/officeart/2005/8/layout/radial5"/>
    <dgm:cxn modelId="{E8DFB47F-4E2A-4411-9E1D-79B4FAF0F081}" type="presParOf" srcId="{256B57A5-02C6-4D09-B6F2-001422DF22D7}" destId="{4585B5BD-B667-4769-82BB-472453E2EB77}" srcOrd="4" destOrd="0" presId="urn:microsoft.com/office/officeart/2005/8/layout/radial5"/>
    <dgm:cxn modelId="{25E944D9-3A1B-401D-A536-24DEEDC8AC7E}" type="presParOf" srcId="{256B57A5-02C6-4D09-B6F2-001422DF22D7}" destId="{958AE467-E172-46BF-AA14-A9DA73982C9C}" srcOrd="5" destOrd="0" presId="urn:microsoft.com/office/officeart/2005/8/layout/radial5"/>
    <dgm:cxn modelId="{262E9DA4-0B65-42AD-9D16-2101DAF72378}" type="presParOf" srcId="{958AE467-E172-46BF-AA14-A9DA73982C9C}" destId="{A6DBD21D-6BA0-402A-AF90-6452BE5DA245}" srcOrd="0" destOrd="0" presId="urn:microsoft.com/office/officeart/2005/8/layout/radial5"/>
    <dgm:cxn modelId="{35B8F6B5-855D-4822-95B3-F4C50DC92CE6}" type="presParOf" srcId="{256B57A5-02C6-4D09-B6F2-001422DF22D7}" destId="{ADF104A3-1983-49E3-B6FB-E25FF36E4885}" srcOrd="6" destOrd="0" presId="urn:microsoft.com/office/officeart/2005/8/layout/radial5"/>
    <dgm:cxn modelId="{3A87BEFE-A70D-4EA5-8E27-D0DB3B39AEFE}" type="presParOf" srcId="{256B57A5-02C6-4D09-B6F2-001422DF22D7}" destId="{39640F0E-3ECF-4FC5-BE9C-7D57885ABFA6}" srcOrd="7" destOrd="0" presId="urn:microsoft.com/office/officeart/2005/8/layout/radial5"/>
    <dgm:cxn modelId="{F90DDE98-5776-49CC-B318-CE3B77C743DF}" type="presParOf" srcId="{39640F0E-3ECF-4FC5-BE9C-7D57885ABFA6}" destId="{6BC5017F-4218-45DE-8B32-96FB93FD15AA}" srcOrd="0" destOrd="0" presId="urn:microsoft.com/office/officeart/2005/8/layout/radial5"/>
    <dgm:cxn modelId="{029E12CF-4617-4F5C-A263-4DC0C1F3F9F5}" type="presParOf" srcId="{256B57A5-02C6-4D09-B6F2-001422DF22D7}" destId="{53415D32-9FBA-41B1-9A99-F8431FF7535A}" srcOrd="8" destOrd="0" presId="urn:microsoft.com/office/officeart/2005/8/layout/radial5"/>
    <dgm:cxn modelId="{E94C4905-CC9A-4508-B01B-9A61911DD8B8}" type="presParOf" srcId="{256B57A5-02C6-4D09-B6F2-001422DF22D7}" destId="{4D64AD63-7ACA-4E97-A584-4F04531A2D64}" srcOrd="9" destOrd="0" presId="urn:microsoft.com/office/officeart/2005/8/layout/radial5"/>
    <dgm:cxn modelId="{61AEAC86-5C6D-4E81-9D6B-9262CB65F8FB}" type="presParOf" srcId="{4D64AD63-7ACA-4E97-A584-4F04531A2D64}" destId="{2009C378-FC9F-4967-A0CF-3AFE4AFCB93C}" srcOrd="0" destOrd="0" presId="urn:microsoft.com/office/officeart/2005/8/layout/radial5"/>
    <dgm:cxn modelId="{BA8DC3AE-5B67-4B94-96FA-F93AE93144FF}" type="presParOf" srcId="{256B57A5-02C6-4D09-B6F2-001422DF22D7}" destId="{CF640C6B-1D3B-49E1-8FB5-BBE3C5213414}" srcOrd="10" destOrd="0" presId="urn:microsoft.com/office/officeart/2005/8/layout/radial5"/>
    <dgm:cxn modelId="{9A61605E-1EF8-46BE-8929-C8F60C80B2D7}" type="presParOf" srcId="{256B57A5-02C6-4D09-B6F2-001422DF22D7}" destId="{5B9745E6-D3DA-4667-B065-EA3FE9CD91ED}" srcOrd="11" destOrd="0" presId="urn:microsoft.com/office/officeart/2005/8/layout/radial5"/>
    <dgm:cxn modelId="{5C1185A8-BB1C-4BB0-B2D8-A336AC4F4285}" type="presParOf" srcId="{5B9745E6-D3DA-4667-B065-EA3FE9CD91ED}" destId="{A1126C05-AB56-45E5-A114-EE383E99315F}" srcOrd="0" destOrd="0" presId="urn:microsoft.com/office/officeart/2005/8/layout/radial5"/>
    <dgm:cxn modelId="{DF50A348-429B-4AFA-AC2D-63FE2D840DD0}" type="presParOf" srcId="{256B57A5-02C6-4D09-B6F2-001422DF22D7}" destId="{ECD35B6D-E492-44B6-8FB4-532929C4BA95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C13614-D1E6-41EE-A8DB-528FFF2262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A322342-ADFC-48E3-8973-70BE6AD538C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Thrust Implementation</a:t>
          </a:r>
          <a:endParaRPr lang="en-US" dirty="0"/>
        </a:p>
      </dgm:t>
    </dgm:pt>
    <dgm:pt modelId="{05586EA9-E65C-4F42-909F-B3A0771DAFA2}" type="parTrans" cxnId="{374EF430-85D3-46AE-A445-57645F246C6C}">
      <dgm:prSet/>
      <dgm:spPr/>
      <dgm:t>
        <a:bodyPr/>
        <a:lstStyle/>
        <a:p>
          <a:endParaRPr lang="en-US"/>
        </a:p>
      </dgm:t>
    </dgm:pt>
    <dgm:pt modelId="{99228512-E0F1-4258-9031-B006BABC171A}" type="sibTrans" cxnId="{374EF430-85D3-46AE-A445-57645F246C6C}">
      <dgm:prSet/>
      <dgm:spPr/>
      <dgm:t>
        <a:bodyPr/>
        <a:lstStyle/>
        <a:p>
          <a:endParaRPr lang="en-US"/>
        </a:p>
      </dgm:t>
    </dgm:pt>
    <dgm:pt modelId="{E48F1FDA-BB8C-4D7B-B369-153FA496FC52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Profile Application</a:t>
          </a:r>
          <a:endParaRPr lang="en-US" dirty="0"/>
        </a:p>
      </dgm:t>
    </dgm:pt>
    <dgm:pt modelId="{36E48EE8-83E1-4CF2-B784-0B855DD5624D}" type="parTrans" cxnId="{C0A31118-EA5A-4D42-8266-398006259BB0}">
      <dgm:prSet/>
      <dgm:spPr/>
      <dgm:t>
        <a:bodyPr/>
        <a:lstStyle/>
        <a:p>
          <a:endParaRPr lang="en-US"/>
        </a:p>
      </dgm:t>
    </dgm:pt>
    <dgm:pt modelId="{A2892DD6-C86B-4466-9910-D53524E89B03}" type="sibTrans" cxnId="{C0A31118-EA5A-4D42-8266-398006259BB0}">
      <dgm:prSet/>
      <dgm:spPr/>
      <dgm:t>
        <a:bodyPr/>
        <a:lstStyle/>
        <a:p>
          <a:endParaRPr lang="en-US"/>
        </a:p>
      </dgm:t>
    </dgm:pt>
    <dgm:pt modelId="{6AB600EE-C649-458A-AB15-B2190AA3C1F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Specialize Components</a:t>
          </a:r>
          <a:endParaRPr lang="en-US" dirty="0"/>
        </a:p>
      </dgm:t>
    </dgm:pt>
    <dgm:pt modelId="{C6C69B2D-0C76-454F-8BDE-8F3614CBD31C}" type="parTrans" cxnId="{605A3280-C695-4419-BE22-0C78E74F59E7}">
      <dgm:prSet/>
      <dgm:spPr/>
      <dgm:t>
        <a:bodyPr/>
        <a:lstStyle/>
        <a:p>
          <a:endParaRPr lang="en-US"/>
        </a:p>
      </dgm:t>
    </dgm:pt>
    <dgm:pt modelId="{A962178D-2DF9-4BE4-972A-79289CDAD666}" type="sibTrans" cxnId="{605A3280-C695-4419-BE22-0C78E74F59E7}">
      <dgm:prSet/>
      <dgm:spPr/>
      <dgm:t>
        <a:bodyPr/>
        <a:lstStyle/>
        <a:p>
          <a:endParaRPr lang="en-US"/>
        </a:p>
      </dgm:t>
    </dgm:pt>
    <dgm:pt modelId="{C799AD94-7D7A-4D78-83D4-2880790ECEDC}" type="pres">
      <dgm:prSet presAssocID="{9DC13614-D1E6-41EE-A8DB-528FFF2262C4}" presName="linearFlow" presStyleCnt="0">
        <dgm:presLayoutVars>
          <dgm:resizeHandles val="exact"/>
        </dgm:presLayoutVars>
      </dgm:prSet>
      <dgm:spPr/>
    </dgm:pt>
    <dgm:pt modelId="{59888CEB-2996-414C-B26D-DC83F624ECEA}" type="pres">
      <dgm:prSet presAssocID="{BA322342-ADFC-48E3-8973-70BE6AD538C5}" presName="node" presStyleLbl="node1" presStyleIdx="0" presStyleCnt="3" custLinFactNeighborX="4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2111D3-60B6-44E2-B15B-7F8F41013612}" type="pres">
      <dgm:prSet presAssocID="{99228512-E0F1-4258-9031-B006BABC171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EAFB5BC-1EA8-4DD6-9083-8C5936C6F3CE}" type="pres">
      <dgm:prSet presAssocID="{99228512-E0F1-4258-9031-B006BABC171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F21E8A3-653E-4ADA-8389-CFD09AFFCCDC}" type="pres">
      <dgm:prSet presAssocID="{E48F1FDA-BB8C-4D7B-B369-153FA496FC5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34AE5C-237E-4527-A4C5-51E66E05A3FB}" type="pres">
      <dgm:prSet presAssocID="{A2892DD6-C86B-4466-9910-D53524E89B0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62307E8-911D-4326-8F1D-FFBDEFEC5A3A}" type="pres">
      <dgm:prSet presAssocID="{A2892DD6-C86B-4466-9910-D53524E89B0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2CA1F82-A086-486D-A0BF-278E371B7765}" type="pres">
      <dgm:prSet presAssocID="{6AB600EE-C649-458A-AB15-B2190AA3C1F5}" presName="node" presStyleLbl="node1" presStyleIdx="2" presStyleCnt="3" custLinFactNeighborY="-4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91E0CA-9DE4-43B7-9A64-3223F8BDD12A}" type="presOf" srcId="{99228512-E0F1-4258-9031-B006BABC171A}" destId="{4EAFB5BC-1EA8-4DD6-9083-8C5936C6F3CE}" srcOrd="1" destOrd="0" presId="urn:microsoft.com/office/officeart/2005/8/layout/process2"/>
    <dgm:cxn modelId="{A201211E-66D1-4FA7-A21B-BB2064F22D3B}" type="presOf" srcId="{99228512-E0F1-4258-9031-B006BABC171A}" destId="{512111D3-60B6-44E2-B15B-7F8F41013612}" srcOrd="0" destOrd="0" presId="urn:microsoft.com/office/officeart/2005/8/layout/process2"/>
    <dgm:cxn modelId="{605A3280-C695-4419-BE22-0C78E74F59E7}" srcId="{9DC13614-D1E6-41EE-A8DB-528FFF2262C4}" destId="{6AB600EE-C649-458A-AB15-B2190AA3C1F5}" srcOrd="2" destOrd="0" parTransId="{C6C69B2D-0C76-454F-8BDE-8F3614CBD31C}" sibTransId="{A962178D-2DF9-4BE4-972A-79289CDAD666}"/>
    <dgm:cxn modelId="{6C780CF4-E506-4D5E-B8F0-CAB4971BB549}" type="presOf" srcId="{9DC13614-D1E6-41EE-A8DB-528FFF2262C4}" destId="{C799AD94-7D7A-4D78-83D4-2880790ECEDC}" srcOrd="0" destOrd="0" presId="urn:microsoft.com/office/officeart/2005/8/layout/process2"/>
    <dgm:cxn modelId="{C0A31118-EA5A-4D42-8266-398006259BB0}" srcId="{9DC13614-D1E6-41EE-A8DB-528FFF2262C4}" destId="{E48F1FDA-BB8C-4D7B-B369-153FA496FC52}" srcOrd="1" destOrd="0" parTransId="{36E48EE8-83E1-4CF2-B784-0B855DD5624D}" sibTransId="{A2892DD6-C86B-4466-9910-D53524E89B03}"/>
    <dgm:cxn modelId="{49BC13E7-2535-44C7-A6C0-BAC48DB8D569}" type="presOf" srcId="{E48F1FDA-BB8C-4D7B-B369-153FA496FC52}" destId="{1F21E8A3-653E-4ADA-8389-CFD09AFFCCDC}" srcOrd="0" destOrd="0" presId="urn:microsoft.com/office/officeart/2005/8/layout/process2"/>
    <dgm:cxn modelId="{663E5343-C8E3-4EEF-959B-BA46CC02F59D}" type="presOf" srcId="{BA322342-ADFC-48E3-8973-70BE6AD538C5}" destId="{59888CEB-2996-414C-B26D-DC83F624ECEA}" srcOrd="0" destOrd="0" presId="urn:microsoft.com/office/officeart/2005/8/layout/process2"/>
    <dgm:cxn modelId="{201052CE-E53C-4094-8672-B0E5104725AE}" type="presOf" srcId="{A2892DD6-C86B-4466-9910-D53524E89B03}" destId="{3334AE5C-237E-4527-A4C5-51E66E05A3FB}" srcOrd="0" destOrd="0" presId="urn:microsoft.com/office/officeart/2005/8/layout/process2"/>
    <dgm:cxn modelId="{5ECD53D0-863C-4604-B589-7A496F60E9D3}" type="presOf" srcId="{6AB600EE-C649-458A-AB15-B2190AA3C1F5}" destId="{E2CA1F82-A086-486D-A0BF-278E371B7765}" srcOrd="0" destOrd="0" presId="urn:microsoft.com/office/officeart/2005/8/layout/process2"/>
    <dgm:cxn modelId="{8037D90F-A7C2-4B84-BCC0-E33F8F214104}" type="presOf" srcId="{A2892DD6-C86B-4466-9910-D53524E89B03}" destId="{D62307E8-911D-4326-8F1D-FFBDEFEC5A3A}" srcOrd="1" destOrd="0" presId="urn:microsoft.com/office/officeart/2005/8/layout/process2"/>
    <dgm:cxn modelId="{374EF430-85D3-46AE-A445-57645F246C6C}" srcId="{9DC13614-D1E6-41EE-A8DB-528FFF2262C4}" destId="{BA322342-ADFC-48E3-8973-70BE6AD538C5}" srcOrd="0" destOrd="0" parTransId="{05586EA9-E65C-4F42-909F-B3A0771DAFA2}" sibTransId="{99228512-E0F1-4258-9031-B006BABC171A}"/>
    <dgm:cxn modelId="{ECAEABEC-6803-4A4F-8E61-092788053941}" type="presParOf" srcId="{C799AD94-7D7A-4D78-83D4-2880790ECEDC}" destId="{59888CEB-2996-414C-B26D-DC83F624ECEA}" srcOrd="0" destOrd="0" presId="urn:microsoft.com/office/officeart/2005/8/layout/process2"/>
    <dgm:cxn modelId="{BCAF4017-016F-4B0F-ACA5-DDCD7657D871}" type="presParOf" srcId="{C799AD94-7D7A-4D78-83D4-2880790ECEDC}" destId="{512111D3-60B6-44E2-B15B-7F8F41013612}" srcOrd="1" destOrd="0" presId="urn:microsoft.com/office/officeart/2005/8/layout/process2"/>
    <dgm:cxn modelId="{BE832FDD-3107-40D1-873A-62D600B7EDB4}" type="presParOf" srcId="{512111D3-60B6-44E2-B15B-7F8F41013612}" destId="{4EAFB5BC-1EA8-4DD6-9083-8C5936C6F3CE}" srcOrd="0" destOrd="0" presId="urn:microsoft.com/office/officeart/2005/8/layout/process2"/>
    <dgm:cxn modelId="{3C4136F8-C7FE-4BF9-A279-9DA89222158A}" type="presParOf" srcId="{C799AD94-7D7A-4D78-83D4-2880790ECEDC}" destId="{1F21E8A3-653E-4ADA-8389-CFD09AFFCCDC}" srcOrd="2" destOrd="0" presId="urn:microsoft.com/office/officeart/2005/8/layout/process2"/>
    <dgm:cxn modelId="{04B76097-80A5-4569-B8C5-439198986DFB}" type="presParOf" srcId="{C799AD94-7D7A-4D78-83D4-2880790ECEDC}" destId="{3334AE5C-237E-4527-A4C5-51E66E05A3FB}" srcOrd="3" destOrd="0" presId="urn:microsoft.com/office/officeart/2005/8/layout/process2"/>
    <dgm:cxn modelId="{72D6D53B-E3BB-488F-AEDE-98CF98B2DA60}" type="presParOf" srcId="{3334AE5C-237E-4527-A4C5-51E66E05A3FB}" destId="{D62307E8-911D-4326-8F1D-FFBDEFEC5A3A}" srcOrd="0" destOrd="0" presId="urn:microsoft.com/office/officeart/2005/8/layout/process2"/>
    <dgm:cxn modelId="{ECCC68AB-7702-430C-97D7-78BEBF0F1811}" type="presParOf" srcId="{C799AD94-7D7A-4D78-83D4-2880790ECEDC}" destId="{E2CA1F82-A086-486D-A0BF-278E371B776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EC06C9-AB70-483F-9876-B044E5BDEFBF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1897F8B-B0EC-46E7-9FCA-E4D7FCB618EA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6FF2E5B0-61B2-4B5B-BA8D-15C8385CFB6A}" type="parTrans" cxnId="{9CA6C784-CA78-497E-8316-62D76CFD6BE0}">
      <dgm:prSet/>
      <dgm:spPr/>
      <dgm:t>
        <a:bodyPr/>
        <a:lstStyle/>
        <a:p>
          <a:endParaRPr lang="en-US"/>
        </a:p>
      </dgm:t>
    </dgm:pt>
    <dgm:pt modelId="{14BA5778-5886-4F14-A945-C02B4DB02807}" type="sibTrans" cxnId="{9CA6C784-CA78-497E-8316-62D76CFD6BE0}">
      <dgm:prSet/>
      <dgm:spPr/>
      <dgm:t>
        <a:bodyPr/>
        <a:lstStyle/>
        <a:p>
          <a:endParaRPr lang="en-US"/>
        </a:p>
      </dgm:t>
    </dgm:pt>
    <dgm:pt modelId="{D598F43E-18B1-496F-8428-770CA30912D5}">
      <dgm:prSet phldrT="[Text]"/>
      <dgm:spPr/>
      <dgm:t>
        <a:bodyPr/>
        <a:lstStyle/>
        <a:p>
          <a:r>
            <a:rPr lang="en-US" dirty="0" smtClean="0"/>
            <a:t>Radix Sort</a:t>
          </a:r>
          <a:endParaRPr lang="en-US" dirty="0"/>
        </a:p>
      </dgm:t>
    </dgm:pt>
    <dgm:pt modelId="{8F0398CC-5E3D-4F03-A39C-844BBFF607B9}" type="parTrans" cxnId="{445B2CF5-3706-4789-94DC-578C58FAAD46}">
      <dgm:prSet/>
      <dgm:spPr/>
      <dgm:t>
        <a:bodyPr/>
        <a:lstStyle/>
        <a:p>
          <a:endParaRPr lang="en-US"/>
        </a:p>
      </dgm:t>
    </dgm:pt>
    <dgm:pt modelId="{77A1EE2E-5511-49EE-A3E5-603AD7C8A387}" type="sibTrans" cxnId="{445B2CF5-3706-4789-94DC-578C58FAAD46}">
      <dgm:prSet/>
      <dgm:spPr/>
      <dgm:t>
        <a:bodyPr/>
        <a:lstStyle/>
        <a:p>
          <a:endParaRPr lang="en-US"/>
        </a:p>
      </dgm:t>
    </dgm:pt>
    <dgm:pt modelId="{29E44EFE-5753-4682-8207-B9120799A05F}">
      <dgm:prSet phldrT="[Text]"/>
      <dgm:spPr/>
      <dgm:t>
        <a:bodyPr/>
        <a:lstStyle/>
        <a:p>
          <a:r>
            <a:rPr lang="en-US" dirty="0" smtClean="0"/>
            <a:t>Merge Sort</a:t>
          </a:r>
          <a:endParaRPr lang="en-US" dirty="0"/>
        </a:p>
      </dgm:t>
    </dgm:pt>
    <dgm:pt modelId="{8B40303F-776B-44A7-8CDA-AD9F5E8E6404}" type="parTrans" cxnId="{3F52227F-E11C-4721-9E40-1142BFB22BB2}">
      <dgm:prSet/>
      <dgm:spPr/>
      <dgm:t>
        <a:bodyPr/>
        <a:lstStyle/>
        <a:p>
          <a:endParaRPr lang="en-US"/>
        </a:p>
      </dgm:t>
    </dgm:pt>
    <dgm:pt modelId="{3309C44D-1C04-48B1-A737-49269C9CD889}" type="sibTrans" cxnId="{3F52227F-E11C-4721-9E40-1142BFB22BB2}">
      <dgm:prSet/>
      <dgm:spPr/>
      <dgm:t>
        <a:bodyPr/>
        <a:lstStyle/>
        <a:p>
          <a:endParaRPr lang="en-US"/>
        </a:p>
      </dgm:t>
    </dgm:pt>
    <dgm:pt modelId="{4EE003E5-94E0-4AB3-A03C-42920E3F3F61}">
      <dgm:prSet phldrT="[Text]"/>
      <dgm:spPr/>
      <dgm:t>
        <a:bodyPr/>
        <a:lstStyle/>
        <a:p>
          <a:r>
            <a:rPr lang="en-US" dirty="0" smtClean="0"/>
            <a:t>G80</a:t>
          </a:r>
          <a:endParaRPr lang="en-US" dirty="0"/>
        </a:p>
      </dgm:t>
    </dgm:pt>
    <dgm:pt modelId="{D8D015B6-D03F-4069-8CE1-BBE00F6B88AB}" type="parTrans" cxnId="{FDDD4ABF-40BB-4BE0-B3EE-E2D9451FBF25}">
      <dgm:prSet/>
      <dgm:spPr/>
      <dgm:t>
        <a:bodyPr/>
        <a:lstStyle/>
        <a:p>
          <a:endParaRPr lang="en-US"/>
        </a:p>
      </dgm:t>
    </dgm:pt>
    <dgm:pt modelId="{A0166070-54CB-4A6D-98C8-5A4C099464AC}" type="sibTrans" cxnId="{FDDD4ABF-40BB-4BE0-B3EE-E2D9451FBF25}">
      <dgm:prSet/>
      <dgm:spPr/>
      <dgm:t>
        <a:bodyPr/>
        <a:lstStyle/>
        <a:p>
          <a:endParaRPr lang="en-US"/>
        </a:p>
      </dgm:t>
    </dgm:pt>
    <dgm:pt modelId="{F4DF7FC0-F2F9-49EC-8F47-F50F94D35BE6}">
      <dgm:prSet phldrT="[Text]"/>
      <dgm:spPr/>
      <dgm:t>
        <a:bodyPr/>
        <a:lstStyle/>
        <a:p>
          <a:r>
            <a:rPr lang="en-US" dirty="0" smtClean="0"/>
            <a:t>Fermi</a:t>
          </a:r>
          <a:endParaRPr lang="en-US" dirty="0"/>
        </a:p>
      </dgm:t>
    </dgm:pt>
    <dgm:pt modelId="{8D968FFC-04DC-4750-B759-4D0061B61F34}" type="parTrans" cxnId="{F3E50249-CEF0-4064-A145-AB7777CBDE28}">
      <dgm:prSet/>
      <dgm:spPr/>
      <dgm:t>
        <a:bodyPr/>
        <a:lstStyle/>
        <a:p>
          <a:endParaRPr lang="en-US"/>
        </a:p>
      </dgm:t>
    </dgm:pt>
    <dgm:pt modelId="{04B8EE60-662E-4EF0-86A4-D0E6010ECF1C}" type="sibTrans" cxnId="{F3E50249-CEF0-4064-A145-AB7777CBDE28}">
      <dgm:prSet/>
      <dgm:spPr/>
      <dgm:t>
        <a:bodyPr/>
        <a:lstStyle/>
        <a:p>
          <a:endParaRPr lang="en-US"/>
        </a:p>
      </dgm:t>
    </dgm:pt>
    <dgm:pt modelId="{E5B24992-83C0-490B-ACE0-82DBBB314822}">
      <dgm:prSet phldrT="[Text]"/>
      <dgm:spPr/>
      <dgm:t>
        <a:bodyPr/>
        <a:lstStyle/>
        <a:p>
          <a:r>
            <a:rPr lang="en-US" dirty="0" smtClean="0"/>
            <a:t>G80</a:t>
          </a:r>
          <a:endParaRPr lang="en-US" dirty="0"/>
        </a:p>
      </dgm:t>
    </dgm:pt>
    <dgm:pt modelId="{E7809D07-0EDB-471E-8104-74A9C1689D7C}" type="parTrans" cxnId="{1BEAF114-3E13-40B7-A4B1-2850AC4060F7}">
      <dgm:prSet/>
      <dgm:spPr/>
      <dgm:t>
        <a:bodyPr/>
        <a:lstStyle/>
        <a:p>
          <a:endParaRPr lang="en-US"/>
        </a:p>
      </dgm:t>
    </dgm:pt>
    <dgm:pt modelId="{69193062-A714-43FA-A9D7-423D8F4D47CF}" type="sibTrans" cxnId="{1BEAF114-3E13-40B7-A4B1-2850AC4060F7}">
      <dgm:prSet/>
      <dgm:spPr/>
      <dgm:t>
        <a:bodyPr/>
        <a:lstStyle/>
        <a:p>
          <a:endParaRPr lang="en-US"/>
        </a:p>
      </dgm:t>
    </dgm:pt>
    <dgm:pt modelId="{916F807A-A3B5-4DDE-9A52-0E6B7ED10C8A}">
      <dgm:prSet phldrT="[Text]"/>
      <dgm:spPr/>
      <dgm:t>
        <a:bodyPr/>
        <a:lstStyle/>
        <a:p>
          <a:r>
            <a:rPr lang="en-US" dirty="0" smtClean="0"/>
            <a:t>Fermi</a:t>
          </a:r>
          <a:endParaRPr lang="en-US" dirty="0"/>
        </a:p>
      </dgm:t>
    </dgm:pt>
    <dgm:pt modelId="{CB7BFD16-66B0-4B46-941A-3BBAE60D3F68}" type="parTrans" cxnId="{B0BA4D4A-B030-4333-8CAD-0B21BFC7A04C}">
      <dgm:prSet/>
      <dgm:spPr/>
      <dgm:t>
        <a:bodyPr/>
        <a:lstStyle/>
        <a:p>
          <a:endParaRPr lang="en-US"/>
        </a:p>
      </dgm:t>
    </dgm:pt>
    <dgm:pt modelId="{8FD78BBF-7BFE-4B7D-8471-57D73994A01B}" type="sibTrans" cxnId="{B0BA4D4A-B030-4333-8CAD-0B21BFC7A04C}">
      <dgm:prSet/>
      <dgm:spPr/>
      <dgm:t>
        <a:bodyPr/>
        <a:lstStyle/>
        <a:p>
          <a:endParaRPr lang="en-US"/>
        </a:p>
      </dgm:t>
    </dgm:pt>
    <dgm:pt modelId="{515F07A7-B8F1-4B00-A14C-210CF8DFA9D7}">
      <dgm:prSet phldrT="[Text]"/>
      <dgm:spPr/>
      <dgm:t>
        <a:bodyPr/>
        <a:lstStyle/>
        <a:p>
          <a:r>
            <a:rPr lang="en-US" dirty="0" smtClean="0"/>
            <a:t>GT200</a:t>
          </a:r>
          <a:endParaRPr lang="en-US" dirty="0"/>
        </a:p>
      </dgm:t>
    </dgm:pt>
    <dgm:pt modelId="{628FE0A3-0193-451E-8CD4-8B8C5F682DEC}" type="parTrans" cxnId="{A624DBA4-5A45-4A57-838C-9201480E41D6}">
      <dgm:prSet/>
      <dgm:spPr/>
      <dgm:t>
        <a:bodyPr/>
        <a:lstStyle/>
        <a:p>
          <a:endParaRPr lang="en-US"/>
        </a:p>
      </dgm:t>
    </dgm:pt>
    <dgm:pt modelId="{A56A48D6-9B47-42D5-BA13-D864A7380865}" type="sibTrans" cxnId="{A624DBA4-5A45-4A57-838C-9201480E41D6}">
      <dgm:prSet/>
      <dgm:spPr/>
      <dgm:t>
        <a:bodyPr/>
        <a:lstStyle/>
        <a:p>
          <a:endParaRPr lang="en-US"/>
        </a:p>
      </dgm:t>
    </dgm:pt>
    <dgm:pt modelId="{CE9AE110-50B6-4046-8611-F1638CAB0C97}">
      <dgm:prSet phldrT="[Text]"/>
      <dgm:spPr/>
      <dgm:t>
        <a:bodyPr/>
        <a:lstStyle/>
        <a:p>
          <a:r>
            <a:rPr lang="en-US" dirty="0" smtClean="0"/>
            <a:t>GT200</a:t>
          </a:r>
          <a:endParaRPr lang="en-US" dirty="0"/>
        </a:p>
      </dgm:t>
    </dgm:pt>
    <dgm:pt modelId="{4C318251-4212-4757-A2BB-942DD91954E8}" type="parTrans" cxnId="{0640B8CF-6FF4-4FEC-A67F-D782C5DDD715}">
      <dgm:prSet/>
      <dgm:spPr/>
      <dgm:t>
        <a:bodyPr/>
        <a:lstStyle/>
        <a:p>
          <a:endParaRPr lang="en-US"/>
        </a:p>
      </dgm:t>
    </dgm:pt>
    <dgm:pt modelId="{E95A99CE-659D-4098-88C9-B83015B8B407}" type="sibTrans" cxnId="{0640B8CF-6FF4-4FEC-A67F-D782C5DDD715}">
      <dgm:prSet/>
      <dgm:spPr/>
      <dgm:t>
        <a:bodyPr/>
        <a:lstStyle/>
        <a:p>
          <a:endParaRPr lang="en-US"/>
        </a:p>
      </dgm:t>
    </dgm:pt>
    <dgm:pt modelId="{EA436623-AD5D-4191-B88E-549DFBD894AD}">
      <dgm:prSet phldrT="[Text]"/>
      <dgm:spPr/>
      <dgm:t>
        <a:bodyPr/>
        <a:lstStyle/>
        <a:p>
          <a:r>
            <a:rPr lang="en-US" dirty="0" err="1" smtClean="0"/>
            <a:t>Kepler</a:t>
          </a:r>
          <a:endParaRPr lang="en-US" dirty="0"/>
        </a:p>
      </dgm:t>
    </dgm:pt>
    <dgm:pt modelId="{6F381CD6-99AC-42F3-A1F3-A625DDAB46A7}" type="parTrans" cxnId="{C30770BF-B963-42A5-99DD-77E9F2E58FA2}">
      <dgm:prSet/>
      <dgm:spPr/>
      <dgm:t>
        <a:bodyPr/>
        <a:lstStyle/>
        <a:p>
          <a:endParaRPr lang="en-US"/>
        </a:p>
      </dgm:t>
    </dgm:pt>
    <dgm:pt modelId="{C42409E2-D740-483D-A38E-09884D810C11}" type="sibTrans" cxnId="{C30770BF-B963-42A5-99DD-77E9F2E58FA2}">
      <dgm:prSet/>
      <dgm:spPr/>
      <dgm:t>
        <a:bodyPr/>
        <a:lstStyle/>
        <a:p>
          <a:endParaRPr lang="en-US"/>
        </a:p>
      </dgm:t>
    </dgm:pt>
    <dgm:pt modelId="{1ED92FD2-C505-4CB8-9DAE-B2EFF577B18E}">
      <dgm:prSet phldrT="[Text]"/>
      <dgm:spPr/>
      <dgm:t>
        <a:bodyPr/>
        <a:lstStyle/>
        <a:p>
          <a:r>
            <a:rPr lang="en-US" dirty="0" err="1" smtClean="0"/>
            <a:t>Kepler</a:t>
          </a:r>
          <a:endParaRPr lang="en-US" dirty="0"/>
        </a:p>
      </dgm:t>
    </dgm:pt>
    <dgm:pt modelId="{D2C3D4D9-DD7E-4AE8-8D0A-0252DB24C608}" type="parTrans" cxnId="{D1915B15-07C8-47BA-802A-D477E31F2D72}">
      <dgm:prSet/>
      <dgm:spPr/>
      <dgm:t>
        <a:bodyPr/>
        <a:lstStyle/>
        <a:p>
          <a:endParaRPr lang="en-US"/>
        </a:p>
      </dgm:t>
    </dgm:pt>
    <dgm:pt modelId="{26705370-B17D-4AB0-B40C-9FC21B09E9B6}" type="sibTrans" cxnId="{D1915B15-07C8-47BA-802A-D477E31F2D72}">
      <dgm:prSet/>
      <dgm:spPr/>
      <dgm:t>
        <a:bodyPr/>
        <a:lstStyle/>
        <a:p>
          <a:endParaRPr lang="en-US"/>
        </a:p>
      </dgm:t>
    </dgm:pt>
    <dgm:pt modelId="{AA37B3A9-4788-44AD-A094-6D4EE9A63910}" type="pres">
      <dgm:prSet presAssocID="{A8EC06C9-AB70-483F-9876-B044E5BDEFB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E13602-E159-4B5D-9A26-305531CD07EF}" type="pres">
      <dgm:prSet presAssocID="{A8EC06C9-AB70-483F-9876-B044E5BDEFBF}" presName="hierFlow" presStyleCnt="0"/>
      <dgm:spPr/>
    </dgm:pt>
    <dgm:pt modelId="{FD2F23BE-9AB0-4E5A-A624-7A951B98848C}" type="pres">
      <dgm:prSet presAssocID="{A8EC06C9-AB70-483F-9876-B044E5BDEFB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63601D5-694D-4AF3-B0D2-E5A748D5850E}" type="pres">
      <dgm:prSet presAssocID="{C1897F8B-B0EC-46E7-9FCA-E4D7FCB618EA}" presName="Name14" presStyleCnt="0"/>
      <dgm:spPr/>
    </dgm:pt>
    <dgm:pt modelId="{AB9F551C-BD38-4F9A-95A2-DFE2D9905006}" type="pres">
      <dgm:prSet presAssocID="{C1897F8B-B0EC-46E7-9FCA-E4D7FCB618EA}" presName="level1Shape" presStyleLbl="node0" presStyleIdx="0" presStyleCnt="1" custLinFactNeighborY="-325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7F9CC2-21CF-447A-B141-559743F37E99}" type="pres">
      <dgm:prSet presAssocID="{C1897F8B-B0EC-46E7-9FCA-E4D7FCB618EA}" presName="hierChild2" presStyleCnt="0"/>
      <dgm:spPr/>
    </dgm:pt>
    <dgm:pt modelId="{F4D3929F-22B0-474A-9882-BF93A862BA96}" type="pres">
      <dgm:prSet presAssocID="{8F0398CC-5E3D-4F03-A39C-844BBFF607B9}" presName="Name19" presStyleLbl="parChTrans1D2" presStyleIdx="0" presStyleCnt="2"/>
      <dgm:spPr/>
      <dgm:t>
        <a:bodyPr/>
        <a:lstStyle/>
        <a:p>
          <a:endParaRPr lang="en-US"/>
        </a:p>
      </dgm:t>
    </dgm:pt>
    <dgm:pt modelId="{9A306357-5A0E-43B0-A3A2-BC775F6687B6}" type="pres">
      <dgm:prSet presAssocID="{D598F43E-18B1-496F-8428-770CA30912D5}" presName="Name21" presStyleCnt="0"/>
      <dgm:spPr/>
    </dgm:pt>
    <dgm:pt modelId="{66EC7035-2C2F-42E9-915B-1A90C533F513}" type="pres">
      <dgm:prSet presAssocID="{D598F43E-18B1-496F-8428-770CA30912D5}" presName="level2Shape" presStyleLbl="node2" presStyleIdx="0" presStyleCnt="2" custScaleX="143753" custLinFactNeighborY="13950"/>
      <dgm:spPr/>
      <dgm:t>
        <a:bodyPr/>
        <a:lstStyle/>
        <a:p>
          <a:endParaRPr lang="en-US"/>
        </a:p>
      </dgm:t>
    </dgm:pt>
    <dgm:pt modelId="{17DFAF0B-4CBD-4524-A612-5F33D3F922B0}" type="pres">
      <dgm:prSet presAssocID="{D598F43E-18B1-496F-8428-770CA30912D5}" presName="hierChild3" presStyleCnt="0"/>
      <dgm:spPr/>
    </dgm:pt>
    <dgm:pt modelId="{668AC99C-E8C2-470B-B198-32C954F8115E}" type="pres">
      <dgm:prSet presAssocID="{D8D015B6-D03F-4069-8CE1-BBE00F6B88AB}" presName="Name19" presStyleLbl="parChTrans1D3" presStyleIdx="0" presStyleCnt="8"/>
      <dgm:spPr/>
      <dgm:t>
        <a:bodyPr/>
        <a:lstStyle/>
        <a:p>
          <a:endParaRPr lang="en-US"/>
        </a:p>
      </dgm:t>
    </dgm:pt>
    <dgm:pt modelId="{CF2B2D78-320C-4E6A-9324-5BA665575B83}" type="pres">
      <dgm:prSet presAssocID="{4EE003E5-94E0-4AB3-A03C-42920E3F3F61}" presName="Name21" presStyleCnt="0"/>
      <dgm:spPr/>
    </dgm:pt>
    <dgm:pt modelId="{67A504BF-0F0E-4A69-9B50-CC48AE430F5D}" type="pres">
      <dgm:prSet presAssocID="{4EE003E5-94E0-4AB3-A03C-42920E3F3F61}" presName="level2Shape" presStyleLbl="node3" presStyleIdx="0" presStyleCnt="8" custLinFactNeighborY="32550"/>
      <dgm:spPr/>
      <dgm:t>
        <a:bodyPr/>
        <a:lstStyle/>
        <a:p>
          <a:endParaRPr lang="en-US"/>
        </a:p>
      </dgm:t>
    </dgm:pt>
    <dgm:pt modelId="{718F7C25-1869-4BE5-9CF7-026CF6431097}" type="pres">
      <dgm:prSet presAssocID="{4EE003E5-94E0-4AB3-A03C-42920E3F3F61}" presName="hierChild3" presStyleCnt="0"/>
      <dgm:spPr/>
    </dgm:pt>
    <dgm:pt modelId="{33913771-DA7E-47DE-870F-56DA2521E3F2}" type="pres">
      <dgm:prSet presAssocID="{628FE0A3-0193-451E-8CD4-8B8C5F682DEC}" presName="Name19" presStyleLbl="parChTrans1D3" presStyleIdx="1" presStyleCnt="8"/>
      <dgm:spPr/>
      <dgm:t>
        <a:bodyPr/>
        <a:lstStyle/>
        <a:p>
          <a:endParaRPr lang="en-US"/>
        </a:p>
      </dgm:t>
    </dgm:pt>
    <dgm:pt modelId="{752F98FA-9B4F-48E7-BB2D-BB2F1011750B}" type="pres">
      <dgm:prSet presAssocID="{515F07A7-B8F1-4B00-A14C-210CF8DFA9D7}" presName="Name21" presStyleCnt="0"/>
      <dgm:spPr/>
    </dgm:pt>
    <dgm:pt modelId="{DCD82F82-6F3D-4478-A83A-A13277ABEBD1}" type="pres">
      <dgm:prSet presAssocID="{515F07A7-B8F1-4B00-A14C-210CF8DFA9D7}" presName="level2Shape" presStyleLbl="node3" presStyleIdx="1" presStyleCnt="8" custLinFactNeighborY="32550"/>
      <dgm:spPr/>
      <dgm:t>
        <a:bodyPr/>
        <a:lstStyle/>
        <a:p>
          <a:endParaRPr lang="en-US"/>
        </a:p>
      </dgm:t>
    </dgm:pt>
    <dgm:pt modelId="{AC9436A0-2F39-42B1-B940-C48E7A5C6DEA}" type="pres">
      <dgm:prSet presAssocID="{515F07A7-B8F1-4B00-A14C-210CF8DFA9D7}" presName="hierChild3" presStyleCnt="0"/>
      <dgm:spPr/>
    </dgm:pt>
    <dgm:pt modelId="{DD91F38D-C964-4DB5-98AC-B3DFFC771EBD}" type="pres">
      <dgm:prSet presAssocID="{8D968FFC-04DC-4750-B759-4D0061B61F34}" presName="Name19" presStyleLbl="parChTrans1D3" presStyleIdx="2" presStyleCnt="8"/>
      <dgm:spPr/>
      <dgm:t>
        <a:bodyPr/>
        <a:lstStyle/>
        <a:p>
          <a:endParaRPr lang="en-US"/>
        </a:p>
      </dgm:t>
    </dgm:pt>
    <dgm:pt modelId="{22AB2E1B-FF86-4D52-B1A5-B06D04FD9201}" type="pres">
      <dgm:prSet presAssocID="{F4DF7FC0-F2F9-49EC-8F47-F50F94D35BE6}" presName="Name21" presStyleCnt="0"/>
      <dgm:spPr/>
    </dgm:pt>
    <dgm:pt modelId="{A6D98A93-C502-47F3-BC1C-98225CD4BFA1}" type="pres">
      <dgm:prSet presAssocID="{F4DF7FC0-F2F9-49EC-8F47-F50F94D35BE6}" presName="level2Shape" presStyleLbl="node3" presStyleIdx="2" presStyleCnt="8" custLinFactNeighborY="32550"/>
      <dgm:spPr/>
      <dgm:t>
        <a:bodyPr/>
        <a:lstStyle/>
        <a:p>
          <a:endParaRPr lang="en-US"/>
        </a:p>
      </dgm:t>
    </dgm:pt>
    <dgm:pt modelId="{EA2327DD-1757-490A-B5FD-0BCE086EA664}" type="pres">
      <dgm:prSet presAssocID="{F4DF7FC0-F2F9-49EC-8F47-F50F94D35BE6}" presName="hierChild3" presStyleCnt="0"/>
      <dgm:spPr/>
    </dgm:pt>
    <dgm:pt modelId="{F1D4C38F-F2F8-44EC-8D59-C594E61C4A54}" type="pres">
      <dgm:prSet presAssocID="{6F381CD6-99AC-42F3-A1F3-A625DDAB46A7}" presName="Name19" presStyleLbl="parChTrans1D3" presStyleIdx="3" presStyleCnt="8"/>
      <dgm:spPr/>
      <dgm:t>
        <a:bodyPr/>
        <a:lstStyle/>
        <a:p>
          <a:endParaRPr lang="en-US"/>
        </a:p>
      </dgm:t>
    </dgm:pt>
    <dgm:pt modelId="{17DF60E4-484F-42BC-B4CF-8D85C3679724}" type="pres">
      <dgm:prSet presAssocID="{EA436623-AD5D-4191-B88E-549DFBD894AD}" presName="Name21" presStyleCnt="0"/>
      <dgm:spPr/>
    </dgm:pt>
    <dgm:pt modelId="{F2D2D9FE-300B-4C47-9AD2-1F3C924D3868}" type="pres">
      <dgm:prSet presAssocID="{EA436623-AD5D-4191-B88E-549DFBD894AD}" presName="level2Shape" presStyleLbl="node3" presStyleIdx="3" presStyleCnt="8" custLinFactNeighborX="-2426" custLinFactNeighborY="32753"/>
      <dgm:spPr/>
      <dgm:t>
        <a:bodyPr/>
        <a:lstStyle/>
        <a:p>
          <a:endParaRPr lang="en-US"/>
        </a:p>
      </dgm:t>
    </dgm:pt>
    <dgm:pt modelId="{97743E98-492B-460A-A73A-8AE8FA54C34A}" type="pres">
      <dgm:prSet presAssocID="{EA436623-AD5D-4191-B88E-549DFBD894AD}" presName="hierChild3" presStyleCnt="0"/>
      <dgm:spPr/>
    </dgm:pt>
    <dgm:pt modelId="{C772B652-17B8-47B2-93B5-BEA069421449}" type="pres">
      <dgm:prSet presAssocID="{8B40303F-776B-44A7-8CDA-AD9F5E8E6404}" presName="Name19" presStyleLbl="parChTrans1D2" presStyleIdx="1" presStyleCnt="2"/>
      <dgm:spPr/>
      <dgm:t>
        <a:bodyPr/>
        <a:lstStyle/>
        <a:p>
          <a:endParaRPr lang="en-US"/>
        </a:p>
      </dgm:t>
    </dgm:pt>
    <dgm:pt modelId="{58C3AB1E-A604-4F0D-8DA6-6DABC2E20482}" type="pres">
      <dgm:prSet presAssocID="{29E44EFE-5753-4682-8207-B9120799A05F}" presName="Name21" presStyleCnt="0"/>
      <dgm:spPr/>
    </dgm:pt>
    <dgm:pt modelId="{D2AD6755-60D4-4F11-8DBD-60069FBEF8EC}" type="pres">
      <dgm:prSet presAssocID="{29E44EFE-5753-4682-8207-B9120799A05F}" presName="level2Shape" presStyleLbl="node2" presStyleIdx="1" presStyleCnt="2" custScaleX="143753" custLinFactNeighborY="13950"/>
      <dgm:spPr/>
      <dgm:t>
        <a:bodyPr/>
        <a:lstStyle/>
        <a:p>
          <a:endParaRPr lang="en-US"/>
        </a:p>
      </dgm:t>
    </dgm:pt>
    <dgm:pt modelId="{D0D73DF1-6DAC-4A31-BF23-EF17300DC0D7}" type="pres">
      <dgm:prSet presAssocID="{29E44EFE-5753-4682-8207-B9120799A05F}" presName="hierChild3" presStyleCnt="0"/>
      <dgm:spPr/>
    </dgm:pt>
    <dgm:pt modelId="{44CF0491-36DE-4F3A-8688-A7556B3E49D1}" type="pres">
      <dgm:prSet presAssocID="{E7809D07-0EDB-471E-8104-74A9C1689D7C}" presName="Name19" presStyleLbl="parChTrans1D3" presStyleIdx="4" presStyleCnt="8"/>
      <dgm:spPr/>
      <dgm:t>
        <a:bodyPr/>
        <a:lstStyle/>
        <a:p>
          <a:endParaRPr lang="en-US"/>
        </a:p>
      </dgm:t>
    </dgm:pt>
    <dgm:pt modelId="{B995F8B8-04D6-4932-8825-C76141CAB054}" type="pres">
      <dgm:prSet presAssocID="{E5B24992-83C0-490B-ACE0-82DBBB314822}" presName="Name21" presStyleCnt="0"/>
      <dgm:spPr/>
    </dgm:pt>
    <dgm:pt modelId="{F3A95A54-E188-4A39-8C06-5129700D736F}" type="pres">
      <dgm:prSet presAssocID="{E5B24992-83C0-490B-ACE0-82DBBB314822}" presName="level2Shape" presStyleLbl="node3" presStyleIdx="4" presStyleCnt="8" custLinFactNeighborY="32550"/>
      <dgm:spPr/>
      <dgm:t>
        <a:bodyPr/>
        <a:lstStyle/>
        <a:p>
          <a:endParaRPr lang="en-US"/>
        </a:p>
      </dgm:t>
    </dgm:pt>
    <dgm:pt modelId="{51C42A10-1E02-4462-A55E-638633D68CB2}" type="pres">
      <dgm:prSet presAssocID="{E5B24992-83C0-490B-ACE0-82DBBB314822}" presName="hierChild3" presStyleCnt="0"/>
      <dgm:spPr/>
    </dgm:pt>
    <dgm:pt modelId="{57628943-72BE-40FB-9212-5FA7A46EDC20}" type="pres">
      <dgm:prSet presAssocID="{4C318251-4212-4757-A2BB-942DD91954E8}" presName="Name19" presStyleLbl="parChTrans1D3" presStyleIdx="5" presStyleCnt="8"/>
      <dgm:spPr/>
      <dgm:t>
        <a:bodyPr/>
        <a:lstStyle/>
        <a:p>
          <a:endParaRPr lang="en-US"/>
        </a:p>
      </dgm:t>
    </dgm:pt>
    <dgm:pt modelId="{2DE4CCFE-0DB9-4F49-B5A5-DC820E412B7D}" type="pres">
      <dgm:prSet presAssocID="{CE9AE110-50B6-4046-8611-F1638CAB0C97}" presName="Name21" presStyleCnt="0"/>
      <dgm:spPr/>
    </dgm:pt>
    <dgm:pt modelId="{D0E95DC8-3655-4BDE-9E37-0A1D98A4B15F}" type="pres">
      <dgm:prSet presAssocID="{CE9AE110-50B6-4046-8611-F1638CAB0C97}" presName="level2Shape" presStyleLbl="node3" presStyleIdx="5" presStyleCnt="8" custLinFactNeighborY="32550"/>
      <dgm:spPr/>
      <dgm:t>
        <a:bodyPr/>
        <a:lstStyle/>
        <a:p>
          <a:endParaRPr lang="en-US"/>
        </a:p>
      </dgm:t>
    </dgm:pt>
    <dgm:pt modelId="{31322F4B-41D6-4E5F-902B-F09607DB61D6}" type="pres">
      <dgm:prSet presAssocID="{CE9AE110-50B6-4046-8611-F1638CAB0C97}" presName="hierChild3" presStyleCnt="0"/>
      <dgm:spPr/>
    </dgm:pt>
    <dgm:pt modelId="{4A7B0547-63B9-4B50-A58E-1B68AC6AA737}" type="pres">
      <dgm:prSet presAssocID="{CB7BFD16-66B0-4B46-941A-3BBAE60D3F68}" presName="Name19" presStyleLbl="parChTrans1D3" presStyleIdx="6" presStyleCnt="8"/>
      <dgm:spPr/>
      <dgm:t>
        <a:bodyPr/>
        <a:lstStyle/>
        <a:p>
          <a:endParaRPr lang="en-US"/>
        </a:p>
      </dgm:t>
    </dgm:pt>
    <dgm:pt modelId="{59806209-76C8-48F2-9DC6-FDDD3CAFC03D}" type="pres">
      <dgm:prSet presAssocID="{916F807A-A3B5-4DDE-9A52-0E6B7ED10C8A}" presName="Name21" presStyleCnt="0"/>
      <dgm:spPr/>
    </dgm:pt>
    <dgm:pt modelId="{32AE82DE-EB39-4378-9B29-C6F3FFCC047B}" type="pres">
      <dgm:prSet presAssocID="{916F807A-A3B5-4DDE-9A52-0E6B7ED10C8A}" presName="level2Shape" presStyleLbl="node3" presStyleIdx="6" presStyleCnt="8" custLinFactNeighborY="32550"/>
      <dgm:spPr/>
      <dgm:t>
        <a:bodyPr/>
        <a:lstStyle/>
        <a:p>
          <a:endParaRPr lang="en-US"/>
        </a:p>
      </dgm:t>
    </dgm:pt>
    <dgm:pt modelId="{39B9C05E-4195-45AF-BA0E-E4DFF522C6DE}" type="pres">
      <dgm:prSet presAssocID="{916F807A-A3B5-4DDE-9A52-0E6B7ED10C8A}" presName="hierChild3" presStyleCnt="0"/>
      <dgm:spPr/>
    </dgm:pt>
    <dgm:pt modelId="{B91ED6C5-034A-482B-AABF-E1D3227C9518}" type="pres">
      <dgm:prSet presAssocID="{D2C3D4D9-DD7E-4AE8-8D0A-0252DB24C608}" presName="Name19" presStyleLbl="parChTrans1D3" presStyleIdx="7" presStyleCnt="8"/>
      <dgm:spPr/>
      <dgm:t>
        <a:bodyPr/>
        <a:lstStyle/>
        <a:p>
          <a:endParaRPr lang="en-US"/>
        </a:p>
      </dgm:t>
    </dgm:pt>
    <dgm:pt modelId="{DB55A1E4-1FE3-4DCA-8EE0-6930FA45F007}" type="pres">
      <dgm:prSet presAssocID="{1ED92FD2-C505-4CB8-9DAE-B2EFF577B18E}" presName="Name21" presStyleCnt="0"/>
      <dgm:spPr/>
    </dgm:pt>
    <dgm:pt modelId="{AE4CBA36-3D84-4DBD-BDDE-95519D6E228A}" type="pres">
      <dgm:prSet presAssocID="{1ED92FD2-C505-4CB8-9DAE-B2EFF577B18E}" presName="level2Shape" presStyleLbl="node3" presStyleIdx="7" presStyleCnt="8" custLinFactNeighborX="-4852" custLinFactNeighborY="32753"/>
      <dgm:spPr/>
      <dgm:t>
        <a:bodyPr/>
        <a:lstStyle/>
        <a:p>
          <a:endParaRPr lang="en-US"/>
        </a:p>
      </dgm:t>
    </dgm:pt>
    <dgm:pt modelId="{1715BA2C-8E4F-48D2-8745-9B0917F099E4}" type="pres">
      <dgm:prSet presAssocID="{1ED92FD2-C505-4CB8-9DAE-B2EFF577B18E}" presName="hierChild3" presStyleCnt="0"/>
      <dgm:spPr/>
    </dgm:pt>
    <dgm:pt modelId="{F3EF0B1E-F370-4FB0-9B0F-3339A2278344}" type="pres">
      <dgm:prSet presAssocID="{A8EC06C9-AB70-483F-9876-B044E5BDEFBF}" presName="bgShapesFlow" presStyleCnt="0"/>
      <dgm:spPr/>
    </dgm:pt>
  </dgm:ptLst>
  <dgm:cxnLst>
    <dgm:cxn modelId="{160835F5-D295-417A-8E8C-B7D037A6F2E7}" type="presOf" srcId="{4EE003E5-94E0-4AB3-A03C-42920E3F3F61}" destId="{67A504BF-0F0E-4A69-9B50-CC48AE430F5D}" srcOrd="0" destOrd="0" presId="urn:microsoft.com/office/officeart/2005/8/layout/hierarchy6"/>
    <dgm:cxn modelId="{A75BBE42-FC75-4DA6-95CD-AF4C171F2D4B}" type="presOf" srcId="{4C318251-4212-4757-A2BB-942DD91954E8}" destId="{57628943-72BE-40FB-9212-5FA7A46EDC20}" srcOrd="0" destOrd="0" presId="urn:microsoft.com/office/officeart/2005/8/layout/hierarchy6"/>
    <dgm:cxn modelId="{9CA6C784-CA78-497E-8316-62D76CFD6BE0}" srcId="{A8EC06C9-AB70-483F-9876-B044E5BDEFBF}" destId="{C1897F8B-B0EC-46E7-9FCA-E4D7FCB618EA}" srcOrd="0" destOrd="0" parTransId="{6FF2E5B0-61B2-4B5B-BA8D-15C8385CFB6A}" sibTransId="{14BA5778-5886-4F14-A945-C02B4DB02807}"/>
    <dgm:cxn modelId="{A624DBA4-5A45-4A57-838C-9201480E41D6}" srcId="{D598F43E-18B1-496F-8428-770CA30912D5}" destId="{515F07A7-B8F1-4B00-A14C-210CF8DFA9D7}" srcOrd="1" destOrd="0" parTransId="{628FE0A3-0193-451E-8CD4-8B8C5F682DEC}" sibTransId="{A56A48D6-9B47-42D5-BA13-D864A7380865}"/>
    <dgm:cxn modelId="{5AF1518E-D9BC-4A35-9932-2B5AFAF1C87E}" type="presOf" srcId="{CB7BFD16-66B0-4B46-941A-3BBAE60D3F68}" destId="{4A7B0547-63B9-4B50-A58E-1B68AC6AA737}" srcOrd="0" destOrd="0" presId="urn:microsoft.com/office/officeart/2005/8/layout/hierarchy6"/>
    <dgm:cxn modelId="{5E527E8A-0E08-4DCB-85B4-1D755823EF52}" type="presOf" srcId="{CE9AE110-50B6-4046-8611-F1638CAB0C97}" destId="{D0E95DC8-3655-4BDE-9E37-0A1D98A4B15F}" srcOrd="0" destOrd="0" presId="urn:microsoft.com/office/officeart/2005/8/layout/hierarchy6"/>
    <dgm:cxn modelId="{29F29A91-BCDF-410E-A8CD-ED55E6F800AA}" type="presOf" srcId="{D598F43E-18B1-496F-8428-770CA30912D5}" destId="{66EC7035-2C2F-42E9-915B-1A90C533F513}" srcOrd="0" destOrd="0" presId="urn:microsoft.com/office/officeart/2005/8/layout/hierarchy6"/>
    <dgm:cxn modelId="{FDDD4ABF-40BB-4BE0-B3EE-E2D9451FBF25}" srcId="{D598F43E-18B1-496F-8428-770CA30912D5}" destId="{4EE003E5-94E0-4AB3-A03C-42920E3F3F61}" srcOrd="0" destOrd="0" parTransId="{D8D015B6-D03F-4069-8CE1-BBE00F6B88AB}" sibTransId="{A0166070-54CB-4A6D-98C8-5A4C099464AC}"/>
    <dgm:cxn modelId="{C6D42737-A826-4FF4-BB68-BA22896D952B}" type="presOf" srcId="{E7809D07-0EDB-471E-8104-74A9C1689D7C}" destId="{44CF0491-36DE-4F3A-8688-A7556B3E49D1}" srcOrd="0" destOrd="0" presId="urn:microsoft.com/office/officeart/2005/8/layout/hierarchy6"/>
    <dgm:cxn modelId="{F25756BA-6612-4435-863D-73CE90F76AB5}" type="presOf" srcId="{515F07A7-B8F1-4B00-A14C-210CF8DFA9D7}" destId="{DCD82F82-6F3D-4478-A83A-A13277ABEBD1}" srcOrd="0" destOrd="0" presId="urn:microsoft.com/office/officeart/2005/8/layout/hierarchy6"/>
    <dgm:cxn modelId="{3F52227F-E11C-4721-9E40-1142BFB22BB2}" srcId="{C1897F8B-B0EC-46E7-9FCA-E4D7FCB618EA}" destId="{29E44EFE-5753-4682-8207-B9120799A05F}" srcOrd="1" destOrd="0" parTransId="{8B40303F-776B-44A7-8CDA-AD9F5E8E6404}" sibTransId="{3309C44D-1C04-48B1-A737-49269C9CD889}"/>
    <dgm:cxn modelId="{D1915B15-07C8-47BA-802A-D477E31F2D72}" srcId="{29E44EFE-5753-4682-8207-B9120799A05F}" destId="{1ED92FD2-C505-4CB8-9DAE-B2EFF577B18E}" srcOrd="3" destOrd="0" parTransId="{D2C3D4D9-DD7E-4AE8-8D0A-0252DB24C608}" sibTransId="{26705370-B17D-4AB0-B40C-9FC21B09E9B6}"/>
    <dgm:cxn modelId="{C30770BF-B963-42A5-99DD-77E9F2E58FA2}" srcId="{D598F43E-18B1-496F-8428-770CA30912D5}" destId="{EA436623-AD5D-4191-B88E-549DFBD894AD}" srcOrd="3" destOrd="0" parTransId="{6F381CD6-99AC-42F3-A1F3-A625DDAB46A7}" sibTransId="{C42409E2-D740-483D-A38E-09884D810C11}"/>
    <dgm:cxn modelId="{51D3AB2B-721C-4A3D-AD81-FA9C97C94BEC}" type="presOf" srcId="{E5B24992-83C0-490B-ACE0-82DBBB314822}" destId="{F3A95A54-E188-4A39-8C06-5129700D736F}" srcOrd="0" destOrd="0" presId="urn:microsoft.com/office/officeart/2005/8/layout/hierarchy6"/>
    <dgm:cxn modelId="{9D215A41-C529-4BC1-89C5-E1971A0344A6}" type="presOf" srcId="{8F0398CC-5E3D-4F03-A39C-844BBFF607B9}" destId="{F4D3929F-22B0-474A-9882-BF93A862BA96}" srcOrd="0" destOrd="0" presId="urn:microsoft.com/office/officeart/2005/8/layout/hierarchy6"/>
    <dgm:cxn modelId="{F6A21BDE-C97D-4365-9F2E-978307170239}" type="presOf" srcId="{6F381CD6-99AC-42F3-A1F3-A625DDAB46A7}" destId="{F1D4C38F-F2F8-44EC-8D59-C594E61C4A54}" srcOrd="0" destOrd="0" presId="urn:microsoft.com/office/officeart/2005/8/layout/hierarchy6"/>
    <dgm:cxn modelId="{1BEAF114-3E13-40B7-A4B1-2850AC4060F7}" srcId="{29E44EFE-5753-4682-8207-B9120799A05F}" destId="{E5B24992-83C0-490B-ACE0-82DBBB314822}" srcOrd="0" destOrd="0" parTransId="{E7809D07-0EDB-471E-8104-74A9C1689D7C}" sibTransId="{69193062-A714-43FA-A9D7-423D8F4D47CF}"/>
    <dgm:cxn modelId="{2D6FC12F-4A10-4AEB-95C8-9C1C7707773E}" type="presOf" srcId="{8B40303F-776B-44A7-8CDA-AD9F5E8E6404}" destId="{C772B652-17B8-47B2-93B5-BEA069421449}" srcOrd="0" destOrd="0" presId="urn:microsoft.com/office/officeart/2005/8/layout/hierarchy6"/>
    <dgm:cxn modelId="{508DE23B-4E56-461E-ADE3-B26D4CA9EA91}" type="presOf" srcId="{29E44EFE-5753-4682-8207-B9120799A05F}" destId="{D2AD6755-60D4-4F11-8DBD-60069FBEF8EC}" srcOrd="0" destOrd="0" presId="urn:microsoft.com/office/officeart/2005/8/layout/hierarchy6"/>
    <dgm:cxn modelId="{F3E50249-CEF0-4064-A145-AB7777CBDE28}" srcId="{D598F43E-18B1-496F-8428-770CA30912D5}" destId="{F4DF7FC0-F2F9-49EC-8F47-F50F94D35BE6}" srcOrd="2" destOrd="0" parTransId="{8D968FFC-04DC-4750-B759-4D0061B61F34}" sibTransId="{04B8EE60-662E-4EF0-86A4-D0E6010ECF1C}"/>
    <dgm:cxn modelId="{B0BA4D4A-B030-4333-8CAD-0B21BFC7A04C}" srcId="{29E44EFE-5753-4682-8207-B9120799A05F}" destId="{916F807A-A3B5-4DDE-9A52-0E6B7ED10C8A}" srcOrd="2" destOrd="0" parTransId="{CB7BFD16-66B0-4B46-941A-3BBAE60D3F68}" sibTransId="{8FD78BBF-7BFE-4B7D-8471-57D73994A01B}"/>
    <dgm:cxn modelId="{D3AB16EC-778C-46AC-B5CE-4ECB5A6E0EAF}" type="presOf" srcId="{F4DF7FC0-F2F9-49EC-8F47-F50F94D35BE6}" destId="{A6D98A93-C502-47F3-BC1C-98225CD4BFA1}" srcOrd="0" destOrd="0" presId="urn:microsoft.com/office/officeart/2005/8/layout/hierarchy6"/>
    <dgm:cxn modelId="{66C8D0CF-EC3B-4104-8881-EEEDECC2E3F1}" type="presOf" srcId="{A8EC06C9-AB70-483F-9876-B044E5BDEFBF}" destId="{AA37B3A9-4788-44AD-A094-6D4EE9A63910}" srcOrd="0" destOrd="0" presId="urn:microsoft.com/office/officeart/2005/8/layout/hierarchy6"/>
    <dgm:cxn modelId="{0640B8CF-6FF4-4FEC-A67F-D782C5DDD715}" srcId="{29E44EFE-5753-4682-8207-B9120799A05F}" destId="{CE9AE110-50B6-4046-8611-F1638CAB0C97}" srcOrd="1" destOrd="0" parTransId="{4C318251-4212-4757-A2BB-942DD91954E8}" sibTransId="{E95A99CE-659D-4098-88C9-B83015B8B407}"/>
    <dgm:cxn modelId="{445B2CF5-3706-4789-94DC-578C58FAAD46}" srcId="{C1897F8B-B0EC-46E7-9FCA-E4D7FCB618EA}" destId="{D598F43E-18B1-496F-8428-770CA30912D5}" srcOrd="0" destOrd="0" parTransId="{8F0398CC-5E3D-4F03-A39C-844BBFF607B9}" sibTransId="{77A1EE2E-5511-49EE-A3E5-603AD7C8A387}"/>
    <dgm:cxn modelId="{1AE76D72-BD18-457C-BF23-B8D94323288E}" type="presOf" srcId="{EA436623-AD5D-4191-B88E-549DFBD894AD}" destId="{F2D2D9FE-300B-4C47-9AD2-1F3C924D3868}" srcOrd="0" destOrd="0" presId="urn:microsoft.com/office/officeart/2005/8/layout/hierarchy6"/>
    <dgm:cxn modelId="{41743426-2D0C-4405-8814-93A9885D9118}" type="presOf" srcId="{8D968FFC-04DC-4750-B759-4D0061B61F34}" destId="{DD91F38D-C964-4DB5-98AC-B3DFFC771EBD}" srcOrd="0" destOrd="0" presId="urn:microsoft.com/office/officeart/2005/8/layout/hierarchy6"/>
    <dgm:cxn modelId="{6119D36C-9CBF-43B1-B749-F83EE0761366}" type="presOf" srcId="{C1897F8B-B0EC-46E7-9FCA-E4D7FCB618EA}" destId="{AB9F551C-BD38-4F9A-95A2-DFE2D9905006}" srcOrd="0" destOrd="0" presId="urn:microsoft.com/office/officeart/2005/8/layout/hierarchy6"/>
    <dgm:cxn modelId="{B0B092B3-6B15-4A5A-BF8C-D7CB4474B85A}" type="presOf" srcId="{D8D015B6-D03F-4069-8CE1-BBE00F6B88AB}" destId="{668AC99C-E8C2-470B-B198-32C954F8115E}" srcOrd="0" destOrd="0" presId="urn:microsoft.com/office/officeart/2005/8/layout/hierarchy6"/>
    <dgm:cxn modelId="{7FD53A94-1499-40B0-B996-AD8A14747BEB}" type="presOf" srcId="{1ED92FD2-C505-4CB8-9DAE-B2EFF577B18E}" destId="{AE4CBA36-3D84-4DBD-BDDE-95519D6E228A}" srcOrd="0" destOrd="0" presId="urn:microsoft.com/office/officeart/2005/8/layout/hierarchy6"/>
    <dgm:cxn modelId="{E4B540DC-B05C-41AA-A4CA-A68A3867E2FA}" type="presOf" srcId="{628FE0A3-0193-451E-8CD4-8B8C5F682DEC}" destId="{33913771-DA7E-47DE-870F-56DA2521E3F2}" srcOrd="0" destOrd="0" presId="urn:microsoft.com/office/officeart/2005/8/layout/hierarchy6"/>
    <dgm:cxn modelId="{F01E12AF-9BFB-45B0-9F24-05B43C5F76A6}" type="presOf" srcId="{916F807A-A3B5-4DDE-9A52-0E6B7ED10C8A}" destId="{32AE82DE-EB39-4378-9B29-C6F3FFCC047B}" srcOrd="0" destOrd="0" presId="urn:microsoft.com/office/officeart/2005/8/layout/hierarchy6"/>
    <dgm:cxn modelId="{BB1CACD3-E886-482D-A3E3-DDF2AB622173}" type="presOf" srcId="{D2C3D4D9-DD7E-4AE8-8D0A-0252DB24C608}" destId="{B91ED6C5-034A-482B-AABF-E1D3227C9518}" srcOrd="0" destOrd="0" presId="urn:microsoft.com/office/officeart/2005/8/layout/hierarchy6"/>
    <dgm:cxn modelId="{B8394D15-2CF9-40A5-A6E2-1D05595B4C34}" type="presParOf" srcId="{AA37B3A9-4788-44AD-A094-6D4EE9A63910}" destId="{ABE13602-E159-4B5D-9A26-305531CD07EF}" srcOrd="0" destOrd="0" presId="urn:microsoft.com/office/officeart/2005/8/layout/hierarchy6"/>
    <dgm:cxn modelId="{2EEB01B5-7094-4BD0-9267-7942BDE2BB5D}" type="presParOf" srcId="{ABE13602-E159-4B5D-9A26-305531CD07EF}" destId="{FD2F23BE-9AB0-4E5A-A624-7A951B98848C}" srcOrd="0" destOrd="0" presId="urn:microsoft.com/office/officeart/2005/8/layout/hierarchy6"/>
    <dgm:cxn modelId="{DAEE4FD9-B468-4E4B-AA2E-068656047ECC}" type="presParOf" srcId="{FD2F23BE-9AB0-4E5A-A624-7A951B98848C}" destId="{A63601D5-694D-4AF3-B0D2-E5A748D5850E}" srcOrd="0" destOrd="0" presId="urn:microsoft.com/office/officeart/2005/8/layout/hierarchy6"/>
    <dgm:cxn modelId="{59B3AC57-A15B-4A68-8008-9C690ADCDEA4}" type="presParOf" srcId="{A63601D5-694D-4AF3-B0D2-E5A748D5850E}" destId="{AB9F551C-BD38-4F9A-95A2-DFE2D9905006}" srcOrd="0" destOrd="0" presId="urn:microsoft.com/office/officeart/2005/8/layout/hierarchy6"/>
    <dgm:cxn modelId="{5AD02612-278A-4AC1-88A6-2CDE72308DFF}" type="presParOf" srcId="{A63601D5-694D-4AF3-B0D2-E5A748D5850E}" destId="{237F9CC2-21CF-447A-B141-559743F37E99}" srcOrd="1" destOrd="0" presId="urn:microsoft.com/office/officeart/2005/8/layout/hierarchy6"/>
    <dgm:cxn modelId="{1193F040-6B1C-44BB-997E-B78BCFDA0B93}" type="presParOf" srcId="{237F9CC2-21CF-447A-B141-559743F37E99}" destId="{F4D3929F-22B0-474A-9882-BF93A862BA96}" srcOrd="0" destOrd="0" presId="urn:microsoft.com/office/officeart/2005/8/layout/hierarchy6"/>
    <dgm:cxn modelId="{2D0E6F75-C6AF-4A23-8495-09487CE34D9A}" type="presParOf" srcId="{237F9CC2-21CF-447A-B141-559743F37E99}" destId="{9A306357-5A0E-43B0-A3A2-BC775F6687B6}" srcOrd="1" destOrd="0" presId="urn:microsoft.com/office/officeart/2005/8/layout/hierarchy6"/>
    <dgm:cxn modelId="{8CD4B434-4AD7-4A8E-B408-176C360A4DEB}" type="presParOf" srcId="{9A306357-5A0E-43B0-A3A2-BC775F6687B6}" destId="{66EC7035-2C2F-42E9-915B-1A90C533F513}" srcOrd="0" destOrd="0" presId="urn:microsoft.com/office/officeart/2005/8/layout/hierarchy6"/>
    <dgm:cxn modelId="{212403D7-1737-4F84-A6F4-91EA1802D11A}" type="presParOf" srcId="{9A306357-5A0E-43B0-A3A2-BC775F6687B6}" destId="{17DFAF0B-4CBD-4524-A612-5F33D3F922B0}" srcOrd="1" destOrd="0" presId="urn:microsoft.com/office/officeart/2005/8/layout/hierarchy6"/>
    <dgm:cxn modelId="{4B198486-578F-4094-BE2C-10FEE17DB805}" type="presParOf" srcId="{17DFAF0B-4CBD-4524-A612-5F33D3F922B0}" destId="{668AC99C-E8C2-470B-B198-32C954F8115E}" srcOrd="0" destOrd="0" presId="urn:microsoft.com/office/officeart/2005/8/layout/hierarchy6"/>
    <dgm:cxn modelId="{8A1E55AF-348F-4818-A7E2-F5F1BF9FDAB5}" type="presParOf" srcId="{17DFAF0B-4CBD-4524-A612-5F33D3F922B0}" destId="{CF2B2D78-320C-4E6A-9324-5BA665575B83}" srcOrd="1" destOrd="0" presId="urn:microsoft.com/office/officeart/2005/8/layout/hierarchy6"/>
    <dgm:cxn modelId="{E57C5DFB-5A5D-43E7-91B2-B11C243DE6CB}" type="presParOf" srcId="{CF2B2D78-320C-4E6A-9324-5BA665575B83}" destId="{67A504BF-0F0E-4A69-9B50-CC48AE430F5D}" srcOrd="0" destOrd="0" presId="urn:microsoft.com/office/officeart/2005/8/layout/hierarchy6"/>
    <dgm:cxn modelId="{946C2209-3475-4688-AF93-7A74DA900904}" type="presParOf" srcId="{CF2B2D78-320C-4E6A-9324-5BA665575B83}" destId="{718F7C25-1869-4BE5-9CF7-026CF6431097}" srcOrd="1" destOrd="0" presId="urn:microsoft.com/office/officeart/2005/8/layout/hierarchy6"/>
    <dgm:cxn modelId="{72F34445-BEFF-4B45-AA43-BE3535F756CF}" type="presParOf" srcId="{17DFAF0B-4CBD-4524-A612-5F33D3F922B0}" destId="{33913771-DA7E-47DE-870F-56DA2521E3F2}" srcOrd="2" destOrd="0" presId="urn:microsoft.com/office/officeart/2005/8/layout/hierarchy6"/>
    <dgm:cxn modelId="{34FD8A4B-B636-49AE-9FCC-B01E28C80893}" type="presParOf" srcId="{17DFAF0B-4CBD-4524-A612-5F33D3F922B0}" destId="{752F98FA-9B4F-48E7-BB2D-BB2F1011750B}" srcOrd="3" destOrd="0" presId="urn:microsoft.com/office/officeart/2005/8/layout/hierarchy6"/>
    <dgm:cxn modelId="{68ABB813-357D-4C54-A294-8F6E8AED44C9}" type="presParOf" srcId="{752F98FA-9B4F-48E7-BB2D-BB2F1011750B}" destId="{DCD82F82-6F3D-4478-A83A-A13277ABEBD1}" srcOrd="0" destOrd="0" presId="urn:microsoft.com/office/officeart/2005/8/layout/hierarchy6"/>
    <dgm:cxn modelId="{D3CAC6E1-E448-4332-BE9A-431BBF436282}" type="presParOf" srcId="{752F98FA-9B4F-48E7-BB2D-BB2F1011750B}" destId="{AC9436A0-2F39-42B1-B940-C48E7A5C6DEA}" srcOrd="1" destOrd="0" presId="urn:microsoft.com/office/officeart/2005/8/layout/hierarchy6"/>
    <dgm:cxn modelId="{713AF1D6-831D-48B9-A03C-90E8973130A7}" type="presParOf" srcId="{17DFAF0B-4CBD-4524-A612-5F33D3F922B0}" destId="{DD91F38D-C964-4DB5-98AC-B3DFFC771EBD}" srcOrd="4" destOrd="0" presId="urn:microsoft.com/office/officeart/2005/8/layout/hierarchy6"/>
    <dgm:cxn modelId="{AFEE6D9D-AFF5-4C76-81F4-90014A7D6F8A}" type="presParOf" srcId="{17DFAF0B-4CBD-4524-A612-5F33D3F922B0}" destId="{22AB2E1B-FF86-4D52-B1A5-B06D04FD9201}" srcOrd="5" destOrd="0" presId="urn:microsoft.com/office/officeart/2005/8/layout/hierarchy6"/>
    <dgm:cxn modelId="{F900539A-2239-4B74-BF4F-E96D991FCE14}" type="presParOf" srcId="{22AB2E1B-FF86-4D52-B1A5-B06D04FD9201}" destId="{A6D98A93-C502-47F3-BC1C-98225CD4BFA1}" srcOrd="0" destOrd="0" presId="urn:microsoft.com/office/officeart/2005/8/layout/hierarchy6"/>
    <dgm:cxn modelId="{63CD9995-6B29-4D93-8B37-A9227E64BF71}" type="presParOf" srcId="{22AB2E1B-FF86-4D52-B1A5-B06D04FD9201}" destId="{EA2327DD-1757-490A-B5FD-0BCE086EA664}" srcOrd="1" destOrd="0" presId="urn:microsoft.com/office/officeart/2005/8/layout/hierarchy6"/>
    <dgm:cxn modelId="{BCE2F6D8-E83F-43A0-8C58-EF3352B5F5EF}" type="presParOf" srcId="{17DFAF0B-4CBD-4524-A612-5F33D3F922B0}" destId="{F1D4C38F-F2F8-44EC-8D59-C594E61C4A54}" srcOrd="6" destOrd="0" presId="urn:microsoft.com/office/officeart/2005/8/layout/hierarchy6"/>
    <dgm:cxn modelId="{4A9091B7-A35D-4DED-9129-FE7DCEDD7684}" type="presParOf" srcId="{17DFAF0B-4CBD-4524-A612-5F33D3F922B0}" destId="{17DF60E4-484F-42BC-B4CF-8D85C3679724}" srcOrd="7" destOrd="0" presId="urn:microsoft.com/office/officeart/2005/8/layout/hierarchy6"/>
    <dgm:cxn modelId="{3D05622F-9E72-4F32-BF42-BD75420630F0}" type="presParOf" srcId="{17DF60E4-484F-42BC-B4CF-8D85C3679724}" destId="{F2D2D9FE-300B-4C47-9AD2-1F3C924D3868}" srcOrd="0" destOrd="0" presId="urn:microsoft.com/office/officeart/2005/8/layout/hierarchy6"/>
    <dgm:cxn modelId="{96C50A47-6636-43A5-82C3-49D086FC3C1A}" type="presParOf" srcId="{17DF60E4-484F-42BC-B4CF-8D85C3679724}" destId="{97743E98-492B-460A-A73A-8AE8FA54C34A}" srcOrd="1" destOrd="0" presId="urn:microsoft.com/office/officeart/2005/8/layout/hierarchy6"/>
    <dgm:cxn modelId="{53726276-1541-4E37-B088-4DD86D86A236}" type="presParOf" srcId="{237F9CC2-21CF-447A-B141-559743F37E99}" destId="{C772B652-17B8-47B2-93B5-BEA069421449}" srcOrd="2" destOrd="0" presId="urn:microsoft.com/office/officeart/2005/8/layout/hierarchy6"/>
    <dgm:cxn modelId="{27066AB5-12D2-4110-9945-C43E105CA0E9}" type="presParOf" srcId="{237F9CC2-21CF-447A-B141-559743F37E99}" destId="{58C3AB1E-A604-4F0D-8DA6-6DABC2E20482}" srcOrd="3" destOrd="0" presId="urn:microsoft.com/office/officeart/2005/8/layout/hierarchy6"/>
    <dgm:cxn modelId="{36990844-229D-4F93-B2C3-D02CF98C2FAA}" type="presParOf" srcId="{58C3AB1E-A604-4F0D-8DA6-6DABC2E20482}" destId="{D2AD6755-60D4-4F11-8DBD-60069FBEF8EC}" srcOrd="0" destOrd="0" presId="urn:microsoft.com/office/officeart/2005/8/layout/hierarchy6"/>
    <dgm:cxn modelId="{D2035989-095E-4F46-BA9C-28386B71C584}" type="presParOf" srcId="{58C3AB1E-A604-4F0D-8DA6-6DABC2E20482}" destId="{D0D73DF1-6DAC-4A31-BF23-EF17300DC0D7}" srcOrd="1" destOrd="0" presId="urn:microsoft.com/office/officeart/2005/8/layout/hierarchy6"/>
    <dgm:cxn modelId="{BD13E951-41F8-4047-A1E1-5D0F9DB0F107}" type="presParOf" srcId="{D0D73DF1-6DAC-4A31-BF23-EF17300DC0D7}" destId="{44CF0491-36DE-4F3A-8688-A7556B3E49D1}" srcOrd="0" destOrd="0" presId="urn:microsoft.com/office/officeart/2005/8/layout/hierarchy6"/>
    <dgm:cxn modelId="{C4DCD9FB-E9F6-4287-AC49-7B55CC67C8BD}" type="presParOf" srcId="{D0D73DF1-6DAC-4A31-BF23-EF17300DC0D7}" destId="{B995F8B8-04D6-4932-8825-C76141CAB054}" srcOrd="1" destOrd="0" presId="urn:microsoft.com/office/officeart/2005/8/layout/hierarchy6"/>
    <dgm:cxn modelId="{368D8106-F2C8-4788-ADFE-28D917714831}" type="presParOf" srcId="{B995F8B8-04D6-4932-8825-C76141CAB054}" destId="{F3A95A54-E188-4A39-8C06-5129700D736F}" srcOrd="0" destOrd="0" presId="urn:microsoft.com/office/officeart/2005/8/layout/hierarchy6"/>
    <dgm:cxn modelId="{78C29B57-4AA1-4CCF-B5E1-1F2683653007}" type="presParOf" srcId="{B995F8B8-04D6-4932-8825-C76141CAB054}" destId="{51C42A10-1E02-4462-A55E-638633D68CB2}" srcOrd="1" destOrd="0" presId="urn:microsoft.com/office/officeart/2005/8/layout/hierarchy6"/>
    <dgm:cxn modelId="{82D13CA7-456F-4E31-AA5A-CCD0F14ABCF5}" type="presParOf" srcId="{D0D73DF1-6DAC-4A31-BF23-EF17300DC0D7}" destId="{57628943-72BE-40FB-9212-5FA7A46EDC20}" srcOrd="2" destOrd="0" presId="urn:microsoft.com/office/officeart/2005/8/layout/hierarchy6"/>
    <dgm:cxn modelId="{A8517A4E-DEC6-4596-BB62-FFFEB1072FC2}" type="presParOf" srcId="{D0D73DF1-6DAC-4A31-BF23-EF17300DC0D7}" destId="{2DE4CCFE-0DB9-4F49-B5A5-DC820E412B7D}" srcOrd="3" destOrd="0" presId="urn:microsoft.com/office/officeart/2005/8/layout/hierarchy6"/>
    <dgm:cxn modelId="{1CA98DB8-F359-43EB-AC4E-AA9C87894C52}" type="presParOf" srcId="{2DE4CCFE-0DB9-4F49-B5A5-DC820E412B7D}" destId="{D0E95DC8-3655-4BDE-9E37-0A1D98A4B15F}" srcOrd="0" destOrd="0" presId="urn:microsoft.com/office/officeart/2005/8/layout/hierarchy6"/>
    <dgm:cxn modelId="{92D8C985-DF84-4938-9D46-ABC6F7BBD032}" type="presParOf" srcId="{2DE4CCFE-0DB9-4F49-B5A5-DC820E412B7D}" destId="{31322F4B-41D6-4E5F-902B-F09607DB61D6}" srcOrd="1" destOrd="0" presId="urn:microsoft.com/office/officeart/2005/8/layout/hierarchy6"/>
    <dgm:cxn modelId="{B50EB18A-7531-4507-AD00-7B2D612A17CA}" type="presParOf" srcId="{D0D73DF1-6DAC-4A31-BF23-EF17300DC0D7}" destId="{4A7B0547-63B9-4B50-A58E-1B68AC6AA737}" srcOrd="4" destOrd="0" presId="urn:microsoft.com/office/officeart/2005/8/layout/hierarchy6"/>
    <dgm:cxn modelId="{EA462361-1DA0-4437-8A3F-26BF3785BF21}" type="presParOf" srcId="{D0D73DF1-6DAC-4A31-BF23-EF17300DC0D7}" destId="{59806209-76C8-48F2-9DC6-FDDD3CAFC03D}" srcOrd="5" destOrd="0" presId="urn:microsoft.com/office/officeart/2005/8/layout/hierarchy6"/>
    <dgm:cxn modelId="{F36352AD-E8F8-4C7E-B58A-7C39734EE111}" type="presParOf" srcId="{59806209-76C8-48F2-9DC6-FDDD3CAFC03D}" destId="{32AE82DE-EB39-4378-9B29-C6F3FFCC047B}" srcOrd="0" destOrd="0" presId="urn:microsoft.com/office/officeart/2005/8/layout/hierarchy6"/>
    <dgm:cxn modelId="{E0A02A12-CB9E-4349-BA33-ECDEB2CBBC80}" type="presParOf" srcId="{59806209-76C8-48F2-9DC6-FDDD3CAFC03D}" destId="{39B9C05E-4195-45AF-BA0E-E4DFF522C6DE}" srcOrd="1" destOrd="0" presId="urn:microsoft.com/office/officeart/2005/8/layout/hierarchy6"/>
    <dgm:cxn modelId="{0B397403-1917-4650-B792-F3BA9F649411}" type="presParOf" srcId="{D0D73DF1-6DAC-4A31-BF23-EF17300DC0D7}" destId="{B91ED6C5-034A-482B-AABF-E1D3227C9518}" srcOrd="6" destOrd="0" presId="urn:microsoft.com/office/officeart/2005/8/layout/hierarchy6"/>
    <dgm:cxn modelId="{F2BED90D-CEBE-427C-9068-0A05E39D03B2}" type="presParOf" srcId="{D0D73DF1-6DAC-4A31-BF23-EF17300DC0D7}" destId="{DB55A1E4-1FE3-4DCA-8EE0-6930FA45F007}" srcOrd="7" destOrd="0" presId="urn:microsoft.com/office/officeart/2005/8/layout/hierarchy6"/>
    <dgm:cxn modelId="{24C42DB7-341B-46B4-8934-96DE85A7CABF}" type="presParOf" srcId="{DB55A1E4-1FE3-4DCA-8EE0-6930FA45F007}" destId="{AE4CBA36-3D84-4DBD-BDDE-95519D6E228A}" srcOrd="0" destOrd="0" presId="urn:microsoft.com/office/officeart/2005/8/layout/hierarchy6"/>
    <dgm:cxn modelId="{39EBB83F-930A-4694-9F21-5BFB9DBD1231}" type="presParOf" srcId="{DB55A1E4-1FE3-4DCA-8EE0-6930FA45F007}" destId="{1715BA2C-8E4F-48D2-8745-9B0917F099E4}" srcOrd="1" destOrd="0" presId="urn:microsoft.com/office/officeart/2005/8/layout/hierarchy6"/>
    <dgm:cxn modelId="{B51F7580-9BF9-4D34-924D-7AAEDE3339E5}" type="presParOf" srcId="{AA37B3A9-4788-44AD-A094-6D4EE9A63910}" destId="{F3EF0B1E-F370-4FB0-9B0F-3339A22783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EC06C9-AB70-483F-9876-B044E5BDEFBF}" type="doc">
      <dgm:prSet loTypeId="urn:microsoft.com/office/officeart/2005/8/layout/hierarchy4" loCatId="list" qsTypeId="urn:microsoft.com/office/officeart/2005/8/quickstyle/simple2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C1897F8B-B0EC-46E7-9FCA-E4D7FCB618EA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 smtClean="0"/>
            <a:t>Thrust</a:t>
          </a:r>
          <a:endParaRPr lang="en-US" dirty="0"/>
        </a:p>
      </dgm:t>
    </dgm:pt>
    <dgm:pt modelId="{6FF2E5B0-61B2-4B5B-BA8D-15C8385CFB6A}" type="parTrans" cxnId="{9CA6C784-CA78-497E-8316-62D76CFD6BE0}">
      <dgm:prSet/>
      <dgm:spPr/>
      <dgm:t>
        <a:bodyPr/>
        <a:lstStyle/>
        <a:p>
          <a:endParaRPr lang="en-US"/>
        </a:p>
      </dgm:t>
    </dgm:pt>
    <dgm:pt modelId="{14BA5778-5886-4F14-A945-C02B4DB02807}" type="sibTrans" cxnId="{9CA6C784-CA78-497E-8316-62D76CFD6BE0}">
      <dgm:prSet/>
      <dgm:spPr/>
      <dgm:t>
        <a:bodyPr/>
        <a:lstStyle/>
        <a:p>
          <a:endParaRPr lang="en-US"/>
        </a:p>
      </dgm:t>
    </dgm:pt>
    <dgm:pt modelId="{D598F43E-18B1-496F-8428-770CA30912D5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CUDA</a:t>
          </a:r>
          <a:endParaRPr lang="en-US" dirty="0"/>
        </a:p>
      </dgm:t>
    </dgm:pt>
    <dgm:pt modelId="{8F0398CC-5E3D-4F03-A39C-844BBFF607B9}" type="parTrans" cxnId="{445B2CF5-3706-4789-94DC-578C58FAAD46}">
      <dgm:prSet/>
      <dgm:spPr/>
      <dgm:t>
        <a:bodyPr/>
        <a:lstStyle/>
        <a:p>
          <a:endParaRPr lang="en-US"/>
        </a:p>
      </dgm:t>
    </dgm:pt>
    <dgm:pt modelId="{77A1EE2E-5511-49EE-A3E5-603AD7C8A387}" type="sibTrans" cxnId="{445B2CF5-3706-4789-94DC-578C58FAAD46}">
      <dgm:prSet/>
      <dgm:spPr/>
      <dgm:t>
        <a:bodyPr/>
        <a:lstStyle/>
        <a:p>
          <a:endParaRPr lang="en-US"/>
        </a:p>
      </dgm:t>
    </dgm:pt>
    <dgm:pt modelId="{29E44EFE-5753-4682-8207-B9120799A05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err="1" smtClean="0"/>
            <a:t>OpenMP</a:t>
          </a:r>
          <a:endParaRPr lang="en-US" dirty="0"/>
        </a:p>
      </dgm:t>
    </dgm:pt>
    <dgm:pt modelId="{8B40303F-776B-44A7-8CDA-AD9F5E8E6404}" type="parTrans" cxnId="{3F52227F-E11C-4721-9E40-1142BFB22BB2}">
      <dgm:prSet/>
      <dgm:spPr/>
      <dgm:t>
        <a:bodyPr/>
        <a:lstStyle/>
        <a:p>
          <a:endParaRPr lang="en-US"/>
        </a:p>
      </dgm:t>
    </dgm:pt>
    <dgm:pt modelId="{3309C44D-1C04-48B1-A737-49269C9CD889}" type="sibTrans" cxnId="{3F52227F-E11C-4721-9E40-1142BFB22BB2}">
      <dgm:prSet/>
      <dgm:spPr/>
      <dgm:t>
        <a:bodyPr/>
        <a:lstStyle/>
        <a:p>
          <a:endParaRPr lang="en-US"/>
        </a:p>
      </dgm:t>
    </dgm:pt>
    <dgm:pt modelId="{4EE003E5-94E0-4AB3-A03C-42920E3F3F61}">
      <dgm:prSet phldrT="[Text]"/>
      <dgm:spPr/>
      <dgm:t>
        <a:bodyPr/>
        <a:lstStyle/>
        <a:p>
          <a:r>
            <a:rPr lang="en-US" dirty="0" smtClean="0"/>
            <a:t>Transform</a:t>
          </a:r>
          <a:endParaRPr lang="en-US" dirty="0"/>
        </a:p>
      </dgm:t>
    </dgm:pt>
    <dgm:pt modelId="{D8D015B6-D03F-4069-8CE1-BBE00F6B88AB}" type="parTrans" cxnId="{FDDD4ABF-40BB-4BE0-B3EE-E2D9451FBF25}">
      <dgm:prSet/>
      <dgm:spPr/>
      <dgm:t>
        <a:bodyPr/>
        <a:lstStyle/>
        <a:p>
          <a:endParaRPr lang="en-US"/>
        </a:p>
      </dgm:t>
    </dgm:pt>
    <dgm:pt modelId="{A0166070-54CB-4A6D-98C8-5A4C099464AC}" type="sibTrans" cxnId="{FDDD4ABF-40BB-4BE0-B3EE-E2D9451FBF25}">
      <dgm:prSet/>
      <dgm:spPr/>
      <dgm:t>
        <a:bodyPr/>
        <a:lstStyle/>
        <a:p>
          <a:endParaRPr lang="en-US"/>
        </a:p>
      </dgm:t>
    </dgm:pt>
    <dgm:pt modelId="{F4DF7FC0-F2F9-49EC-8F47-F50F94D35BE6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8D968FFC-04DC-4750-B759-4D0061B61F34}" type="parTrans" cxnId="{F3E50249-CEF0-4064-A145-AB7777CBDE28}">
      <dgm:prSet/>
      <dgm:spPr/>
      <dgm:t>
        <a:bodyPr/>
        <a:lstStyle/>
        <a:p>
          <a:endParaRPr lang="en-US"/>
        </a:p>
      </dgm:t>
    </dgm:pt>
    <dgm:pt modelId="{04B8EE60-662E-4EF0-86A4-D0E6010ECF1C}" type="sibTrans" cxnId="{F3E50249-CEF0-4064-A145-AB7777CBDE28}">
      <dgm:prSet/>
      <dgm:spPr/>
      <dgm:t>
        <a:bodyPr/>
        <a:lstStyle/>
        <a:p>
          <a:endParaRPr lang="en-US"/>
        </a:p>
      </dgm:t>
    </dgm:pt>
    <dgm:pt modelId="{5E91F702-A83D-4933-8C52-A41DF101ABBD}">
      <dgm:prSet phldrT="[Text]"/>
      <dgm:spPr/>
      <dgm:t>
        <a:bodyPr/>
        <a:lstStyle/>
        <a:p>
          <a:r>
            <a:rPr lang="en-US" dirty="0" smtClean="0"/>
            <a:t>Reduce</a:t>
          </a:r>
          <a:endParaRPr lang="en-US" dirty="0"/>
        </a:p>
      </dgm:t>
    </dgm:pt>
    <dgm:pt modelId="{04CF119F-4897-4793-B0D9-14BE092F66F5}" type="parTrans" cxnId="{DFC77162-E046-43B4-B99B-F39243670138}">
      <dgm:prSet/>
      <dgm:spPr/>
      <dgm:t>
        <a:bodyPr/>
        <a:lstStyle/>
        <a:p>
          <a:endParaRPr lang="en-US"/>
        </a:p>
      </dgm:t>
    </dgm:pt>
    <dgm:pt modelId="{ED87FBE9-01EA-4AD7-A916-6501DFFB0E09}" type="sibTrans" cxnId="{DFC77162-E046-43B4-B99B-F39243670138}">
      <dgm:prSet/>
      <dgm:spPr/>
      <dgm:t>
        <a:bodyPr/>
        <a:lstStyle/>
        <a:p>
          <a:endParaRPr lang="en-US"/>
        </a:p>
      </dgm:t>
    </dgm:pt>
    <dgm:pt modelId="{E5B24992-83C0-490B-ACE0-82DBBB314822}">
      <dgm:prSet phldrT="[Text]"/>
      <dgm:spPr/>
      <dgm:t>
        <a:bodyPr/>
        <a:lstStyle/>
        <a:p>
          <a:r>
            <a:rPr lang="en-US" dirty="0" smtClean="0"/>
            <a:t>Transform</a:t>
          </a:r>
          <a:endParaRPr lang="en-US" dirty="0"/>
        </a:p>
      </dgm:t>
    </dgm:pt>
    <dgm:pt modelId="{E7809D07-0EDB-471E-8104-74A9C1689D7C}" type="parTrans" cxnId="{1BEAF114-3E13-40B7-A4B1-2850AC4060F7}">
      <dgm:prSet/>
      <dgm:spPr/>
      <dgm:t>
        <a:bodyPr/>
        <a:lstStyle/>
        <a:p>
          <a:endParaRPr lang="en-US"/>
        </a:p>
      </dgm:t>
    </dgm:pt>
    <dgm:pt modelId="{69193062-A714-43FA-A9D7-423D8F4D47CF}" type="sibTrans" cxnId="{1BEAF114-3E13-40B7-A4B1-2850AC4060F7}">
      <dgm:prSet/>
      <dgm:spPr/>
      <dgm:t>
        <a:bodyPr/>
        <a:lstStyle/>
        <a:p>
          <a:endParaRPr lang="en-US"/>
        </a:p>
      </dgm:t>
    </dgm:pt>
    <dgm:pt modelId="{916F807A-A3B5-4DDE-9A52-0E6B7ED10C8A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CB7BFD16-66B0-4B46-941A-3BBAE60D3F68}" type="parTrans" cxnId="{B0BA4D4A-B030-4333-8CAD-0B21BFC7A04C}">
      <dgm:prSet/>
      <dgm:spPr/>
      <dgm:t>
        <a:bodyPr/>
        <a:lstStyle/>
        <a:p>
          <a:endParaRPr lang="en-US"/>
        </a:p>
      </dgm:t>
    </dgm:pt>
    <dgm:pt modelId="{8FD78BBF-7BFE-4B7D-8471-57D73994A01B}" type="sibTrans" cxnId="{B0BA4D4A-B030-4333-8CAD-0B21BFC7A04C}">
      <dgm:prSet/>
      <dgm:spPr/>
      <dgm:t>
        <a:bodyPr/>
        <a:lstStyle/>
        <a:p>
          <a:endParaRPr lang="en-US"/>
        </a:p>
      </dgm:t>
    </dgm:pt>
    <dgm:pt modelId="{F7BE7661-7DB8-42A8-AC3D-1CA1CE807E18}">
      <dgm:prSet phldrT="[Text]"/>
      <dgm:spPr/>
      <dgm:t>
        <a:bodyPr/>
        <a:lstStyle/>
        <a:p>
          <a:r>
            <a:rPr lang="en-US" dirty="0" smtClean="0"/>
            <a:t>Reduce</a:t>
          </a:r>
          <a:endParaRPr lang="en-US" dirty="0"/>
        </a:p>
      </dgm:t>
    </dgm:pt>
    <dgm:pt modelId="{B24FD966-8ECF-4E0C-944A-1744A4FB7728}" type="parTrans" cxnId="{F476ED5C-77EB-4D7C-987E-C3B12F430325}">
      <dgm:prSet/>
      <dgm:spPr/>
      <dgm:t>
        <a:bodyPr/>
        <a:lstStyle/>
        <a:p>
          <a:endParaRPr lang="en-US"/>
        </a:p>
      </dgm:t>
    </dgm:pt>
    <dgm:pt modelId="{1379E222-9744-4DAB-A66B-3693F3083EB3}" type="sibTrans" cxnId="{F476ED5C-77EB-4D7C-987E-C3B12F430325}">
      <dgm:prSet/>
      <dgm:spPr/>
      <dgm:t>
        <a:bodyPr/>
        <a:lstStyle/>
        <a:p>
          <a:endParaRPr lang="en-US"/>
        </a:p>
      </dgm:t>
    </dgm:pt>
    <dgm:pt modelId="{515F07A7-B8F1-4B00-A14C-210CF8DFA9D7}">
      <dgm:prSet phldrT="[Text]"/>
      <dgm:spPr/>
      <dgm:t>
        <a:bodyPr/>
        <a:lstStyle/>
        <a:p>
          <a:r>
            <a:rPr lang="en-US" dirty="0" smtClean="0"/>
            <a:t>Scan</a:t>
          </a:r>
          <a:endParaRPr lang="en-US" dirty="0"/>
        </a:p>
      </dgm:t>
    </dgm:pt>
    <dgm:pt modelId="{628FE0A3-0193-451E-8CD4-8B8C5F682DEC}" type="parTrans" cxnId="{A624DBA4-5A45-4A57-838C-9201480E41D6}">
      <dgm:prSet/>
      <dgm:spPr/>
      <dgm:t>
        <a:bodyPr/>
        <a:lstStyle/>
        <a:p>
          <a:endParaRPr lang="en-US"/>
        </a:p>
      </dgm:t>
    </dgm:pt>
    <dgm:pt modelId="{A56A48D6-9B47-42D5-BA13-D864A7380865}" type="sibTrans" cxnId="{A624DBA4-5A45-4A57-838C-9201480E41D6}">
      <dgm:prSet/>
      <dgm:spPr/>
      <dgm:t>
        <a:bodyPr/>
        <a:lstStyle/>
        <a:p>
          <a:endParaRPr lang="en-US"/>
        </a:p>
      </dgm:t>
    </dgm:pt>
    <dgm:pt modelId="{CE9AE110-50B6-4046-8611-F1638CAB0C97}">
      <dgm:prSet phldrT="[Text]"/>
      <dgm:spPr/>
      <dgm:t>
        <a:bodyPr/>
        <a:lstStyle/>
        <a:p>
          <a:r>
            <a:rPr lang="en-US" dirty="0" smtClean="0"/>
            <a:t>Scan</a:t>
          </a:r>
          <a:endParaRPr lang="en-US" dirty="0"/>
        </a:p>
      </dgm:t>
    </dgm:pt>
    <dgm:pt modelId="{4C318251-4212-4757-A2BB-942DD91954E8}" type="parTrans" cxnId="{0640B8CF-6FF4-4FEC-A67F-D782C5DDD715}">
      <dgm:prSet/>
      <dgm:spPr/>
      <dgm:t>
        <a:bodyPr/>
        <a:lstStyle/>
        <a:p>
          <a:endParaRPr lang="en-US"/>
        </a:p>
      </dgm:t>
    </dgm:pt>
    <dgm:pt modelId="{E95A99CE-659D-4098-88C9-B83015B8B407}" type="sibTrans" cxnId="{0640B8CF-6FF4-4FEC-A67F-D782C5DDD715}">
      <dgm:prSet/>
      <dgm:spPr/>
      <dgm:t>
        <a:bodyPr/>
        <a:lstStyle/>
        <a:p>
          <a:endParaRPr lang="en-US"/>
        </a:p>
      </dgm:t>
    </dgm:pt>
    <dgm:pt modelId="{CCA80D28-12C3-460B-ADD4-1D7EF96142FC}" type="pres">
      <dgm:prSet presAssocID="{A8EC06C9-AB70-483F-9876-B044E5BDEFB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E491A16-F942-4F19-ABF9-3F39D87B73D4}" type="pres">
      <dgm:prSet presAssocID="{C1897F8B-B0EC-46E7-9FCA-E4D7FCB618EA}" presName="vertOne" presStyleCnt="0"/>
      <dgm:spPr/>
    </dgm:pt>
    <dgm:pt modelId="{FFA93864-3FA0-48B8-8B37-35E04A4FDFA5}" type="pres">
      <dgm:prSet presAssocID="{C1897F8B-B0EC-46E7-9FCA-E4D7FCB618E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1A130B-BD16-41C2-A19B-6B23766DA221}" type="pres">
      <dgm:prSet presAssocID="{C1897F8B-B0EC-46E7-9FCA-E4D7FCB618EA}" presName="parTransOne" presStyleCnt="0"/>
      <dgm:spPr/>
    </dgm:pt>
    <dgm:pt modelId="{392D99F5-C099-4C09-AC7D-BBAE72C03F7E}" type="pres">
      <dgm:prSet presAssocID="{C1897F8B-B0EC-46E7-9FCA-E4D7FCB618EA}" presName="horzOne" presStyleCnt="0"/>
      <dgm:spPr/>
    </dgm:pt>
    <dgm:pt modelId="{767CA4C6-FFB1-4679-8D7D-E4C2188EA10E}" type="pres">
      <dgm:prSet presAssocID="{D598F43E-18B1-496F-8428-770CA30912D5}" presName="vertTwo" presStyleCnt="0"/>
      <dgm:spPr/>
    </dgm:pt>
    <dgm:pt modelId="{82040C71-598D-487C-A8BC-1A286FB97136}" type="pres">
      <dgm:prSet presAssocID="{D598F43E-18B1-496F-8428-770CA30912D5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E44D7E-4AAF-49C1-A146-04BBA86C66A4}" type="pres">
      <dgm:prSet presAssocID="{D598F43E-18B1-496F-8428-770CA30912D5}" presName="parTransTwo" presStyleCnt="0"/>
      <dgm:spPr/>
    </dgm:pt>
    <dgm:pt modelId="{A2977730-C8FC-4155-B367-B0748EB6AEA6}" type="pres">
      <dgm:prSet presAssocID="{D598F43E-18B1-496F-8428-770CA30912D5}" presName="horzTwo" presStyleCnt="0"/>
      <dgm:spPr/>
    </dgm:pt>
    <dgm:pt modelId="{77E07284-06E0-43E3-B07F-3FF7FB2B73D7}" type="pres">
      <dgm:prSet presAssocID="{4EE003E5-94E0-4AB3-A03C-42920E3F3F61}" presName="vertThree" presStyleCnt="0"/>
      <dgm:spPr/>
    </dgm:pt>
    <dgm:pt modelId="{B9393C3A-D5F6-41C3-B95C-11D2DD438695}" type="pres">
      <dgm:prSet presAssocID="{4EE003E5-94E0-4AB3-A03C-42920E3F3F61}" presName="txThre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78AB1C-F53D-4E2D-9904-B4961074AB80}" type="pres">
      <dgm:prSet presAssocID="{4EE003E5-94E0-4AB3-A03C-42920E3F3F61}" presName="horzThree" presStyleCnt="0"/>
      <dgm:spPr/>
    </dgm:pt>
    <dgm:pt modelId="{AF326AF2-1C07-4526-B40F-F8F1E49E0E3B}" type="pres">
      <dgm:prSet presAssocID="{A0166070-54CB-4A6D-98C8-5A4C099464AC}" presName="sibSpaceThree" presStyleCnt="0"/>
      <dgm:spPr/>
    </dgm:pt>
    <dgm:pt modelId="{AC8D45D8-56A9-4AF8-A4C3-8382B22B0DF6}" type="pres">
      <dgm:prSet presAssocID="{515F07A7-B8F1-4B00-A14C-210CF8DFA9D7}" presName="vertThree" presStyleCnt="0"/>
      <dgm:spPr/>
    </dgm:pt>
    <dgm:pt modelId="{83637ED9-C549-4BFB-A208-52966D5A7C3A}" type="pres">
      <dgm:prSet presAssocID="{515F07A7-B8F1-4B00-A14C-210CF8DFA9D7}" presName="txThre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D39BD6-EAE5-437B-ACDD-27E0EE0B1593}" type="pres">
      <dgm:prSet presAssocID="{515F07A7-B8F1-4B00-A14C-210CF8DFA9D7}" presName="horzThree" presStyleCnt="0"/>
      <dgm:spPr/>
    </dgm:pt>
    <dgm:pt modelId="{33C8663A-73BD-4702-9F5A-192121877302}" type="pres">
      <dgm:prSet presAssocID="{A56A48D6-9B47-42D5-BA13-D864A7380865}" presName="sibSpaceThree" presStyleCnt="0"/>
      <dgm:spPr/>
    </dgm:pt>
    <dgm:pt modelId="{8642BBCF-4AFE-4137-A532-6A23FB95E9CF}" type="pres">
      <dgm:prSet presAssocID="{F4DF7FC0-F2F9-49EC-8F47-F50F94D35BE6}" presName="vertThree" presStyleCnt="0"/>
      <dgm:spPr/>
    </dgm:pt>
    <dgm:pt modelId="{A7CBF0E8-95A3-42F6-BFB0-66EF125657A8}" type="pres">
      <dgm:prSet presAssocID="{F4DF7FC0-F2F9-49EC-8F47-F50F94D35BE6}" presName="txThre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91AC2D-CD30-488D-9558-0B74D7AF38BC}" type="pres">
      <dgm:prSet presAssocID="{F4DF7FC0-F2F9-49EC-8F47-F50F94D35BE6}" presName="horzThree" presStyleCnt="0"/>
      <dgm:spPr/>
    </dgm:pt>
    <dgm:pt modelId="{17642941-76CC-4F0A-84C1-DFDAB24789A1}" type="pres">
      <dgm:prSet presAssocID="{04B8EE60-662E-4EF0-86A4-D0E6010ECF1C}" presName="sibSpaceThree" presStyleCnt="0"/>
      <dgm:spPr/>
    </dgm:pt>
    <dgm:pt modelId="{94D12426-49DD-47C1-8A81-B802D3E79D73}" type="pres">
      <dgm:prSet presAssocID="{5E91F702-A83D-4933-8C52-A41DF101ABBD}" presName="vertThree" presStyleCnt="0"/>
      <dgm:spPr/>
    </dgm:pt>
    <dgm:pt modelId="{184630F2-8754-4026-B0E1-C0B88B23C373}" type="pres">
      <dgm:prSet presAssocID="{5E91F702-A83D-4933-8C52-A41DF101ABBD}" presName="txThre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AE0CC0-429E-4D35-B42B-268B56A0C68D}" type="pres">
      <dgm:prSet presAssocID="{5E91F702-A83D-4933-8C52-A41DF101ABBD}" presName="horzThree" presStyleCnt="0"/>
      <dgm:spPr/>
    </dgm:pt>
    <dgm:pt modelId="{0837598A-42AC-452A-8E4F-8E40EACD75ED}" type="pres">
      <dgm:prSet presAssocID="{77A1EE2E-5511-49EE-A3E5-603AD7C8A387}" presName="sibSpaceTwo" presStyleCnt="0"/>
      <dgm:spPr/>
    </dgm:pt>
    <dgm:pt modelId="{2510FC02-3C8A-44C8-86CB-5CF7B3AEE249}" type="pres">
      <dgm:prSet presAssocID="{29E44EFE-5753-4682-8207-B9120799A05F}" presName="vertTwo" presStyleCnt="0"/>
      <dgm:spPr/>
    </dgm:pt>
    <dgm:pt modelId="{292DC661-B069-4A4B-9001-F7EAC6212B34}" type="pres">
      <dgm:prSet presAssocID="{29E44EFE-5753-4682-8207-B9120799A05F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826C90-8306-45FC-8ABD-031B25DE998F}" type="pres">
      <dgm:prSet presAssocID="{29E44EFE-5753-4682-8207-B9120799A05F}" presName="parTransTwo" presStyleCnt="0"/>
      <dgm:spPr/>
    </dgm:pt>
    <dgm:pt modelId="{BF9C2B98-8921-47D8-AE95-090E9A9E5FCA}" type="pres">
      <dgm:prSet presAssocID="{29E44EFE-5753-4682-8207-B9120799A05F}" presName="horzTwo" presStyleCnt="0"/>
      <dgm:spPr/>
    </dgm:pt>
    <dgm:pt modelId="{7FB16592-DE47-429B-AA7A-E68E71F9DDB1}" type="pres">
      <dgm:prSet presAssocID="{E5B24992-83C0-490B-ACE0-82DBBB314822}" presName="vertThree" presStyleCnt="0"/>
      <dgm:spPr/>
    </dgm:pt>
    <dgm:pt modelId="{48AC125F-D165-40BF-864F-CAA1557290E5}" type="pres">
      <dgm:prSet presAssocID="{E5B24992-83C0-490B-ACE0-82DBBB314822}" presName="txThre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6DE6A4-81DF-4286-B6C2-5DEA454F91D0}" type="pres">
      <dgm:prSet presAssocID="{E5B24992-83C0-490B-ACE0-82DBBB314822}" presName="horzThree" presStyleCnt="0"/>
      <dgm:spPr/>
    </dgm:pt>
    <dgm:pt modelId="{60750AEA-5E60-4F8E-93FF-B515009B9CCE}" type="pres">
      <dgm:prSet presAssocID="{69193062-A714-43FA-A9D7-423D8F4D47CF}" presName="sibSpaceThree" presStyleCnt="0"/>
      <dgm:spPr/>
    </dgm:pt>
    <dgm:pt modelId="{E456C716-51A0-4B24-A63F-CB9737783E88}" type="pres">
      <dgm:prSet presAssocID="{CE9AE110-50B6-4046-8611-F1638CAB0C97}" presName="vertThree" presStyleCnt="0"/>
      <dgm:spPr/>
    </dgm:pt>
    <dgm:pt modelId="{1DFFDCE9-722C-4F9F-A91F-8782C82767D8}" type="pres">
      <dgm:prSet presAssocID="{CE9AE110-50B6-4046-8611-F1638CAB0C97}" presName="txThre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DCF7B3-3889-462A-9803-D83BF0578057}" type="pres">
      <dgm:prSet presAssocID="{CE9AE110-50B6-4046-8611-F1638CAB0C97}" presName="horzThree" presStyleCnt="0"/>
      <dgm:spPr/>
    </dgm:pt>
    <dgm:pt modelId="{F0BF5112-01D8-464C-8C50-2C840E9ED1BD}" type="pres">
      <dgm:prSet presAssocID="{E95A99CE-659D-4098-88C9-B83015B8B407}" presName="sibSpaceThree" presStyleCnt="0"/>
      <dgm:spPr/>
    </dgm:pt>
    <dgm:pt modelId="{FC6671DC-4C0E-44DB-A139-A03D9308E50F}" type="pres">
      <dgm:prSet presAssocID="{916F807A-A3B5-4DDE-9A52-0E6B7ED10C8A}" presName="vertThree" presStyleCnt="0"/>
      <dgm:spPr/>
    </dgm:pt>
    <dgm:pt modelId="{87FE31B1-A47C-4CC2-99AD-7252309C7A7A}" type="pres">
      <dgm:prSet presAssocID="{916F807A-A3B5-4DDE-9A52-0E6B7ED10C8A}" presName="txThre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F7170A-6560-432B-A996-E1D6079AD169}" type="pres">
      <dgm:prSet presAssocID="{916F807A-A3B5-4DDE-9A52-0E6B7ED10C8A}" presName="horzThree" presStyleCnt="0"/>
      <dgm:spPr/>
    </dgm:pt>
    <dgm:pt modelId="{986C9101-336B-439F-BD35-D1C98ABD9B0A}" type="pres">
      <dgm:prSet presAssocID="{8FD78BBF-7BFE-4B7D-8471-57D73994A01B}" presName="sibSpaceThree" presStyleCnt="0"/>
      <dgm:spPr/>
    </dgm:pt>
    <dgm:pt modelId="{6BB6A683-BE49-4306-97EB-5FAFB07819D3}" type="pres">
      <dgm:prSet presAssocID="{F7BE7661-7DB8-42A8-AC3D-1CA1CE807E18}" presName="vertThree" presStyleCnt="0"/>
      <dgm:spPr/>
    </dgm:pt>
    <dgm:pt modelId="{B464B9A2-D569-4158-B0BC-B199BB957F2F}" type="pres">
      <dgm:prSet presAssocID="{F7BE7661-7DB8-42A8-AC3D-1CA1CE807E18}" presName="txThre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5E2E8F-390A-4E65-9D08-086EFEB2B480}" type="pres">
      <dgm:prSet presAssocID="{F7BE7661-7DB8-42A8-AC3D-1CA1CE807E18}" presName="horzThree" presStyleCnt="0"/>
      <dgm:spPr/>
    </dgm:pt>
  </dgm:ptLst>
  <dgm:cxnLst>
    <dgm:cxn modelId="{C7636A33-F5E1-4446-9057-F825B7D66A17}" type="presOf" srcId="{E5B24992-83C0-490B-ACE0-82DBBB314822}" destId="{48AC125F-D165-40BF-864F-CAA1557290E5}" srcOrd="0" destOrd="0" presId="urn:microsoft.com/office/officeart/2005/8/layout/hierarchy4"/>
    <dgm:cxn modelId="{F3806374-5B63-40A5-B61A-8AD278DC7141}" type="presOf" srcId="{29E44EFE-5753-4682-8207-B9120799A05F}" destId="{292DC661-B069-4A4B-9001-F7EAC6212B34}" srcOrd="0" destOrd="0" presId="urn:microsoft.com/office/officeart/2005/8/layout/hierarchy4"/>
    <dgm:cxn modelId="{A5E98847-C5BF-4000-985F-248B4AA77ED3}" type="presOf" srcId="{515F07A7-B8F1-4B00-A14C-210CF8DFA9D7}" destId="{83637ED9-C549-4BFB-A208-52966D5A7C3A}" srcOrd="0" destOrd="0" presId="urn:microsoft.com/office/officeart/2005/8/layout/hierarchy4"/>
    <dgm:cxn modelId="{9CA6C784-CA78-497E-8316-62D76CFD6BE0}" srcId="{A8EC06C9-AB70-483F-9876-B044E5BDEFBF}" destId="{C1897F8B-B0EC-46E7-9FCA-E4D7FCB618EA}" srcOrd="0" destOrd="0" parTransId="{6FF2E5B0-61B2-4B5B-BA8D-15C8385CFB6A}" sibTransId="{14BA5778-5886-4F14-A945-C02B4DB02807}"/>
    <dgm:cxn modelId="{A624DBA4-5A45-4A57-838C-9201480E41D6}" srcId="{D598F43E-18B1-496F-8428-770CA30912D5}" destId="{515F07A7-B8F1-4B00-A14C-210CF8DFA9D7}" srcOrd="1" destOrd="0" parTransId="{628FE0A3-0193-451E-8CD4-8B8C5F682DEC}" sibTransId="{A56A48D6-9B47-42D5-BA13-D864A7380865}"/>
    <dgm:cxn modelId="{FDDD4ABF-40BB-4BE0-B3EE-E2D9451FBF25}" srcId="{D598F43E-18B1-496F-8428-770CA30912D5}" destId="{4EE003E5-94E0-4AB3-A03C-42920E3F3F61}" srcOrd="0" destOrd="0" parTransId="{D8D015B6-D03F-4069-8CE1-BBE00F6B88AB}" sibTransId="{A0166070-54CB-4A6D-98C8-5A4C099464AC}"/>
    <dgm:cxn modelId="{3F52227F-E11C-4721-9E40-1142BFB22BB2}" srcId="{C1897F8B-B0EC-46E7-9FCA-E4D7FCB618EA}" destId="{29E44EFE-5753-4682-8207-B9120799A05F}" srcOrd="1" destOrd="0" parTransId="{8B40303F-776B-44A7-8CDA-AD9F5E8E6404}" sibTransId="{3309C44D-1C04-48B1-A737-49269C9CD889}"/>
    <dgm:cxn modelId="{A382BDCB-2BB6-4784-8A4C-986E334C2220}" type="presOf" srcId="{4EE003E5-94E0-4AB3-A03C-42920E3F3F61}" destId="{B9393C3A-D5F6-41C3-B95C-11D2DD438695}" srcOrd="0" destOrd="0" presId="urn:microsoft.com/office/officeart/2005/8/layout/hierarchy4"/>
    <dgm:cxn modelId="{420DBC17-3F31-4547-8B73-A4DEC8B67157}" type="presOf" srcId="{F7BE7661-7DB8-42A8-AC3D-1CA1CE807E18}" destId="{B464B9A2-D569-4158-B0BC-B199BB957F2F}" srcOrd="0" destOrd="0" presId="urn:microsoft.com/office/officeart/2005/8/layout/hierarchy4"/>
    <dgm:cxn modelId="{F476ED5C-77EB-4D7C-987E-C3B12F430325}" srcId="{29E44EFE-5753-4682-8207-B9120799A05F}" destId="{F7BE7661-7DB8-42A8-AC3D-1CA1CE807E18}" srcOrd="3" destOrd="0" parTransId="{B24FD966-8ECF-4E0C-944A-1744A4FB7728}" sibTransId="{1379E222-9744-4DAB-A66B-3693F3083EB3}"/>
    <dgm:cxn modelId="{DA93E115-567C-43A0-9FA6-693203DC2C17}" type="presOf" srcId="{A8EC06C9-AB70-483F-9876-B044E5BDEFBF}" destId="{CCA80D28-12C3-460B-ADD4-1D7EF96142FC}" srcOrd="0" destOrd="0" presId="urn:microsoft.com/office/officeart/2005/8/layout/hierarchy4"/>
    <dgm:cxn modelId="{990DA2BF-F57C-469B-8A94-89196646798E}" type="presOf" srcId="{5E91F702-A83D-4933-8C52-A41DF101ABBD}" destId="{184630F2-8754-4026-B0E1-C0B88B23C373}" srcOrd="0" destOrd="0" presId="urn:microsoft.com/office/officeart/2005/8/layout/hierarchy4"/>
    <dgm:cxn modelId="{1BEAF114-3E13-40B7-A4B1-2850AC4060F7}" srcId="{29E44EFE-5753-4682-8207-B9120799A05F}" destId="{E5B24992-83C0-490B-ACE0-82DBBB314822}" srcOrd="0" destOrd="0" parTransId="{E7809D07-0EDB-471E-8104-74A9C1689D7C}" sibTransId="{69193062-A714-43FA-A9D7-423D8F4D47CF}"/>
    <dgm:cxn modelId="{70FBB1E5-5FC2-4E94-BDC5-A7467FAF5757}" type="presOf" srcId="{D598F43E-18B1-496F-8428-770CA30912D5}" destId="{82040C71-598D-487C-A8BC-1A286FB97136}" srcOrd="0" destOrd="0" presId="urn:microsoft.com/office/officeart/2005/8/layout/hierarchy4"/>
    <dgm:cxn modelId="{A0A690B4-F454-4033-9F64-9721FF9660D1}" type="presOf" srcId="{F4DF7FC0-F2F9-49EC-8F47-F50F94D35BE6}" destId="{A7CBF0E8-95A3-42F6-BFB0-66EF125657A8}" srcOrd="0" destOrd="0" presId="urn:microsoft.com/office/officeart/2005/8/layout/hierarchy4"/>
    <dgm:cxn modelId="{B0BA4D4A-B030-4333-8CAD-0B21BFC7A04C}" srcId="{29E44EFE-5753-4682-8207-B9120799A05F}" destId="{916F807A-A3B5-4DDE-9A52-0E6B7ED10C8A}" srcOrd="2" destOrd="0" parTransId="{CB7BFD16-66B0-4B46-941A-3BBAE60D3F68}" sibTransId="{8FD78BBF-7BFE-4B7D-8471-57D73994A01B}"/>
    <dgm:cxn modelId="{F3E50249-CEF0-4064-A145-AB7777CBDE28}" srcId="{D598F43E-18B1-496F-8428-770CA30912D5}" destId="{F4DF7FC0-F2F9-49EC-8F47-F50F94D35BE6}" srcOrd="2" destOrd="0" parTransId="{8D968FFC-04DC-4750-B759-4D0061B61F34}" sibTransId="{04B8EE60-662E-4EF0-86A4-D0E6010ECF1C}"/>
    <dgm:cxn modelId="{DFC77162-E046-43B4-B99B-F39243670138}" srcId="{D598F43E-18B1-496F-8428-770CA30912D5}" destId="{5E91F702-A83D-4933-8C52-A41DF101ABBD}" srcOrd="3" destOrd="0" parTransId="{04CF119F-4897-4793-B0D9-14BE092F66F5}" sibTransId="{ED87FBE9-01EA-4AD7-A916-6501DFFB0E09}"/>
    <dgm:cxn modelId="{0640B8CF-6FF4-4FEC-A67F-D782C5DDD715}" srcId="{29E44EFE-5753-4682-8207-B9120799A05F}" destId="{CE9AE110-50B6-4046-8611-F1638CAB0C97}" srcOrd="1" destOrd="0" parTransId="{4C318251-4212-4757-A2BB-942DD91954E8}" sibTransId="{E95A99CE-659D-4098-88C9-B83015B8B407}"/>
    <dgm:cxn modelId="{41B84ED4-C32B-4C8E-B17A-00FD1D8F9AEC}" type="presOf" srcId="{C1897F8B-B0EC-46E7-9FCA-E4D7FCB618EA}" destId="{FFA93864-3FA0-48B8-8B37-35E04A4FDFA5}" srcOrd="0" destOrd="0" presId="urn:microsoft.com/office/officeart/2005/8/layout/hierarchy4"/>
    <dgm:cxn modelId="{445B2CF5-3706-4789-94DC-578C58FAAD46}" srcId="{C1897F8B-B0EC-46E7-9FCA-E4D7FCB618EA}" destId="{D598F43E-18B1-496F-8428-770CA30912D5}" srcOrd="0" destOrd="0" parTransId="{8F0398CC-5E3D-4F03-A39C-844BBFF607B9}" sibTransId="{77A1EE2E-5511-49EE-A3E5-603AD7C8A387}"/>
    <dgm:cxn modelId="{A83DEE47-E70E-48CA-AC26-51D989FC3DD9}" type="presOf" srcId="{CE9AE110-50B6-4046-8611-F1638CAB0C97}" destId="{1DFFDCE9-722C-4F9F-A91F-8782C82767D8}" srcOrd="0" destOrd="0" presId="urn:microsoft.com/office/officeart/2005/8/layout/hierarchy4"/>
    <dgm:cxn modelId="{766918CF-E266-4BD1-A73D-7F9CDDE88C83}" type="presOf" srcId="{916F807A-A3B5-4DDE-9A52-0E6B7ED10C8A}" destId="{87FE31B1-A47C-4CC2-99AD-7252309C7A7A}" srcOrd="0" destOrd="0" presId="urn:microsoft.com/office/officeart/2005/8/layout/hierarchy4"/>
    <dgm:cxn modelId="{A1FB3156-291A-4753-BFE4-501EB948C2BD}" type="presParOf" srcId="{CCA80D28-12C3-460B-ADD4-1D7EF96142FC}" destId="{3E491A16-F942-4F19-ABF9-3F39D87B73D4}" srcOrd="0" destOrd="0" presId="urn:microsoft.com/office/officeart/2005/8/layout/hierarchy4"/>
    <dgm:cxn modelId="{9E77F16B-E7C1-4C23-B6D1-E2B966BA06A2}" type="presParOf" srcId="{3E491A16-F942-4F19-ABF9-3F39D87B73D4}" destId="{FFA93864-3FA0-48B8-8B37-35E04A4FDFA5}" srcOrd="0" destOrd="0" presId="urn:microsoft.com/office/officeart/2005/8/layout/hierarchy4"/>
    <dgm:cxn modelId="{1D8F681B-BAFC-456F-8A3F-943CC672EF67}" type="presParOf" srcId="{3E491A16-F942-4F19-ABF9-3F39D87B73D4}" destId="{621A130B-BD16-41C2-A19B-6B23766DA221}" srcOrd="1" destOrd="0" presId="urn:microsoft.com/office/officeart/2005/8/layout/hierarchy4"/>
    <dgm:cxn modelId="{1901BE9B-666C-419C-A49B-30428DE3B575}" type="presParOf" srcId="{3E491A16-F942-4F19-ABF9-3F39D87B73D4}" destId="{392D99F5-C099-4C09-AC7D-BBAE72C03F7E}" srcOrd="2" destOrd="0" presId="urn:microsoft.com/office/officeart/2005/8/layout/hierarchy4"/>
    <dgm:cxn modelId="{FA7CB965-7216-491E-B9CA-06C66536A7D7}" type="presParOf" srcId="{392D99F5-C099-4C09-AC7D-BBAE72C03F7E}" destId="{767CA4C6-FFB1-4679-8D7D-E4C2188EA10E}" srcOrd="0" destOrd="0" presId="urn:microsoft.com/office/officeart/2005/8/layout/hierarchy4"/>
    <dgm:cxn modelId="{981B05F5-7023-4EBC-8B09-2809016CA0E5}" type="presParOf" srcId="{767CA4C6-FFB1-4679-8D7D-E4C2188EA10E}" destId="{82040C71-598D-487C-A8BC-1A286FB97136}" srcOrd="0" destOrd="0" presId="urn:microsoft.com/office/officeart/2005/8/layout/hierarchy4"/>
    <dgm:cxn modelId="{D8037C37-8EB0-46E4-AC25-A80318A4E04B}" type="presParOf" srcId="{767CA4C6-FFB1-4679-8D7D-E4C2188EA10E}" destId="{EFE44D7E-4AAF-49C1-A146-04BBA86C66A4}" srcOrd="1" destOrd="0" presId="urn:microsoft.com/office/officeart/2005/8/layout/hierarchy4"/>
    <dgm:cxn modelId="{29EBA632-7AA7-4F3B-A838-CB53F8DAF338}" type="presParOf" srcId="{767CA4C6-FFB1-4679-8D7D-E4C2188EA10E}" destId="{A2977730-C8FC-4155-B367-B0748EB6AEA6}" srcOrd="2" destOrd="0" presId="urn:microsoft.com/office/officeart/2005/8/layout/hierarchy4"/>
    <dgm:cxn modelId="{F817D8DD-4CD2-44EB-B570-D633BD539A5D}" type="presParOf" srcId="{A2977730-C8FC-4155-B367-B0748EB6AEA6}" destId="{77E07284-06E0-43E3-B07F-3FF7FB2B73D7}" srcOrd="0" destOrd="0" presId="urn:microsoft.com/office/officeart/2005/8/layout/hierarchy4"/>
    <dgm:cxn modelId="{026F3698-9F64-4B2C-B005-A4DDC77D41E2}" type="presParOf" srcId="{77E07284-06E0-43E3-B07F-3FF7FB2B73D7}" destId="{B9393C3A-D5F6-41C3-B95C-11D2DD438695}" srcOrd="0" destOrd="0" presId="urn:microsoft.com/office/officeart/2005/8/layout/hierarchy4"/>
    <dgm:cxn modelId="{0F0305B6-1061-491A-A0F2-82B0615B010B}" type="presParOf" srcId="{77E07284-06E0-43E3-B07F-3FF7FB2B73D7}" destId="{6878AB1C-F53D-4E2D-9904-B4961074AB80}" srcOrd="1" destOrd="0" presId="urn:microsoft.com/office/officeart/2005/8/layout/hierarchy4"/>
    <dgm:cxn modelId="{123BD84B-E428-4E7E-9158-FA8371C4B803}" type="presParOf" srcId="{A2977730-C8FC-4155-B367-B0748EB6AEA6}" destId="{AF326AF2-1C07-4526-B40F-F8F1E49E0E3B}" srcOrd="1" destOrd="0" presId="urn:microsoft.com/office/officeart/2005/8/layout/hierarchy4"/>
    <dgm:cxn modelId="{DB7B8C6A-5A07-4776-A5EB-230FF14BDEF0}" type="presParOf" srcId="{A2977730-C8FC-4155-B367-B0748EB6AEA6}" destId="{AC8D45D8-56A9-4AF8-A4C3-8382B22B0DF6}" srcOrd="2" destOrd="0" presId="urn:microsoft.com/office/officeart/2005/8/layout/hierarchy4"/>
    <dgm:cxn modelId="{07466ACC-19B8-4E7B-94E9-BD814973AAD2}" type="presParOf" srcId="{AC8D45D8-56A9-4AF8-A4C3-8382B22B0DF6}" destId="{83637ED9-C549-4BFB-A208-52966D5A7C3A}" srcOrd="0" destOrd="0" presId="urn:microsoft.com/office/officeart/2005/8/layout/hierarchy4"/>
    <dgm:cxn modelId="{DCCC7B01-48A7-4628-B8CA-0B659FC6FC03}" type="presParOf" srcId="{AC8D45D8-56A9-4AF8-A4C3-8382B22B0DF6}" destId="{C1D39BD6-EAE5-437B-ACDD-27E0EE0B1593}" srcOrd="1" destOrd="0" presId="urn:microsoft.com/office/officeart/2005/8/layout/hierarchy4"/>
    <dgm:cxn modelId="{513D5EC9-0EE1-4060-854A-2A56AD9D0870}" type="presParOf" srcId="{A2977730-C8FC-4155-B367-B0748EB6AEA6}" destId="{33C8663A-73BD-4702-9F5A-192121877302}" srcOrd="3" destOrd="0" presId="urn:microsoft.com/office/officeart/2005/8/layout/hierarchy4"/>
    <dgm:cxn modelId="{51257DE0-B838-4B76-956D-F2F4BEC09E4A}" type="presParOf" srcId="{A2977730-C8FC-4155-B367-B0748EB6AEA6}" destId="{8642BBCF-4AFE-4137-A532-6A23FB95E9CF}" srcOrd="4" destOrd="0" presId="urn:microsoft.com/office/officeart/2005/8/layout/hierarchy4"/>
    <dgm:cxn modelId="{E572E366-EDDD-4026-AC9B-2009BD485050}" type="presParOf" srcId="{8642BBCF-4AFE-4137-A532-6A23FB95E9CF}" destId="{A7CBF0E8-95A3-42F6-BFB0-66EF125657A8}" srcOrd="0" destOrd="0" presId="urn:microsoft.com/office/officeart/2005/8/layout/hierarchy4"/>
    <dgm:cxn modelId="{1B872602-6AF4-49E8-B782-9C7F043B3DD3}" type="presParOf" srcId="{8642BBCF-4AFE-4137-A532-6A23FB95E9CF}" destId="{E291AC2D-CD30-488D-9558-0B74D7AF38BC}" srcOrd="1" destOrd="0" presId="urn:microsoft.com/office/officeart/2005/8/layout/hierarchy4"/>
    <dgm:cxn modelId="{89E316CE-B836-4DF5-ACE3-66CB7DBC51A5}" type="presParOf" srcId="{A2977730-C8FC-4155-B367-B0748EB6AEA6}" destId="{17642941-76CC-4F0A-84C1-DFDAB24789A1}" srcOrd="5" destOrd="0" presId="urn:microsoft.com/office/officeart/2005/8/layout/hierarchy4"/>
    <dgm:cxn modelId="{59760B12-9DF5-44D6-86CB-C4DA56F484BD}" type="presParOf" srcId="{A2977730-C8FC-4155-B367-B0748EB6AEA6}" destId="{94D12426-49DD-47C1-8A81-B802D3E79D73}" srcOrd="6" destOrd="0" presId="urn:microsoft.com/office/officeart/2005/8/layout/hierarchy4"/>
    <dgm:cxn modelId="{D65FB90A-629A-41DA-B5CC-F294C68F7CB2}" type="presParOf" srcId="{94D12426-49DD-47C1-8A81-B802D3E79D73}" destId="{184630F2-8754-4026-B0E1-C0B88B23C373}" srcOrd="0" destOrd="0" presId="urn:microsoft.com/office/officeart/2005/8/layout/hierarchy4"/>
    <dgm:cxn modelId="{0F8AF0AE-E8EE-456F-ABDC-556653386063}" type="presParOf" srcId="{94D12426-49DD-47C1-8A81-B802D3E79D73}" destId="{27AE0CC0-429E-4D35-B42B-268B56A0C68D}" srcOrd="1" destOrd="0" presId="urn:microsoft.com/office/officeart/2005/8/layout/hierarchy4"/>
    <dgm:cxn modelId="{CE2678F9-8D95-4C87-B8A2-D18F4E664A5C}" type="presParOf" srcId="{392D99F5-C099-4C09-AC7D-BBAE72C03F7E}" destId="{0837598A-42AC-452A-8E4F-8E40EACD75ED}" srcOrd="1" destOrd="0" presId="urn:microsoft.com/office/officeart/2005/8/layout/hierarchy4"/>
    <dgm:cxn modelId="{AEBD8E48-79FF-4831-AC3C-C85A76404FE2}" type="presParOf" srcId="{392D99F5-C099-4C09-AC7D-BBAE72C03F7E}" destId="{2510FC02-3C8A-44C8-86CB-5CF7B3AEE249}" srcOrd="2" destOrd="0" presId="urn:microsoft.com/office/officeart/2005/8/layout/hierarchy4"/>
    <dgm:cxn modelId="{F857EAC9-0E3F-4025-8F0F-AE2436F6816C}" type="presParOf" srcId="{2510FC02-3C8A-44C8-86CB-5CF7B3AEE249}" destId="{292DC661-B069-4A4B-9001-F7EAC6212B34}" srcOrd="0" destOrd="0" presId="urn:microsoft.com/office/officeart/2005/8/layout/hierarchy4"/>
    <dgm:cxn modelId="{1558DF54-9FF5-4F3C-91C9-3849245DCD97}" type="presParOf" srcId="{2510FC02-3C8A-44C8-86CB-5CF7B3AEE249}" destId="{9C826C90-8306-45FC-8ABD-031B25DE998F}" srcOrd="1" destOrd="0" presId="urn:microsoft.com/office/officeart/2005/8/layout/hierarchy4"/>
    <dgm:cxn modelId="{A3B5E089-CB58-4A48-92B2-2386B610834D}" type="presParOf" srcId="{2510FC02-3C8A-44C8-86CB-5CF7B3AEE249}" destId="{BF9C2B98-8921-47D8-AE95-090E9A9E5FCA}" srcOrd="2" destOrd="0" presId="urn:microsoft.com/office/officeart/2005/8/layout/hierarchy4"/>
    <dgm:cxn modelId="{444DF6C8-D173-4DC7-A5BF-3CFF4EF158F7}" type="presParOf" srcId="{BF9C2B98-8921-47D8-AE95-090E9A9E5FCA}" destId="{7FB16592-DE47-429B-AA7A-E68E71F9DDB1}" srcOrd="0" destOrd="0" presId="urn:microsoft.com/office/officeart/2005/8/layout/hierarchy4"/>
    <dgm:cxn modelId="{7E218E8C-5F38-4827-AE3A-868932EFC6A5}" type="presParOf" srcId="{7FB16592-DE47-429B-AA7A-E68E71F9DDB1}" destId="{48AC125F-D165-40BF-864F-CAA1557290E5}" srcOrd="0" destOrd="0" presId="urn:microsoft.com/office/officeart/2005/8/layout/hierarchy4"/>
    <dgm:cxn modelId="{C475EDC7-234F-4014-AC2F-C833C0B86BAD}" type="presParOf" srcId="{7FB16592-DE47-429B-AA7A-E68E71F9DDB1}" destId="{8F6DE6A4-81DF-4286-B6C2-5DEA454F91D0}" srcOrd="1" destOrd="0" presId="urn:microsoft.com/office/officeart/2005/8/layout/hierarchy4"/>
    <dgm:cxn modelId="{E67948BE-5795-4F86-8CFB-EE1CAA3895C7}" type="presParOf" srcId="{BF9C2B98-8921-47D8-AE95-090E9A9E5FCA}" destId="{60750AEA-5E60-4F8E-93FF-B515009B9CCE}" srcOrd="1" destOrd="0" presId="urn:microsoft.com/office/officeart/2005/8/layout/hierarchy4"/>
    <dgm:cxn modelId="{C005051C-0E18-4F7B-BF68-A74A0B625977}" type="presParOf" srcId="{BF9C2B98-8921-47D8-AE95-090E9A9E5FCA}" destId="{E456C716-51A0-4B24-A63F-CB9737783E88}" srcOrd="2" destOrd="0" presId="urn:microsoft.com/office/officeart/2005/8/layout/hierarchy4"/>
    <dgm:cxn modelId="{FBF1052A-FDA6-4042-BE4E-BA7507FFD58C}" type="presParOf" srcId="{E456C716-51A0-4B24-A63F-CB9737783E88}" destId="{1DFFDCE9-722C-4F9F-A91F-8782C82767D8}" srcOrd="0" destOrd="0" presId="urn:microsoft.com/office/officeart/2005/8/layout/hierarchy4"/>
    <dgm:cxn modelId="{9F43AC5F-5C41-4A0C-B55D-A2DFFE863C9F}" type="presParOf" srcId="{E456C716-51A0-4B24-A63F-CB9737783E88}" destId="{BBDCF7B3-3889-462A-9803-D83BF0578057}" srcOrd="1" destOrd="0" presId="urn:microsoft.com/office/officeart/2005/8/layout/hierarchy4"/>
    <dgm:cxn modelId="{18A17CB6-5E1B-4A7B-9FFE-49C90F292DF7}" type="presParOf" srcId="{BF9C2B98-8921-47D8-AE95-090E9A9E5FCA}" destId="{F0BF5112-01D8-464C-8C50-2C840E9ED1BD}" srcOrd="3" destOrd="0" presId="urn:microsoft.com/office/officeart/2005/8/layout/hierarchy4"/>
    <dgm:cxn modelId="{C8D21BE2-F0AB-4C31-8FD8-E994FE8E6176}" type="presParOf" srcId="{BF9C2B98-8921-47D8-AE95-090E9A9E5FCA}" destId="{FC6671DC-4C0E-44DB-A139-A03D9308E50F}" srcOrd="4" destOrd="0" presId="urn:microsoft.com/office/officeart/2005/8/layout/hierarchy4"/>
    <dgm:cxn modelId="{6F3101CD-E8AC-400C-8604-BCB15224082B}" type="presParOf" srcId="{FC6671DC-4C0E-44DB-A139-A03D9308E50F}" destId="{87FE31B1-A47C-4CC2-99AD-7252309C7A7A}" srcOrd="0" destOrd="0" presId="urn:microsoft.com/office/officeart/2005/8/layout/hierarchy4"/>
    <dgm:cxn modelId="{1C363918-4400-4DE6-BCDF-CB9ADF2E885B}" type="presParOf" srcId="{FC6671DC-4C0E-44DB-A139-A03D9308E50F}" destId="{91F7170A-6560-432B-A996-E1D6079AD169}" srcOrd="1" destOrd="0" presId="urn:microsoft.com/office/officeart/2005/8/layout/hierarchy4"/>
    <dgm:cxn modelId="{5328E4B5-A7E4-4243-9686-30E91A0BFBDB}" type="presParOf" srcId="{BF9C2B98-8921-47D8-AE95-090E9A9E5FCA}" destId="{986C9101-336B-439F-BD35-D1C98ABD9B0A}" srcOrd="5" destOrd="0" presId="urn:microsoft.com/office/officeart/2005/8/layout/hierarchy4"/>
    <dgm:cxn modelId="{E8B8CCE0-D8D0-46AD-BA7B-5D9592F5C19A}" type="presParOf" srcId="{BF9C2B98-8921-47D8-AE95-090E9A9E5FCA}" destId="{6BB6A683-BE49-4306-97EB-5FAFB07819D3}" srcOrd="6" destOrd="0" presId="urn:microsoft.com/office/officeart/2005/8/layout/hierarchy4"/>
    <dgm:cxn modelId="{141863B2-A69E-4414-89E6-099EF03E54F7}" type="presParOf" srcId="{6BB6A683-BE49-4306-97EB-5FAFB07819D3}" destId="{B464B9A2-D569-4158-B0BC-B199BB957F2F}" srcOrd="0" destOrd="0" presId="urn:microsoft.com/office/officeart/2005/8/layout/hierarchy4"/>
    <dgm:cxn modelId="{7F0DA985-B468-4C03-9B81-8BA7632A2C64}" type="presParOf" srcId="{6BB6A683-BE49-4306-97EB-5FAFB07819D3}" destId="{AC5E2E8F-390A-4E65-9D08-086EFEB2B48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79C0B-4222-4975-B63F-94E4216C018F}">
      <dsp:nvSpPr>
        <dsp:cNvPr id="0" name=""/>
        <dsp:cNvSpPr/>
      </dsp:nvSpPr>
      <dsp:spPr>
        <a:xfrm>
          <a:off x="2206239" y="1919785"/>
          <a:ext cx="1369195" cy="1369195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Thrust</a:t>
          </a:r>
          <a:endParaRPr lang="en-US" sz="2700" kern="1200" dirty="0"/>
        </a:p>
      </dsp:txBody>
      <dsp:txXfrm>
        <a:off x="2406753" y="2120299"/>
        <a:ext cx="968167" cy="968167"/>
      </dsp:txXfrm>
    </dsp:sp>
    <dsp:sp modelId="{B695347C-7CEE-4665-A147-13EF6DE2F138}">
      <dsp:nvSpPr>
        <dsp:cNvPr id="0" name=""/>
        <dsp:cNvSpPr/>
      </dsp:nvSpPr>
      <dsp:spPr>
        <a:xfrm rot="215049">
          <a:off x="2745664" y="1421329"/>
          <a:ext cx="290345" cy="465526"/>
        </a:xfrm>
        <a:prstGeom prst="up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745749" y="1511711"/>
        <a:ext cx="203242" cy="279316"/>
      </dsp:txXfrm>
    </dsp:sp>
    <dsp:sp modelId="{BEBB28CB-A7CD-47B2-AA27-A56AB8C68578}">
      <dsp:nvSpPr>
        <dsp:cNvPr id="0" name=""/>
        <dsp:cNvSpPr/>
      </dsp:nvSpPr>
      <dsp:spPr>
        <a:xfrm>
          <a:off x="2206239" y="2769"/>
          <a:ext cx="1369195" cy="1369195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CUDA C/C++</a:t>
          </a:r>
          <a:endParaRPr lang="en-US" sz="2000" kern="1200" dirty="0"/>
        </a:p>
      </dsp:txBody>
      <dsp:txXfrm>
        <a:off x="2406753" y="203283"/>
        <a:ext cx="968167" cy="968167"/>
      </dsp:txXfrm>
    </dsp:sp>
    <dsp:sp modelId="{B801BDEE-24AC-43AB-9231-EB8D2FCA31D5}">
      <dsp:nvSpPr>
        <dsp:cNvPr id="0" name=""/>
        <dsp:cNvSpPr/>
      </dsp:nvSpPr>
      <dsp:spPr>
        <a:xfrm rot="3815049">
          <a:off x="3568640" y="1896474"/>
          <a:ext cx="290345" cy="465526"/>
        </a:xfrm>
        <a:prstGeom prst="up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592816" y="1950575"/>
        <a:ext cx="203242" cy="279316"/>
      </dsp:txXfrm>
    </dsp:sp>
    <dsp:sp modelId="{4585B5BD-B667-4769-82BB-472453E2EB77}">
      <dsp:nvSpPr>
        <dsp:cNvPr id="0" name=""/>
        <dsp:cNvSpPr/>
      </dsp:nvSpPr>
      <dsp:spPr>
        <a:xfrm>
          <a:off x="3866424" y="961277"/>
          <a:ext cx="1369195" cy="1369195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CUBLAS, CUFFT, NPP</a:t>
          </a:r>
          <a:endParaRPr lang="en-US" sz="2000" kern="1200" dirty="0"/>
        </a:p>
      </dsp:txBody>
      <dsp:txXfrm>
        <a:off x="4066938" y="1161791"/>
        <a:ext cx="968167" cy="968167"/>
      </dsp:txXfrm>
    </dsp:sp>
    <dsp:sp modelId="{958AE467-E172-46BF-AA14-A9DA73982C9C}">
      <dsp:nvSpPr>
        <dsp:cNvPr id="0" name=""/>
        <dsp:cNvSpPr/>
      </dsp:nvSpPr>
      <dsp:spPr>
        <a:xfrm rot="7415049">
          <a:off x="3568640" y="2846765"/>
          <a:ext cx="290345" cy="465526"/>
        </a:xfrm>
        <a:prstGeom prst="up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636282" y="2903588"/>
        <a:ext cx="203242" cy="279316"/>
      </dsp:txXfrm>
    </dsp:sp>
    <dsp:sp modelId="{ADF104A3-1983-49E3-B6FB-E25FF36E4885}">
      <dsp:nvSpPr>
        <dsp:cNvPr id="0" name=""/>
        <dsp:cNvSpPr/>
      </dsp:nvSpPr>
      <dsp:spPr>
        <a:xfrm>
          <a:off x="3866424" y="2878294"/>
          <a:ext cx="1369195" cy="1369195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STL</a:t>
          </a:r>
          <a:endParaRPr lang="en-US" sz="2000" kern="1200" dirty="0"/>
        </a:p>
      </dsp:txBody>
      <dsp:txXfrm>
        <a:off x="4066938" y="3078808"/>
        <a:ext cx="968167" cy="968167"/>
      </dsp:txXfrm>
    </dsp:sp>
    <dsp:sp modelId="{39640F0E-3ECF-4FC5-BE9C-7D57885ABFA6}">
      <dsp:nvSpPr>
        <dsp:cNvPr id="0" name=""/>
        <dsp:cNvSpPr/>
      </dsp:nvSpPr>
      <dsp:spPr>
        <a:xfrm rot="11015049">
          <a:off x="2745664" y="3321911"/>
          <a:ext cx="290345" cy="465526"/>
        </a:xfrm>
        <a:prstGeom prst="up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832682" y="3417739"/>
        <a:ext cx="203242" cy="279316"/>
      </dsp:txXfrm>
    </dsp:sp>
    <dsp:sp modelId="{53415D32-9FBA-41B1-9A99-F8431FF7535A}">
      <dsp:nvSpPr>
        <dsp:cNvPr id="0" name=""/>
        <dsp:cNvSpPr/>
      </dsp:nvSpPr>
      <dsp:spPr>
        <a:xfrm>
          <a:off x="2206239" y="3836802"/>
          <a:ext cx="1369195" cy="1369195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CUDA Fortran</a:t>
          </a:r>
          <a:endParaRPr lang="en-US" sz="2000" kern="1200" dirty="0"/>
        </a:p>
      </dsp:txBody>
      <dsp:txXfrm>
        <a:off x="2406753" y="4037316"/>
        <a:ext cx="968167" cy="968167"/>
      </dsp:txXfrm>
    </dsp:sp>
    <dsp:sp modelId="{4D64AD63-7ACA-4E97-A584-4F04531A2D64}">
      <dsp:nvSpPr>
        <dsp:cNvPr id="0" name=""/>
        <dsp:cNvSpPr/>
      </dsp:nvSpPr>
      <dsp:spPr>
        <a:xfrm rot="14615049">
          <a:off x="1922688" y="2846765"/>
          <a:ext cx="290345" cy="465526"/>
        </a:xfrm>
        <a:prstGeom prst="up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1985615" y="2978874"/>
        <a:ext cx="203242" cy="279316"/>
      </dsp:txXfrm>
    </dsp:sp>
    <dsp:sp modelId="{CF640C6B-1D3B-49E1-8FB5-BBE3C5213414}">
      <dsp:nvSpPr>
        <dsp:cNvPr id="0" name=""/>
        <dsp:cNvSpPr/>
      </dsp:nvSpPr>
      <dsp:spPr>
        <a:xfrm>
          <a:off x="546054" y="2878294"/>
          <a:ext cx="1369195" cy="1369195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C/C++</a:t>
          </a:r>
          <a:endParaRPr lang="en-US" sz="2000" kern="1200" dirty="0"/>
        </a:p>
      </dsp:txBody>
      <dsp:txXfrm>
        <a:off x="746568" y="3078808"/>
        <a:ext cx="968167" cy="968167"/>
      </dsp:txXfrm>
    </dsp:sp>
    <dsp:sp modelId="{5B9745E6-D3DA-4667-B065-EA3FE9CD91ED}">
      <dsp:nvSpPr>
        <dsp:cNvPr id="0" name=""/>
        <dsp:cNvSpPr/>
      </dsp:nvSpPr>
      <dsp:spPr>
        <a:xfrm rot="12600000">
          <a:off x="1922688" y="1896474"/>
          <a:ext cx="290345" cy="4655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2003956" y="2011355"/>
        <a:ext cx="203242" cy="279316"/>
      </dsp:txXfrm>
    </dsp:sp>
    <dsp:sp modelId="{ECD35B6D-E492-44B6-8FB4-532929C4BA95}">
      <dsp:nvSpPr>
        <dsp:cNvPr id="0" name=""/>
        <dsp:cNvSpPr/>
      </dsp:nvSpPr>
      <dsp:spPr>
        <a:xfrm>
          <a:off x="546054" y="961277"/>
          <a:ext cx="1369195" cy="1369195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OpenMP</a:t>
          </a: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TBB</a:t>
          </a:r>
          <a:endParaRPr lang="en-US" sz="2000" kern="1200" dirty="0"/>
        </a:p>
      </dsp:txBody>
      <dsp:txXfrm>
        <a:off x="746568" y="1161791"/>
        <a:ext cx="968167" cy="968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88CEB-2996-414C-B26D-DC83F624ECEA}">
      <dsp:nvSpPr>
        <dsp:cNvPr id="0" name=""/>
        <dsp:cNvSpPr/>
      </dsp:nvSpPr>
      <dsp:spPr>
        <a:xfrm>
          <a:off x="0" y="0"/>
          <a:ext cx="2026596" cy="1258966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Thrust Implementation</a:t>
          </a:r>
          <a:endParaRPr lang="en-US" sz="2100" kern="1200" dirty="0"/>
        </a:p>
      </dsp:txBody>
      <dsp:txXfrm>
        <a:off x="36874" y="36874"/>
        <a:ext cx="1952848" cy="1185218"/>
      </dsp:txXfrm>
    </dsp:sp>
    <dsp:sp modelId="{512111D3-60B6-44E2-B15B-7F8F41013612}">
      <dsp:nvSpPr>
        <dsp:cNvPr id="0" name=""/>
        <dsp:cNvSpPr/>
      </dsp:nvSpPr>
      <dsp:spPr>
        <a:xfrm rot="5400000">
          <a:off x="777241" y="1290440"/>
          <a:ext cx="472112" cy="566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843337" y="1337651"/>
        <a:ext cx="339920" cy="330478"/>
      </dsp:txXfrm>
    </dsp:sp>
    <dsp:sp modelId="{1F21E8A3-653E-4ADA-8389-CFD09AFFCCDC}">
      <dsp:nvSpPr>
        <dsp:cNvPr id="0" name=""/>
        <dsp:cNvSpPr/>
      </dsp:nvSpPr>
      <dsp:spPr>
        <a:xfrm>
          <a:off x="0" y="1888449"/>
          <a:ext cx="2026596" cy="1258966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Profile Application</a:t>
          </a:r>
          <a:endParaRPr lang="en-US" sz="2100" kern="1200" dirty="0"/>
        </a:p>
      </dsp:txBody>
      <dsp:txXfrm>
        <a:off x="36874" y="1925323"/>
        <a:ext cx="1952848" cy="1185218"/>
      </dsp:txXfrm>
    </dsp:sp>
    <dsp:sp modelId="{3334AE5C-237E-4527-A4C5-51E66E05A3FB}">
      <dsp:nvSpPr>
        <dsp:cNvPr id="0" name=""/>
        <dsp:cNvSpPr/>
      </dsp:nvSpPr>
      <dsp:spPr>
        <a:xfrm rot="5400000">
          <a:off x="787956" y="3164604"/>
          <a:ext cx="450683" cy="566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843338" y="3222530"/>
        <a:ext cx="339920" cy="315478"/>
      </dsp:txXfrm>
    </dsp:sp>
    <dsp:sp modelId="{E2CA1F82-A086-486D-A0BF-278E371B7765}">
      <dsp:nvSpPr>
        <dsp:cNvPr id="0" name=""/>
        <dsp:cNvSpPr/>
      </dsp:nvSpPr>
      <dsp:spPr>
        <a:xfrm>
          <a:off x="0" y="3748327"/>
          <a:ext cx="2026596" cy="1258966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Specialize Components</a:t>
          </a:r>
          <a:endParaRPr lang="en-US" sz="2100" kern="1200" dirty="0"/>
        </a:p>
      </dsp:txBody>
      <dsp:txXfrm>
        <a:off x="36874" y="3785201"/>
        <a:ext cx="1952848" cy="1185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TC_2010_8.5x11_Footer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8437851"/>
            <a:ext cx="7010400" cy="858550"/>
          </a:xfrm>
          <a:prstGeom prst="rect">
            <a:avLst/>
          </a:prstGeom>
        </p:spPr>
      </p:pic>
      <p:pic>
        <p:nvPicPr>
          <p:cNvPr id="7" name="Picture 6" descr="GTC_2010_8.5x11_Header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1"/>
            <a:ext cx="7010400" cy="10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4/22/2013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EDAC47-0ACE-475B-8392-50EC529D678C}" type="slidenum">
              <a:rPr lang="en-US" smtClean="0">
                <a:ea typeface="MS PGothic" pitchFamily="34" charset="-128"/>
              </a:rPr>
              <a:pPr/>
              <a:t>1</a:t>
            </a:fld>
            <a:endParaRPr lang="en-US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EE038C5-B535-4EA4-BBC7-F204283F0C3D}" type="slidenum">
              <a:rPr lang="en-US">
                <a:latin typeface="Arial" pitchFamily="34" charset="0"/>
                <a:ea typeface="MS PGothic" charset="-128"/>
              </a:rPr>
              <a:pPr/>
              <a:t>2</a:t>
            </a:fld>
            <a:endParaRPr lang="en-US">
              <a:latin typeface="Arial" pitchFamily="34" charset="0"/>
              <a:ea typeface="MS PGothic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EE038C5-B535-4EA4-BBC7-F204283F0C3D}" type="slidenum">
              <a:rPr lang="en-US">
                <a:latin typeface="Arial" pitchFamily="34" charset="0"/>
                <a:ea typeface="MS PGothic" charset="-128"/>
              </a:rPr>
              <a:pPr/>
              <a:t>3</a:t>
            </a:fld>
            <a:endParaRPr lang="en-US">
              <a:latin typeface="Arial" pitchFamily="34" charset="0"/>
              <a:ea typeface="MS PGothic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EE038C5-B535-4EA4-BBC7-F204283F0C3D}" type="slidenum">
              <a:rPr lang="en-US">
                <a:latin typeface="Arial" pitchFamily="34" charset="0"/>
                <a:ea typeface="MS PGothic" charset="-128"/>
              </a:rPr>
              <a:pPr/>
              <a:t>4</a:t>
            </a:fld>
            <a:endParaRPr lang="en-US">
              <a:latin typeface="Arial" pitchFamily="34" charset="0"/>
              <a:ea typeface="MS PGothic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EE038C5-B535-4EA4-BBC7-F204283F0C3D}" type="slidenum">
              <a:rPr lang="en-US">
                <a:latin typeface="Arial" pitchFamily="34" charset="0"/>
                <a:ea typeface="MS PGothic" charset="-128"/>
              </a:rPr>
              <a:pPr/>
              <a:t>11</a:t>
            </a:fld>
            <a:endParaRPr lang="en-US">
              <a:latin typeface="Arial" pitchFamily="34" charset="0"/>
              <a:ea typeface="MS PGothic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873D-FEC3-4AD6-A422-7F379A067AE9}" type="datetime1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9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4963" y="247650"/>
            <a:ext cx="2468562" cy="5265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5" y="247650"/>
            <a:ext cx="7253288" cy="5265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329B-19AA-44BD-BA30-57367155D3FE}" type="datetime1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4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VIDIA Title Slid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80723" y="3423920"/>
            <a:ext cx="7955280" cy="15001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800" b="1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101" y="303129"/>
            <a:ext cx="7847059" cy="1148080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9C5D-44E8-45EC-AD4C-85FCBD32312F}" type="datetime1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4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A4DD-B39F-474A-B459-21DDB5606BAC}" type="datetime1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4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8" y="1439868"/>
            <a:ext cx="4860925" cy="40735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3" y="1439868"/>
            <a:ext cx="4860925" cy="40735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F936-61CE-41FE-8D96-349D6F2AC228}" type="datetime1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0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4131-9E68-4387-8F46-85BF9CFF7A9E}" type="datetime1">
              <a:rPr lang="en-US" smtClean="0"/>
              <a:t>4/22/2013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4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A8A3-28CA-4B40-9B00-F5CDC7853956}" type="datetime1">
              <a:rPr lang="en-US" smtClean="0"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6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0B2F-4686-4E47-A8DC-9D803F53E06D}" type="datetime1">
              <a:rPr lang="en-US" smtClean="0"/>
              <a:t>4/22/2013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1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15BE-3B84-464F-814A-69387E2BD467}" type="datetime1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2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D75C-3BBD-4A71-9AF3-ED8A898BA82C}" type="datetime1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1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EA32-32F6-437F-B2F7-983D7B821628}" type="datetime1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492874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8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751" r:id="rId12"/>
    <p:sldLayoutId id="214748375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effectLst/>
              </a:rPr>
              <a:t>An Introduction to the</a:t>
            </a:r>
          </a:p>
          <a:p>
            <a:r>
              <a:rPr lang="en-US" sz="4000" dirty="0" smtClean="0">
                <a:solidFill>
                  <a:schemeClr val="tx1"/>
                </a:solidFill>
                <a:effectLst/>
              </a:rPr>
              <a:t>Thrust Parallel Algorithms Library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System Options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466975" y="4323380"/>
            <a:ext cx="4210050" cy="1334050"/>
            <a:chOff x="5951928" y="3132309"/>
            <a:chExt cx="4164838" cy="1200645"/>
          </a:xfrm>
          <a:solidFill>
            <a:schemeClr val="bg1"/>
          </a:solidFill>
        </p:grpSpPr>
        <p:sp>
          <p:nvSpPr>
            <p:cNvPr id="12" name="TextBox 11"/>
            <p:cNvSpPr txBox="1"/>
            <p:nvPr/>
          </p:nvSpPr>
          <p:spPr>
            <a:xfrm>
              <a:off x="5952626" y="3132309"/>
              <a:ext cx="4164140" cy="332399"/>
            </a:xfrm>
            <a:prstGeom prst="rect">
              <a:avLst/>
            </a:prstGeom>
            <a:grpFill/>
            <a:ln w="952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rebuchet MS" pitchFamily="34" charset="0"/>
                </a:rPr>
                <a:t>Device Systems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51928" y="3501957"/>
              <a:ext cx="4164838" cy="830997"/>
            </a:xfrm>
            <a:prstGeom prst="rect">
              <a:avLst/>
            </a:prstGeom>
            <a:grpFill/>
            <a:ln w="952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6B900"/>
                  </a:solidFill>
                  <a:latin typeface="Courier New" charset="0"/>
                  <a:cs typeface="Courier New" charset="0"/>
                </a:rPr>
                <a:t>THRUST_DEVICE_SYSTEM_CUDA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charset="0"/>
                  <a:cs typeface="Courier New" charset="0"/>
                </a:rPr>
                <a:t>THRUST_DEVICE_SYSTEM_OMP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charset="0"/>
                  <a:cs typeface="Courier New" charset="0"/>
                </a:rPr>
                <a:t>THRUST_DEVICE_SYSTEM_TBB</a:t>
              </a:r>
              <a:endParaRPr lang="en-US" dirty="0" smtClean="0">
                <a:solidFill>
                  <a:schemeClr val="tx1"/>
                </a:solidFill>
                <a:latin typeface="Trebuchet MS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66975" y="2258940"/>
            <a:ext cx="4210050" cy="1334050"/>
            <a:chOff x="1483690" y="3167977"/>
            <a:chExt cx="4164838" cy="1200645"/>
          </a:xfrm>
          <a:solidFill>
            <a:schemeClr val="bg1"/>
          </a:solidFill>
        </p:grpSpPr>
        <p:sp>
          <p:nvSpPr>
            <p:cNvPr id="16" name="TextBox 15"/>
            <p:cNvSpPr txBox="1"/>
            <p:nvPr/>
          </p:nvSpPr>
          <p:spPr>
            <a:xfrm>
              <a:off x="1484388" y="3167977"/>
              <a:ext cx="4164140" cy="332399"/>
            </a:xfrm>
            <a:prstGeom prst="rect">
              <a:avLst/>
            </a:prstGeom>
            <a:grpFill/>
            <a:ln w="952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rebuchet MS" pitchFamily="34" charset="0"/>
                </a:rPr>
                <a:t>Host Systems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83690" y="3537625"/>
              <a:ext cx="4164838" cy="830997"/>
            </a:xfrm>
            <a:prstGeom prst="rect">
              <a:avLst/>
            </a:prstGeom>
            <a:grpFill/>
            <a:ln w="952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6B900"/>
                  </a:solidFill>
                  <a:latin typeface="Courier New" charset="0"/>
                  <a:cs typeface="Courier New" charset="0"/>
                </a:rPr>
                <a:t>THRUST_HOST_SYSTEM_CPP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charset="0"/>
                  <a:cs typeface="Courier New" charset="0"/>
                </a:rPr>
                <a:t>THRUST_HOST_SYSTEM_OMP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charset="0"/>
                  <a:cs typeface="Courier New" charset="0"/>
                </a:rPr>
                <a:t>THRUST_HOST_SYSTEM_TBB</a:t>
              </a:r>
              <a:endParaRPr lang="en-US" dirty="0" smtClean="0">
                <a:solidFill>
                  <a:schemeClr val="tx1"/>
                </a:solidFill>
                <a:latin typeface="Trebuchet MS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Backend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" y="1600213"/>
            <a:ext cx="8877300" cy="4525963"/>
          </a:xfrm>
        </p:spPr>
        <p:txBody>
          <a:bodyPr/>
          <a:lstStyle/>
          <a:p>
            <a:r>
              <a:rPr lang="en-US" dirty="0" smtClean="0"/>
              <a:t>Mix different </a:t>
            </a:r>
            <a:r>
              <a:rPr lang="en-US" dirty="0" err="1" smtClean="0"/>
              <a:t>backends</a:t>
            </a:r>
            <a:r>
              <a:rPr lang="en-US" dirty="0" smtClean="0"/>
              <a:t> freely within the same app</a:t>
            </a:r>
          </a:p>
        </p:txBody>
      </p:sp>
      <p:sp>
        <p:nvSpPr>
          <p:cNvPr id="5" name="Rectangle 4"/>
          <p:cNvSpPr/>
          <p:nvPr/>
        </p:nvSpPr>
        <p:spPr>
          <a:xfrm>
            <a:off x="981075" y="2469118"/>
            <a:ext cx="7607154" cy="3046988"/>
          </a:xfrm>
          <a:prstGeom prst="rect">
            <a:avLst/>
          </a:prstGeom>
          <a:solidFill>
            <a:schemeClr val="bg1"/>
          </a:solidFill>
          <a:ln cap="rnd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AB825"/>
                </a:solidFill>
                <a:latin typeface="Courier New"/>
              </a:rPr>
              <a:t>thrust</a:t>
            </a:r>
            <a:r>
              <a:rPr lang="en-US" b="1" dirty="0" smtClean="0">
                <a:latin typeface="Courier New"/>
              </a:rPr>
              <a:t>::</a:t>
            </a:r>
            <a:r>
              <a:rPr lang="en-US" b="1" dirty="0" err="1" smtClean="0">
                <a:solidFill>
                  <a:srgbClr val="6AB825"/>
                </a:solidFill>
                <a:latin typeface="Courier New"/>
              </a:rPr>
              <a:t>omp</a:t>
            </a:r>
            <a:r>
              <a:rPr lang="en-US" b="1" dirty="0" smtClean="0">
                <a:latin typeface="Courier New"/>
              </a:rPr>
              <a:t>::</a:t>
            </a:r>
            <a:r>
              <a:rPr lang="en-US" b="1" dirty="0" smtClean="0">
                <a:solidFill>
                  <a:srgbClr val="6AB825"/>
                </a:solidFill>
                <a:latin typeface="Courier New"/>
              </a:rPr>
              <a:t>vector</a:t>
            </a:r>
            <a:r>
              <a:rPr lang="en-US" b="1" dirty="0" smtClean="0">
                <a:latin typeface="Courier New"/>
              </a:rPr>
              <a:t>&lt;</a:t>
            </a:r>
            <a:r>
              <a:rPr lang="en-US" b="1" dirty="0" smtClean="0">
                <a:solidFill>
                  <a:schemeClr val="tx2"/>
                </a:solidFill>
                <a:latin typeface="Courier New"/>
              </a:rPr>
              <a:t>float</a:t>
            </a:r>
            <a:r>
              <a:rPr lang="en-US" b="1" dirty="0" smtClean="0">
                <a:latin typeface="Courier New"/>
              </a:rPr>
              <a:t>&gt; </a:t>
            </a:r>
            <a:r>
              <a:rPr lang="en-US" b="1" dirty="0" err="1" smtClean="0">
                <a:latin typeface="Courier New"/>
              </a:rPr>
              <a:t>my_omp_vec</a:t>
            </a:r>
            <a:r>
              <a:rPr lang="en-US" b="1" dirty="0" smtClean="0">
                <a:latin typeface="Courier New"/>
              </a:rPr>
              <a:t>(100);</a:t>
            </a:r>
          </a:p>
          <a:p>
            <a:r>
              <a:rPr lang="en-US" b="1" dirty="0">
                <a:solidFill>
                  <a:srgbClr val="6AB825"/>
                </a:solidFill>
                <a:latin typeface="Courier New"/>
              </a:rPr>
              <a:t>thrust</a:t>
            </a:r>
            <a:r>
              <a:rPr lang="en-US" b="1" dirty="0" smtClean="0">
                <a:latin typeface="Courier New"/>
              </a:rPr>
              <a:t>::</a:t>
            </a:r>
            <a:r>
              <a:rPr lang="en-US" b="1" dirty="0" err="1" smtClean="0">
                <a:solidFill>
                  <a:srgbClr val="6AB825"/>
                </a:solidFill>
                <a:latin typeface="Courier New"/>
              </a:rPr>
              <a:t>cuda</a:t>
            </a:r>
            <a:r>
              <a:rPr lang="en-US" b="1" dirty="0" smtClean="0">
                <a:latin typeface="Courier New"/>
              </a:rPr>
              <a:t>::</a:t>
            </a:r>
            <a:r>
              <a:rPr lang="en-US" b="1" dirty="0" smtClean="0">
                <a:solidFill>
                  <a:srgbClr val="6AB825"/>
                </a:solidFill>
                <a:latin typeface="Courier New"/>
              </a:rPr>
              <a:t>vector</a:t>
            </a:r>
            <a:r>
              <a:rPr lang="en-US" b="1" dirty="0" smtClean="0">
                <a:latin typeface="Courier New"/>
              </a:rPr>
              <a:t>&lt;</a:t>
            </a:r>
            <a:r>
              <a:rPr lang="en-US" b="1" dirty="0">
                <a:solidFill>
                  <a:schemeClr val="tx2"/>
                </a:solidFill>
                <a:latin typeface="Courier New"/>
              </a:rPr>
              <a:t>float</a:t>
            </a:r>
            <a:r>
              <a:rPr lang="en-US" b="1" dirty="0" smtClean="0">
                <a:latin typeface="Courier New"/>
              </a:rPr>
              <a:t>&gt; </a:t>
            </a:r>
            <a:r>
              <a:rPr lang="en-US" b="1" dirty="0" err="1" smtClean="0">
                <a:latin typeface="Courier New"/>
              </a:rPr>
              <a:t>my_cuda_vec</a:t>
            </a:r>
            <a:r>
              <a:rPr lang="en-US" b="1" dirty="0" smtClean="0">
                <a:latin typeface="Courier New"/>
              </a:rPr>
              <a:t>(100);</a:t>
            </a:r>
          </a:p>
          <a:p>
            <a:endParaRPr lang="en-US" dirty="0">
              <a:latin typeface="Courier New"/>
            </a:endParaRPr>
          </a:p>
          <a:p>
            <a:r>
              <a:rPr lang="en-US" dirty="0" smtClean="0">
                <a:latin typeface="Courier New"/>
              </a:rPr>
              <a:t>...</a:t>
            </a:r>
          </a:p>
          <a:p>
            <a:endParaRPr lang="en-US" dirty="0" smtClean="0">
              <a:solidFill>
                <a:srgbClr val="D0D0D0"/>
              </a:solidFill>
              <a:latin typeface="Courier New"/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</a:rPr>
              <a:t>// reduce in parallel on the CPU</a:t>
            </a:r>
          </a:p>
          <a:p>
            <a:r>
              <a:rPr lang="en-US" b="1" dirty="0">
                <a:solidFill>
                  <a:srgbClr val="6AB825"/>
                </a:solidFill>
                <a:latin typeface="Courier New"/>
              </a:rPr>
              <a:t>thrust</a:t>
            </a:r>
            <a:r>
              <a:rPr lang="en-US" b="1" dirty="0" smtClean="0">
                <a:latin typeface="Courier New"/>
              </a:rPr>
              <a:t>::</a:t>
            </a:r>
            <a:r>
              <a:rPr lang="en-US" b="1" dirty="0" smtClean="0">
                <a:solidFill>
                  <a:srgbClr val="6AB825"/>
                </a:solidFill>
                <a:latin typeface="Courier New"/>
              </a:rPr>
              <a:t>reduce</a:t>
            </a:r>
            <a:r>
              <a:rPr lang="en-US" b="1" dirty="0" smtClean="0">
                <a:latin typeface="Courier New"/>
              </a:rPr>
              <a:t>(</a:t>
            </a:r>
            <a:r>
              <a:rPr lang="en-US" b="1" dirty="0" err="1" smtClean="0">
                <a:latin typeface="Courier New"/>
              </a:rPr>
              <a:t>my_omp_vec.begin</a:t>
            </a:r>
            <a:r>
              <a:rPr lang="en-US" b="1" dirty="0" smtClean="0">
                <a:latin typeface="Courier New"/>
              </a:rPr>
              <a:t>(), </a:t>
            </a:r>
            <a:r>
              <a:rPr lang="en-US" b="1" dirty="0" err="1" smtClean="0">
                <a:latin typeface="Courier New"/>
              </a:rPr>
              <a:t>my_omp_vec.end</a:t>
            </a:r>
            <a:r>
              <a:rPr lang="en-US" b="1" dirty="0" smtClean="0">
                <a:latin typeface="Courier New"/>
              </a:rPr>
              <a:t>());</a:t>
            </a:r>
          </a:p>
          <a:p>
            <a:endParaRPr lang="en-US" dirty="0" smtClean="0">
              <a:solidFill>
                <a:srgbClr val="D0D0D0"/>
              </a:solidFill>
              <a:latin typeface="Courier New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</a:rPr>
              <a:t>//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</a:rPr>
              <a:t>sort in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</a:rPr>
              <a:t>parallel on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</a:rPr>
              <a:t>GPU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6AB825"/>
                </a:solidFill>
                <a:latin typeface="Courier New"/>
              </a:rPr>
              <a:t>thrust</a:t>
            </a:r>
            <a:r>
              <a:rPr lang="en-US" b="1" dirty="0" smtClean="0">
                <a:latin typeface="Courier New"/>
              </a:rPr>
              <a:t>::</a:t>
            </a:r>
            <a:r>
              <a:rPr lang="en-US" b="1" dirty="0" smtClean="0">
                <a:solidFill>
                  <a:srgbClr val="6AB825"/>
                </a:solidFill>
                <a:latin typeface="Courier New"/>
              </a:rPr>
              <a:t>sort</a:t>
            </a:r>
            <a:r>
              <a:rPr lang="en-US" b="1" dirty="0" smtClean="0">
                <a:latin typeface="Courier New"/>
              </a:rPr>
              <a:t>(</a:t>
            </a:r>
            <a:r>
              <a:rPr lang="en-US" b="1" dirty="0" err="1" smtClean="0">
                <a:latin typeface="Courier New"/>
              </a:rPr>
              <a:t>my_cuda_vec.begin</a:t>
            </a:r>
            <a:r>
              <a:rPr lang="en-US" b="1" dirty="0" smtClean="0">
                <a:latin typeface="Courier New"/>
              </a:rPr>
              <a:t>(), </a:t>
            </a:r>
            <a:r>
              <a:rPr lang="en-US" b="1" dirty="0" err="1" smtClean="0">
                <a:latin typeface="Courier New"/>
              </a:rPr>
              <a:t>my_cuda_vec.end</a:t>
            </a:r>
            <a:r>
              <a:rPr lang="en-US" b="1" dirty="0" smtClean="0">
                <a:latin typeface="Courier New"/>
              </a:rPr>
              <a:t>());</a:t>
            </a:r>
          </a:p>
          <a:p>
            <a:endParaRPr lang="en-US" sz="120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35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55750"/>
            <a:ext cx="3295650" cy="53022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Implement Application with Thrust</a:t>
            </a:r>
          </a:p>
          <a:p>
            <a:endParaRPr lang="en-US" dirty="0" smtClean="0"/>
          </a:p>
          <a:p>
            <a:r>
              <a:rPr lang="en-US" dirty="0" smtClean="0"/>
              <a:t>Profile Application</a:t>
            </a:r>
          </a:p>
          <a:p>
            <a:endParaRPr lang="en-US" dirty="0" smtClean="0"/>
          </a:p>
          <a:p>
            <a:r>
              <a:rPr lang="en-US" dirty="0" smtClean="0"/>
              <a:t>Specialize Components as Necessary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77647028"/>
              </p:ext>
            </p:extLst>
          </p:nvPr>
        </p:nvGraphicFramePr>
        <p:xfrm>
          <a:off x="3366425" y="1493603"/>
          <a:ext cx="2026596" cy="503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5834568" y="1619253"/>
            <a:ext cx="1596957" cy="951148"/>
            <a:chOff x="5097293" y="1478606"/>
            <a:chExt cx="1916348" cy="856033"/>
          </a:xfrm>
        </p:grpSpPr>
        <p:sp>
          <p:nvSpPr>
            <p:cNvPr id="6" name="Rectangle 5"/>
            <p:cNvSpPr/>
            <p:nvPr/>
          </p:nvSpPr>
          <p:spPr>
            <a:xfrm>
              <a:off x="5097293" y="1478606"/>
              <a:ext cx="1916348" cy="856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71871" y="1559664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78351" y="1945536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38287" y="1559664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44767" y="1945536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4703" y="1559664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11183" y="1945536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71119" y="1559664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77599" y="1945536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37535" y="1559664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44015" y="1945536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834568" y="3535962"/>
            <a:ext cx="1596957" cy="951148"/>
            <a:chOff x="5132961" y="3255525"/>
            <a:chExt cx="1916348" cy="856033"/>
          </a:xfrm>
        </p:grpSpPr>
        <p:sp>
          <p:nvSpPr>
            <p:cNvPr id="17" name="Rectangle 16"/>
            <p:cNvSpPr/>
            <p:nvPr/>
          </p:nvSpPr>
          <p:spPr>
            <a:xfrm>
              <a:off x="5132961" y="3255525"/>
              <a:ext cx="1916348" cy="856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07539" y="3336583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14019" y="3722455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73955" y="3336583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80435" y="3722455"/>
              <a:ext cx="275617" cy="30586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40371" y="3336583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46851" y="3722455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06787" y="3336583"/>
              <a:ext cx="275617" cy="30586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313267" y="3722455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73203" y="3336583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79683" y="3722455"/>
              <a:ext cx="275617" cy="30586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834568" y="5338372"/>
            <a:ext cx="1596957" cy="951148"/>
            <a:chOff x="6018177" y="4821679"/>
            <a:chExt cx="1916348" cy="856033"/>
          </a:xfrm>
        </p:grpSpPr>
        <p:sp>
          <p:nvSpPr>
            <p:cNvPr id="45" name="Rectangle 44"/>
            <p:cNvSpPr/>
            <p:nvPr/>
          </p:nvSpPr>
          <p:spPr>
            <a:xfrm>
              <a:off x="6018177" y="4821679"/>
              <a:ext cx="1916348" cy="856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092755" y="4899489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9235" y="5287627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59171" y="4899489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465651" y="5287627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25587" y="4899489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832067" y="5287627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92003" y="4899489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198483" y="5287627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558419" y="4899489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564899" y="5287627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344383" y="4899489"/>
              <a:ext cx="139445" cy="305868"/>
            </a:xfrm>
            <a:prstGeom prst="rect">
              <a:avLst/>
            </a:prstGeom>
            <a:solidFill>
              <a:srgbClr val="76B900"/>
            </a:solidFill>
            <a:ln>
              <a:solidFill>
                <a:srgbClr val="76B9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701499" y="5287627"/>
              <a:ext cx="139445" cy="305868"/>
            </a:xfrm>
            <a:prstGeom prst="rect">
              <a:avLst/>
            </a:prstGeom>
            <a:solidFill>
              <a:srgbClr val="76B900"/>
            </a:solidFill>
            <a:ln>
              <a:solidFill>
                <a:srgbClr val="76B9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552633" y="5287627"/>
              <a:ext cx="139445" cy="305868"/>
            </a:xfrm>
            <a:prstGeom prst="rect">
              <a:avLst/>
            </a:prstGeom>
            <a:solidFill>
              <a:srgbClr val="4549F5"/>
            </a:solidFill>
            <a:ln>
              <a:solidFill>
                <a:srgbClr val="4549F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463087" y="5289902"/>
              <a:ext cx="139445" cy="305868"/>
            </a:xfrm>
            <a:prstGeom prst="rect">
              <a:avLst/>
            </a:prstGeom>
            <a:solidFill>
              <a:srgbClr val="4549F5"/>
            </a:solidFill>
            <a:ln>
              <a:solidFill>
                <a:srgbClr val="4549F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ight Brace 61"/>
          <p:cNvSpPr/>
          <p:nvPr/>
        </p:nvSpPr>
        <p:spPr>
          <a:xfrm>
            <a:off x="7558088" y="1651000"/>
            <a:ext cx="246063" cy="931333"/>
          </a:xfrm>
          <a:prstGeom prst="rightBrac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751762" y="1947389"/>
            <a:ext cx="1123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Application</a:t>
            </a:r>
          </a:p>
        </p:txBody>
      </p:sp>
      <p:sp>
        <p:nvSpPr>
          <p:cNvPr id="65" name="Right Brace 64"/>
          <p:cNvSpPr/>
          <p:nvPr/>
        </p:nvSpPr>
        <p:spPr>
          <a:xfrm>
            <a:off x="7556500" y="4053417"/>
            <a:ext cx="246063" cy="359833"/>
          </a:xfrm>
          <a:prstGeom prst="rightBrac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742237" y="4059125"/>
            <a:ext cx="107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Bottleneck</a:t>
            </a:r>
          </a:p>
        </p:txBody>
      </p:sp>
      <p:sp>
        <p:nvSpPr>
          <p:cNvPr id="67" name="Right Brace 66"/>
          <p:cNvSpPr/>
          <p:nvPr/>
        </p:nvSpPr>
        <p:spPr>
          <a:xfrm>
            <a:off x="7505699" y="5864970"/>
            <a:ext cx="246063" cy="359833"/>
          </a:xfrm>
          <a:prstGeom prst="rightBrac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690647" y="5867199"/>
            <a:ext cx="1514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Optimized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321108"/>
              </p:ext>
            </p:extLst>
          </p:nvPr>
        </p:nvGraphicFramePr>
        <p:xfrm>
          <a:off x="626901" y="2993932"/>
          <a:ext cx="5516724" cy="2982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Portability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693226"/>
              </p:ext>
            </p:extLst>
          </p:nvPr>
        </p:nvGraphicFramePr>
        <p:xfrm>
          <a:off x="1204452" y="1758882"/>
          <a:ext cx="6997290" cy="2305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Portability</a:t>
            </a:r>
            <a:endParaRPr lang="en-US" dirty="0"/>
          </a:p>
        </p:txBody>
      </p:sp>
      <p:pic>
        <p:nvPicPr>
          <p:cNvPr id="4" name="Picture 2" descr="C:\Documents and Settings\nbell\Desktop\slashdot.png"/>
          <p:cNvPicPr>
            <a:picLocks noChangeAspect="1" noChangeArrowheads="1"/>
          </p:cNvPicPr>
          <p:nvPr/>
        </p:nvPicPr>
        <p:blipFill>
          <a:blip r:embed="rId2" cstate="print"/>
          <a:srcRect l="1218" t="1744" b="26080"/>
          <a:stretch>
            <a:fillRect/>
          </a:stretch>
        </p:blipFill>
        <p:spPr bwMode="auto">
          <a:xfrm>
            <a:off x="847726" y="1499810"/>
            <a:ext cx="7448550" cy="4487333"/>
          </a:xfrm>
          <a:prstGeom prst="roundRect">
            <a:avLst>
              <a:gd name="adj" fmla="val 46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 temporary allocation</a:t>
            </a:r>
          </a:p>
          <a:p>
            <a:endParaRPr lang="en-US" dirty="0" smtClean="0"/>
          </a:p>
          <a:p>
            <a:r>
              <a:rPr lang="en-US" dirty="0" smtClean="0"/>
              <a:t>Create new backend systems</a:t>
            </a:r>
          </a:p>
          <a:p>
            <a:endParaRPr lang="en-US" dirty="0" smtClean="0"/>
          </a:p>
          <a:p>
            <a:r>
              <a:rPr lang="en-US" dirty="0" smtClean="0"/>
              <a:t>Modify algorithm behavior</a:t>
            </a:r>
          </a:p>
          <a:p>
            <a:endParaRPr lang="en-US" dirty="0" smtClean="0"/>
          </a:p>
          <a:p>
            <a:r>
              <a:rPr lang="en-US" dirty="0" smtClean="0"/>
              <a:t>New in Thrust v1.6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Supports all CUDA-capable GPUs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Well-tested</a:t>
            </a:r>
          </a:p>
          <a:p>
            <a:pPr lvl="1"/>
            <a:r>
              <a:rPr lang="en-US" dirty="0" smtClean="0"/>
              <a:t>~850 unit tests run daily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Robust</a:t>
            </a:r>
          </a:p>
          <a:p>
            <a:pPr lvl="1"/>
            <a:r>
              <a:rPr lang="en-US" dirty="0" smtClean="0"/>
              <a:t>Handles many pathological use cases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Source Software</a:t>
            </a:r>
          </a:p>
          <a:p>
            <a:pPr lvl="1"/>
            <a:r>
              <a:rPr lang="en-US" dirty="0" smtClean="0"/>
              <a:t>Apache License</a:t>
            </a:r>
          </a:p>
          <a:p>
            <a:pPr lvl="1"/>
            <a:r>
              <a:rPr lang="en-US" dirty="0" smtClean="0"/>
              <a:t>Hosted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Welcome to</a:t>
            </a:r>
          </a:p>
          <a:p>
            <a:pPr lvl="1"/>
            <a:r>
              <a:rPr lang="en-US" dirty="0" smtClean="0"/>
              <a:t>Suggestions</a:t>
            </a:r>
          </a:p>
          <a:p>
            <a:pPr lvl="1"/>
            <a:r>
              <a:rPr lang="en-US" dirty="0" smtClean="0"/>
              <a:t>Criticism</a:t>
            </a:r>
          </a:p>
          <a:p>
            <a:pPr lvl="1"/>
            <a:r>
              <a:rPr lang="en-US" dirty="0" smtClean="0"/>
              <a:t>Bug Reports</a:t>
            </a:r>
          </a:p>
          <a:p>
            <a:pPr lvl="1"/>
            <a:r>
              <a:rPr lang="en-US" dirty="0" smtClean="0"/>
              <a:t>Contributions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4" name="Picture 2" descr="Z:\Desktop\Thrus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850491" y="1756923"/>
            <a:ext cx="3855358" cy="4036556"/>
          </a:xfrm>
          <a:prstGeom prst="roundRect">
            <a:avLst>
              <a:gd name="adj" fmla="val 45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5749683" y="130904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thrust.github.com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Documentation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r>
              <a:rPr lang="en-US" dirty="0" smtClean="0"/>
              <a:t>Mailing List</a:t>
            </a:r>
          </a:p>
          <a:p>
            <a:endParaRPr lang="en-US" dirty="0" smtClean="0"/>
          </a:p>
          <a:p>
            <a:r>
              <a:rPr lang="en-US" dirty="0" smtClean="0"/>
              <a:t>Webinars</a:t>
            </a:r>
          </a:p>
          <a:p>
            <a:endParaRPr lang="en-US" dirty="0" smtClean="0"/>
          </a:p>
          <a:p>
            <a:r>
              <a:rPr lang="en-US" dirty="0" smtClean="0"/>
              <a:t>Publications</a:t>
            </a:r>
          </a:p>
        </p:txBody>
      </p:sp>
      <p:pic>
        <p:nvPicPr>
          <p:cNvPr id="7" name="Picture 2" descr="Z:\Desktop\Thrus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526641" y="1756923"/>
            <a:ext cx="3855358" cy="4036556"/>
          </a:xfrm>
          <a:prstGeom prst="roundRect">
            <a:avLst>
              <a:gd name="adj" fmla="val 45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5371474" y="130782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thrust.github.com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Thrust?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Parallel Algorithms Library</a:t>
            </a:r>
          </a:p>
          <a:p>
            <a:endParaRPr lang="en-US" dirty="0" smtClean="0"/>
          </a:p>
          <a:p>
            <a:r>
              <a:rPr lang="en-US" dirty="0" smtClean="0"/>
              <a:t>Parallel Analog of the C++ Standard Template Library (STL)</a:t>
            </a:r>
          </a:p>
          <a:p>
            <a:endParaRPr lang="en-US" dirty="0" smtClean="0"/>
          </a:p>
          <a:p>
            <a:r>
              <a:rPr lang="en-US" dirty="0" smtClean="0"/>
              <a:t>Performance-Portable Abstraction Layer</a:t>
            </a:r>
          </a:p>
          <a:p>
            <a:endParaRPr lang="en-US" dirty="0" smtClean="0"/>
          </a:p>
          <a:p>
            <a:r>
              <a:rPr lang="en-US" dirty="0" smtClean="0"/>
              <a:t>Productive way to program CUDA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1051" y="1354667"/>
            <a:ext cx="75819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#include &lt;thrust/</a:t>
            </a:r>
            <a:r>
              <a:rPr lang="en-US" sz="1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host_vector.h</a:t>
            </a:r>
            <a:r>
              <a:rPr lang="en-US" sz="1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#include &lt;thrust/</a:t>
            </a:r>
            <a:r>
              <a:rPr lang="en-US" sz="1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device_vector.h</a:t>
            </a:r>
            <a:r>
              <a:rPr lang="en-US" sz="1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#include &lt;thrust/</a:t>
            </a:r>
            <a:r>
              <a:rPr lang="en-US" sz="1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sort.h</a:t>
            </a:r>
            <a:r>
              <a:rPr lang="en-US" sz="1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cstdlib</a:t>
            </a:r>
            <a:r>
              <a:rPr lang="en-US" sz="1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>
                <a:solidFill>
                  <a:srgbClr val="9FC5E8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generate 32M random numbers on the host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thrust::</a:t>
            </a:r>
            <a:r>
              <a:rPr lang="en-US" sz="1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host_vector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h_vec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(32 &lt;&lt; 20);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thrust::</a:t>
            </a:r>
            <a:r>
              <a:rPr lang="en-US" sz="1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generate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h_vec.begin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h_vec.end(), rand);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9FC5E8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transfer data to the device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thrust::</a:t>
            </a:r>
            <a:r>
              <a:rPr lang="en-US" sz="1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device_vector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d_vec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h_vec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9FC5E8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sort data on the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device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thrust::</a:t>
            </a:r>
            <a:r>
              <a:rPr lang="en-US" sz="1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d_vec.begin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d_vec.end());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9FC5E8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transfer data back to host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thrust::</a:t>
            </a:r>
            <a:r>
              <a:rPr lang="en-US" sz="1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copy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d_vec.begin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d_vec.end(),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h_vec.begin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Use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with CUDA Toolkit</a:t>
            </a:r>
          </a:p>
          <a:p>
            <a:endParaRPr lang="en-US" dirty="0" smtClean="0"/>
          </a:p>
          <a:p>
            <a:r>
              <a:rPr lang="en-US" dirty="0" smtClean="0"/>
              <a:t>Header-only library</a:t>
            </a:r>
          </a:p>
          <a:p>
            <a:endParaRPr lang="en-US" dirty="0" smtClean="0"/>
          </a:p>
          <a:p>
            <a:r>
              <a:rPr lang="en-US" dirty="0" smtClean="0"/>
              <a:t>Architecture agnostic</a:t>
            </a:r>
          </a:p>
          <a:p>
            <a:endParaRPr lang="en-US" dirty="0" smtClean="0"/>
          </a:p>
          <a:p>
            <a:r>
              <a:rPr lang="en-US" dirty="0" smtClean="0"/>
              <a:t>Just compile and run!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9653" y="5699387"/>
            <a:ext cx="6247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charset="0"/>
                <a:cs typeface="Courier New" charset="0"/>
              </a:rPr>
              <a:t>$ nvcc -O2 -arch=sm_20 program.cu -o program</a:t>
            </a:r>
            <a:endParaRPr lang="en-US" b="1" dirty="0">
              <a:latin typeface="Trebuchet MS" charset="0"/>
              <a:cs typeface="Courier Ne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529" y="3146329"/>
            <a:ext cx="4381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Why should I use Thrust?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00025" y="1600213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Containers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host_vector</a:t>
            </a:r>
            <a:endParaRPr lang="en-US" b="1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device_vector</a:t>
            </a:r>
            <a:endParaRPr lang="en-US" b="1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 err="1" smtClean="0"/>
              <a:t>Mangement</a:t>
            </a:r>
            <a:endParaRPr lang="en-US" dirty="0" smtClean="0"/>
          </a:p>
          <a:p>
            <a:pPr lvl="1"/>
            <a:r>
              <a:rPr lang="en-US" sz="1800" dirty="0" smtClean="0"/>
              <a:t>Allocation</a:t>
            </a:r>
          </a:p>
          <a:p>
            <a:pPr lvl="1"/>
            <a:r>
              <a:rPr lang="en-US" sz="1800" dirty="0" smtClean="0"/>
              <a:t>Transfers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Algorithm Selection</a:t>
            </a:r>
          </a:p>
          <a:p>
            <a:pPr lvl="1"/>
            <a:r>
              <a:rPr lang="en-US" sz="1800" dirty="0" smtClean="0"/>
              <a:t>Location is implicit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52950" y="1925024"/>
            <a:ext cx="474344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cs typeface="Courier New" charset="0"/>
              </a:rPr>
              <a:t>// allocate host vector with two elements</a:t>
            </a:r>
          </a:p>
          <a:p>
            <a:r>
              <a:rPr lang="en-US" sz="1400" b="1" dirty="0" smtClean="0">
                <a:latin typeface="Courier New" charset="0"/>
                <a:cs typeface="Courier New" charset="0"/>
              </a:rPr>
              <a:t>thrust</a:t>
            </a:r>
            <a:r>
              <a:rPr lang="en-US" sz="1400" b="1" dirty="0">
                <a:latin typeface="Courier New" charset="0"/>
                <a:cs typeface="Courier New" charset="0"/>
              </a:rPr>
              <a:t>::</a:t>
            </a:r>
            <a:r>
              <a:rPr lang="en-US" sz="1400" b="1" dirty="0" err="1">
                <a:solidFill>
                  <a:srgbClr val="92D050"/>
                </a:solidFill>
                <a:latin typeface="Courier New" charset="0"/>
                <a:cs typeface="Courier New" charset="0"/>
              </a:rPr>
              <a:t>host_vector</a:t>
            </a:r>
            <a:r>
              <a:rPr lang="en-US" sz="1400" b="1" dirty="0">
                <a:latin typeface="Courier New" charset="0"/>
                <a:cs typeface="Courier New" charset="0"/>
              </a:rPr>
              <a:t>&lt;</a:t>
            </a:r>
            <a:r>
              <a:rPr lang="en-US" sz="1400" b="1" dirty="0" err="1">
                <a:solidFill>
                  <a:schemeClr val="tx2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cs typeface="Courier New" charset="0"/>
              </a:rPr>
              <a:t>&gt; 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h_vec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(2); </a:t>
            </a:r>
          </a:p>
          <a:p>
            <a:endParaRPr lang="en-US" sz="1400" b="1" dirty="0" smtClean="0">
              <a:solidFill>
                <a:srgbClr val="9FC5E8"/>
              </a:solidFill>
              <a:latin typeface="Courier New" charset="0"/>
              <a:cs typeface="Courier New" charset="0"/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cs typeface="Courier New" charset="0"/>
              </a:rPr>
              <a:t>// copy host data to device memory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Courier New" charset="0"/>
              <a:cs typeface="Courier New" charset="0"/>
            </a:endParaRPr>
          </a:p>
          <a:p>
            <a:r>
              <a:rPr lang="en-US" sz="1400" b="1" dirty="0" smtClean="0">
                <a:latin typeface="Courier New" charset="0"/>
                <a:cs typeface="Courier New" charset="0"/>
              </a:rPr>
              <a:t>thrust</a:t>
            </a:r>
            <a:r>
              <a:rPr lang="en-US" sz="1400" b="1" dirty="0">
                <a:latin typeface="Courier New" charset="0"/>
                <a:cs typeface="Courier New" charset="0"/>
              </a:rPr>
              <a:t>::</a:t>
            </a:r>
            <a:r>
              <a:rPr lang="en-US" sz="1400" b="1" dirty="0" err="1">
                <a:solidFill>
                  <a:srgbClr val="92D050"/>
                </a:solidFill>
                <a:latin typeface="Courier New" charset="0"/>
                <a:cs typeface="Courier New" charset="0"/>
              </a:rPr>
              <a:t>device_vector</a:t>
            </a:r>
            <a:r>
              <a:rPr lang="en-US" sz="1400" b="1" dirty="0">
                <a:latin typeface="Courier New" charset="0"/>
                <a:cs typeface="Courier New" charset="0"/>
              </a:rPr>
              <a:t>&lt;</a:t>
            </a:r>
            <a:r>
              <a:rPr lang="en-US" sz="1400" b="1" dirty="0" err="1">
                <a:solidFill>
                  <a:schemeClr val="tx2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cs typeface="Courier New" charset="0"/>
              </a:rPr>
              <a:t>&gt; </a:t>
            </a:r>
            <a:r>
              <a:rPr lang="en-US" sz="1400" b="1" dirty="0" err="1">
                <a:latin typeface="Courier New" charset="0"/>
                <a:cs typeface="Courier New" charset="0"/>
              </a:rPr>
              <a:t>d_vec</a:t>
            </a:r>
            <a:r>
              <a:rPr lang="en-US" sz="1400" b="1" dirty="0">
                <a:latin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cs typeface="Courier New" charset="0"/>
              </a:rPr>
              <a:t>h_vec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cs typeface="Courier New" charset="0"/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cs typeface="Courier New" charset="0"/>
              </a:rPr>
              <a:t>// write device values from the host</a:t>
            </a:r>
          </a:p>
          <a:p>
            <a:r>
              <a:rPr lang="en-US" sz="1400" b="1" dirty="0" err="1" smtClean="0">
                <a:latin typeface="Courier New" charset="0"/>
                <a:cs typeface="Courier New" charset="0"/>
              </a:rPr>
              <a:t>d_vec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[0] = 27;</a:t>
            </a:r>
          </a:p>
          <a:p>
            <a:r>
              <a:rPr lang="en-US" sz="1400" b="1" dirty="0" err="1" smtClean="0">
                <a:latin typeface="Courier New" charset="0"/>
                <a:cs typeface="Courier New" charset="0"/>
              </a:rPr>
              <a:t>d_vec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[1] = 13;</a:t>
            </a:r>
          </a:p>
          <a:p>
            <a:endParaRPr lang="en-US" sz="1400" b="1" dirty="0" smtClean="0">
              <a:latin typeface="Courier New" charset="0"/>
              <a:cs typeface="Courier New" charset="0"/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cs typeface="Courier New" charset="0"/>
              </a:rPr>
              <a:t>// read device values from the host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 sum = 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d_vec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[0] + 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d_vec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[1];</a:t>
            </a:r>
          </a:p>
          <a:p>
            <a:endParaRPr lang="en-US" sz="1400" b="1" dirty="0" smtClean="0">
              <a:latin typeface="Courier New" charset="0"/>
              <a:cs typeface="Courier New" charset="0"/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cs typeface="Courier New" charset="0"/>
              </a:rPr>
              <a:t>// invoke algorithm on device</a:t>
            </a:r>
          </a:p>
          <a:p>
            <a:r>
              <a:rPr lang="en-US" sz="1400" b="1" dirty="0" smtClean="0">
                <a:latin typeface="Courier New" charset="0"/>
                <a:cs typeface="Courier New" charset="0"/>
              </a:rPr>
              <a:t>thrust::</a:t>
            </a:r>
            <a:r>
              <a:rPr lang="en-US" sz="1400" b="1" dirty="0" smtClean="0">
                <a:solidFill>
                  <a:srgbClr val="92D050"/>
                </a:solidFill>
                <a:latin typeface="Courier New" charset="0"/>
                <a:cs typeface="Courier New" charset="0"/>
              </a:rPr>
              <a:t>sort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d_vec.begin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(), d_vec.end());</a:t>
            </a:r>
          </a:p>
          <a:p>
            <a:endParaRPr lang="en-US" sz="1400" b="1" dirty="0" smtClean="0">
              <a:latin typeface="Courier New" charset="0"/>
              <a:cs typeface="Courier New" charset="0"/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cs typeface="Courier New" charset="0"/>
              </a:rPr>
              <a:t>// memory automatically released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52400" y="1600213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Large set of algorithms</a:t>
            </a:r>
          </a:p>
          <a:p>
            <a:pPr lvl="1"/>
            <a:r>
              <a:rPr lang="en-US" sz="2400" dirty="0" smtClean="0"/>
              <a:t>~75 functions</a:t>
            </a:r>
          </a:p>
          <a:p>
            <a:pPr lvl="1"/>
            <a:r>
              <a:rPr lang="en-US" sz="2400" dirty="0" smtClean="0"/>
              <a:t>~125 variations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Flexible</a:t>
            </a:r>
          </a:p>
          <a:p>
            <a:pPr lvl="1"/>
            <a:r>
              <a:rPr lang="en-US" sz="2400" dirty="0" smtClean="0"/>
              <a:t>User-defined types</a:t>
            </a:r>
          </a:p>
          <a:p>
            <a:pPr lvl="1"/>
            <a:r>
              <a:rPr lang="en-US" sz="2400" dirty="0" smtClean="0"/>
              <a:t>User-defined operators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400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977282"/>
              </p:ext>
            </p:extLst>
          </p:nvPr>
        </p:nvGraphicFramePr>
        <p:xfrm>
          <a:off x="4314824" y="1704975"/>
          <a:ext cx="4714875" cy="3402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026"/>
                <a:gridCol w="2990849"/>
              </a:tblGrid>
              <a:tr h="3400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Algorithm</a:t>
                      </a:r>
                      <a:endParaRPr lang="en-US" sz="1600" dirty="0"/>
                    </a:p>
                  </a:txBody>
                  <a:tcPr marL="66789" marR="66789" marT="44526" marB="44526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marL="66789" marR="66789" marT="44526" marB="44526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40252"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solidFill>
                            <a:srgbClr val="92D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reduce</a:t>
                      </a:r>
                      <a:endParaRPr lang="en-US" sz="1300" dirty="0" smtClean="0">
                        <a:solidFill>
                          <a:srgbClr val="92D050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Sum of a sequence</a:t>
                      </a:r>
                    </a:p>
                  </a:txBody>
                  <a:tcPr marL="66789" marR="66789" marT="44526" marB="44526">
                    <a:noFill/>
                  </a:tcPr>
                </a:tc>
              </a:tr>
              <a:tr h="3402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rgbClr val="92D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find</a:t>
                      </a:r>
                      <a:endParaRPr lang="en-US" sz="1300" dirty="0" smtClean="0">
                        <a:solidFill>
                          <a:srgbClr val="92D050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First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position of a value in a sequence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</a:tr>
              <a:tr h="340252"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solidFill>
                            <a:srgbClr val="92D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mismatch</a:t>
                      </a:r>
                      <a:endParaRPr lang="en-US" sz="1300" dirty="0" smtClean="0">
                        <a:solidFill>
                          <a:srgbClr val="92D050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First position where two sequences differ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</a:tr>
              <a:tr h="340252">
                <a:tc>
                  <a:txBody>
                    <a:bodyPr/>
                    <a:lstStyle/>
                    <a:p>
                      <a:r>
                        <a:rPr lang="en-US" sz="1300" b="1" dirty="0" err="1" smtClean="0">
                          <a:solidFill>
                            <a:srgbClr val="92D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inner_product</a:t>
                      </a:r>
                      <a:endParaRPr lang="en-US" sz="1300" dirty="0">
                        <a:solidFill>
                          <a:srgbClr val="92D050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Dot product of two sequences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</a:tr>
              <a:tr h="340252"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solidFill>
                            <a:srgbClr val="92D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equal</a:t>
                      </a:r>
                      <a:endParaRPr lang="en-US" sz="1300" dirty="0">
                        <a:solidFill>
                          <a:srgbClr val="92D050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Whether two sequences are equal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</a:tr>
              <a:tr h="3402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err="1" smtClean="0">
                          <a:solidFill>
                            <a:srgbClr val="92D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min_element</a:t>
                      </a:r>
                      <a:endParaRPr lang="en-US" sz="1300" dirty="0" smtClean="0">
                        <a:solidFill>
                          <a:srgbClr val="92D050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Position of the smallest value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</a:tr>
              <a:tr h="3402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rgbClr val="92D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count</a:t>
                      </a:r>
                      <a:endParaRPr lang="en-US" sz="1300" dirty="0">
                        <a:solidFill>
                          <a:srgbClr val="92D050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Number of instances of a value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</a:tr>
              <a:tr h="3402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err="1" smtClean="0">
                          <a:solidFill>
                            <a:srgbClr val="92D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is_sorted</a:t>
                      </a:r>
                      <a:endParaRPr lang="en-US" sz="1300" dirty="0">
                        <a:solidFill>
                          <a:srgbClr val="92D050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Whether sequence is in sorted order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</a:tr>
              <a:tr h="3402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err="1" smtClean="0">
                          <a:solidFill>
                            <a:srgbClr val="92D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transform_reduce</a:t>
                      </a:r>
                      <a:endParaRPr lang="en-US" sz="1300" dirty="0">
                        <a:solidFill>
                          <a:srgbClr val="92D050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Sum of transformed sequence</a:t>
                      </a:r>
                    </a:p>
                  </a:txBody>
                  <a:tcPr marL="66789" marR="66789" marT="44526" marB="44526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71175876"/>
              </p:ext>
            </p:extLst>
          </p:nvPr>
        </p:nvGraphicFramePr>
        <p:xfrm>
          <a:off x="1681163" y="1257300"/>
          <a:ext cx="5781674" cy="52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Interoperability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CUDA, TBB and 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Just recompile!</a:t>
            </a:r>
          </a:p>
          <a:p>
            <a:pPr lvl="1"/>
            <a:endParaRPr lang="en-US" dirty="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28651" y="3579502"/>
            <a:ext cx="8013358" cy="2339103"/>
            <a:chOff x="990600" y="3733800"/>
            <a:chExt cx="7543800" cy="1705659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990600" y="3733800"/>
              <a:ext cx="3429000" cy="1705658"/>
              <a:chOff x="1143000" y="3733800"/>
              <a:chExt cx="2895600" cy="170565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143000" y="3733800"/>
                <a:ext cx="2895600" cy="170565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800" b="1" dirty="0">
                    <a:cs typeface="Courier New" pitchFamily="49" charset="0"/>
                  </a:rPr>
                  <a:t>GeForce GTX 280</a:t>
                </a:r>
              </a:p>
              <a:p>
                <a:pPr>
                  <a:defRPr/>
                </a:pP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defRPr/>
                </a:pP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$ time ./</a:t>
                </a:r>
                <a:r>
                  <a:rPr lang="en-US" sz="1600" b="1" dirty="0" err="1">
                    <a:latin typeface="Courier New" pitchFamily="49" charset="0"/>
                    <a:cs typeface="Courier New" pitchFamily="49" charset="0"/>
                  </a:rPr>
                  <a:t>monte_carlo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defRPr/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pi is approximately 3.14159</a:t>
                </a:r>
              </a:p>
              <a:p>
                <a:pPr>
                  <a:defRPr/>
                </a:pPr>
                <a:endParaRPr lang="en-US" sz="1600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defRPr/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real	0m6.190s</a:t>
                </a:r>
              </a:p>
              <a:p>
                <a:pPr>
                  <a:defRPr/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user	0m6.052s</a:t>
                </a:r>
              </a:p>
              <a:p>
                <a:pPr>
                  <a:defRPr/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sys	0m0.116s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143000" y="3733800"/>
                <a:ext cx="2895600" cy="269315"/>
              </a:xfrm>
              <a:prstGeom prst="rect">
                <a:avLst/>
              </a:prstGeom>
              <a:solidFill>
                <a:srgbClr val="5A8B25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800" b="1" dirty="0">
                    <a:cs typeface="Courier New" pitchFamily="49" charset="0"/>
                  </a:rPr>
                  <a:t>NVIDA GeForce GTX </a:t>
                </a:r>
                <a:r>
                  <a:rPr lang="en-US" sz="1800" b="1" dirty="0" smtClean="0">
                    <a:cs typeface="Courier New" pitchFamily="49" charset="0"/>
                  </a:rPr>
                  <a:t>580</a:t>
                </a:r>
                <a:endParaRPr lang="en-US" sz="1800" b="1" dirty="0">
                  <a:cs typeface="Courier New" pitchFamily="49" charset="0"/>
                </a:endParaRP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5105400" y="3733801"/>
              <a:ext cx="3429000" cy="1705658"/>
              <a:chOff x="5029200" y="3733801"/>
              <a:chExt cx="3276600" cy="1705658"/>
            </a:xfrm>
          </p:grpSpPr>
          <p:sp>
            <p:nvSpPr>
              <p:cNvPr id="7" name="TextBox 3"/>
              <p:cNvSpPr txBox="1"/>
              <p:nvPr/>
            </p:nvSpPr>
            <p:spPr>
              <a:xfrm>
                <a:off x="5029200" y="3733801"/>
                <a:ext cx="3276600" cy="170565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800" b="1" dirty="0">
                    <a:cs typeface="Courier New" pitchFamily="49" charset="0"/>
                  </a:rPr>
                  <a:t>Core2 Quad Q6600</a:t>
                </a:r>
              </a:p>
              <a:p>
                <a:pPr>
                  <a:defRPr/>
                </a:pP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defRPr/>
                </a:pP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$ time ./</a:t>
                </a:r>
                <a:r>
                  <a:rPr lang="en-US" sz="1600" b="1" dirty="0" err="1">
                    <a:latin typeface="Courier New" pitchFamily="49" charset="0"/>
                    <a:cs typeface="Courier New" pitchFamily="49" charset="0"/>
                  </a:rPr>
                  <a:t>monte_carlo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</a:t>
                </a:r>
              </a:p>
              <a:p>
                <a:pPr>
                  <a:defRPr/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pi is approximately 3.14159</a:t>
                </a:r>
              </a:p>
              <a:p>
                <a:pPr>
                  <a:defRPr/>
                </a:pPr>
                <a:endParaRPr lang="en-US" sz="1600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defRPr/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real	1m26.217s</a:t>
                </a:r>
              </a:p>
              <a:p>
                <a:pPr>
                  <a:defRPr/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user	11m28.383s</a:t>
                </a:r>
              </a:p>
              <a:p>
                <a:pPr>
                  <a:defRPr/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sys	0m0.020s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029200" y="3733801"/>
                <a:ext cx="3276600" cy="269314"/>
              </a:xfrm>
              <a:prstGeom prst="rect">
                <a:avLst/>
              </a:prstGeom>
              <a:solidFill>
                <a:srgbClr val="5A8B25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800" b="1" dirty="0">
                    <a:cs typeface="Courier New" pitchFamily="49" charset="0"/>
                  </a:rPr>
                  <a:t>Intel </a:t>
                </a:r>
                <a:r>
                  <a:rPr lang="en-US" sz="1800" b="1" dirty="0" smtClean="0">
                    <a:cs typeface="Courier New" pitchFamily="49" charset="0"/>
                  </a:rPr>
                  <a:t>Core i7 2600K</a:t>
                </a:r>
                <a:endParaRPr lang="en-US" sz="1800" b="1" dirty="0">
                  <a:cs typeface="Courier New" pitchFamily="49" charset="0"/>
                </a:endParaRP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1279128" y="2645328"/>
            <a:ext cx="65857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</a:rPr>
              <a:t>nvcc -DTHRUST_DEVICE_SYSTEM=THRUST_HOST_SYSTEM_OMP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VIDIA_Developer_Curriculum_4x3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NVIDIA_Developer_Curriculum_4x3_Theme</Template>
  <TotalTime>8172</TotalTime>
  <Words>579</Words>
  <Application>Microsoft Office PowerPoint</Application>
  <PresentationFormat>On-screen Show (4:3)</PresentationFormat>
  <Paragraphs>234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NVIDIA_Developer_Curriculum_4x3_Theme</vt:lpstr>
      <vt:lpstr>PowerPoint Presentation</vt:lpstr>
      <vt:lpstr>What is Thrust?</vt:lpstr>
      <vt:lpstr>Example</vt:lpstr>
      <vt:lpstr>Easy to Use</vt:lpstr>
      <vt:lpstr>PowerPoint Presentation</vt:lpstr>
      <vt:lpstr>Productivity</vt:lpstr>
      <vt:lpstr>Productivity</vt:lpstr>
      <vt:lpstr>Interoperability</vt:lpstr>
      <vt:lpstr>Portability</vt:lpstr>
      <vt:lpstr>Backend System Options</vt:lpstr>
      <vt:lpstr>Multiple Backend Systems</vt:lpstr>
      <vt:lpstr>Potential Workflow</vt:lpstr>
      <vt:lpstr>Performance Portability</vt:lpstr>
      <vt:lpstr>Performance Portability</vt:lpstr>
      <vt:lpstr>Extensibility</vt:lpstr>
      <vt:lpstr>Robustness</vt:lpstr>
      <vt:lpstr>Openness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User</cp:lastModifiedBy>
  <cp:revision>815</cp:revision>
  <dcterms:created xsi:type="dcterms:W3CDTF">2008-01-24T03:11:41Z</dcterms:created>
  <dcterms:modified xsi:type="dcterms:W3CDTF">2013-04-22T18:28:33Z</dcterms:modified>
</cp:coreProperties>
</file>