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B5E5-84D1-409F-9733-4A229B93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40F62-5921-48ED-87C4-122D830AF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EC93-D9CF-4A9C-8EC6-BCCE3A7E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DBE8-8262-4878-B764-BDBE767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EACC-FDC3-4595-A671-6D32166E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BD6E-1E87-4FA7-BCD5-857D9688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6507-3DC8-4AB7-95DC-B9060C4A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8AD0-1C9E-41D3-AE25-4F82007E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0106-1B4E-46C2-8C9B-BEA54B86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9744-A1F2-4855-8196-7A31CD98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E47E2-5E0A-468A-9FAE-A3EA57641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0B42D-D682-41F9-A6A4-D7BBCA4A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E48A-CB96-4952-ADD1-364717B0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D7C0-2B70-40CE-ADB0-EE22123F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2F89-BA5D-4C45-BB49-1D11F7F7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F90-3ED7-497B-A1BF-6337ABB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9372-466A-4EDA-8CBF-7336B7EE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33309-2480-4D15-A9AA-DED48EB5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ADBD-34FC-4E20-919C-F88BBAE0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1FFD-CCFE-4E1C-89C4-D39D56C4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98BC-613E-48EC-A0FF-6BED2105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15AD-5123-463E-8F33-723B68FC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286CB-F9F9-4B97-B37F-E1D12273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4784-B21F-4E7E-B67A-16175D6C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FF8D-8C3A-403B-8108-0F605436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270A-674B-448A-A9E4-2E850F49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2579-3DCD-4F3C-802F-93F786D7D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3F2CB-AE8B-4C62-81A7-7CD1E295C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39BAD-3DAD-49E7-82B3-ACB56788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DFB9-E88E-4BC7-A47A-21F556DB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D59BF-9752-4080-A5F3-AF85C1C5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1F6F-9D5D-46A5-9C83-F4F6AEC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B9D5-2863-480D-BE6D-88F19135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A7D61-6D7E-4846-8727-9D45888A3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E1433-38AC-4E86-94B2-8F156B7E8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F69D4-C754-4230-BD5A-E3DE6996B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69AF9-075E-4DF9-B1B7-E69705D3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136DA-8FC5-46D6-8232-F7F10E0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55EC8-92E1-4986-9763-46A63B5A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FE8B-2E3F-4831-B8B3-5AEEAA6B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8221-3663-422A-9C6D-1999746F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2ACA0-EC27-4B6C-A994-0BE20278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48F1-7871-4D52-9FBC-9D100D1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017D9-F1BB-42A9-B356-E0EEBD81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9D8D8-5FFE-454E-9B2C-84CC0236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28ACD-2D38-4A78-8452-4BBEFFC8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F51C-761B-4B31-975E-80843983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A61D-F874-4CC9-B869-366961DA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4DE81-FA91-4D5D-8270-D3ED6614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A358-526A-426B-9479-65362DB4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601D-1BCA-441C-A4D7-AD97BD53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52710-D086-475F-A410-93D57039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A705-0EB7-4D14-B16B-A72DBC5C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B14F6-3794-42FC-B391-042337878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E50B-B4F1-4E10-A9C6-038C88B7C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A1B66-62DC-469C-A891-9F794B54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BB11A-207D-4218-905F-C64490CB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0C546-BA85-47F4-A200-05A9A286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2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773A4-431D-4918-AD14-2CADBAD9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970B9-4FA8-4032-8CDB-637D4184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08AD-B4FA-4693-8E0D-1746391BC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78FC-24C8-4B73-8051-9F83C64479A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8AA3-B328-4615-8DD2-B72DD77D7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7342-47F9-43D4-BB15-C9AA6EE4B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7763-01A0-4682-AD1F-8876F221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5C079-2DBC-418F-943A-34995727C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7" b="12471"/>
          <a:stretch/>
        </p:blipFill>
        <p:spPr>
          <a:xfrm>
            <a:off x="0" y="0"/>
            <a:ext cx="12341211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A9835-EC3F-4CBA-8C53-EDD979E54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6281">
            <a:off x="6201020" y="2903969"/>
            <a:ext cx="3425952" cy="25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Stotter</dc:creator>
  <cp:lastModifiedBy>Matthew Stotter</cp:lastModifiedBy>
  <cp:revision>1</cp:revision>
  <dcterms:created xsi:type="dcterms:W3CDTF">2019-04-21T03:03:07Z</dcterms:created>
  <dcterms:modified xsi:type="dcterms:W3CDTF">2019-04-21T03:10:02Z</dcterms:modified>
</cp:coreProperties>
</file>