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71460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71460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571460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571460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5714604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571460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c57a62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c57a62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7e1690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7e1690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f459e2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f459e2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f459e2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f459e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f459e2c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f459e2c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f459e2c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f459e2c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669dc1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669dc1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571460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571460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571460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571460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OFDM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11700" y="25645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Group 6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Rafael Rosales 	Matthew Stotter	 Jared Rawlins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Cyclic prefix Length = 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50" y="906350"/>
            <a:ext cx="4267299" cy="3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Cyclic prefix Length = 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963" y="940050"/>
            <a:ext cx="4110065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Message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300" y="2800425"/>
            <a:ext cx="3276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713" y="1487123"/>
            <a:ext cx="6892566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28650" y="169739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75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Implement Orthogonal frequency-division multiplexing(OFDM) with a cyclic prefix.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Using Matlab, Generate a signal, transmit it, and recover it at the </a:t>
            </a:r>
            <a:r>
              <a:rPr lang="en" sz="3000"/>
              <a:t>receiver</a:t>
            </a:r>
            <a:r>
              <a:rPr lang="en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OFDM Come From?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28650" y="8783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/>
              <a:t>OFDM’s story begins with FDM invented in the 187</a:t>
            </a:r>
            <a:r>
              <a:rPr lang="en"/>
              <a:t>0s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Telegraph companies began to be interested in transmitting multiple messages at the same time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Alexander Graham Bell (below), Thomas Edison, and Elisha Gray were all big names who worked on the issue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688800"/>
            <a:ext cx="52387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FMD Applied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28650" y="8358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/>
              <a:t>It was applied on a large scale in the early 1900s with first occurence being military based communication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AT&amp;T then created their own 5 band in 1918 and it became the main way of communicating via telephony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N2 band was then applied in 1960 using double band modulation and transmitting over 200 miles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3059925"/>
            <a:ext cx="5238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Drawbacks of FDM and the advent of OFDM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FDM still had its issues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Waste of signal spectrum in guard spaces between subchannels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Complex and separate modulators for each subchannel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first was alleviated when OFDM was invented allowing non interfering waves to travel the same subchannel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3361288"/>
            <a:ext cx="52387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Major Application of OFDM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28650" y="1347100"/>
            <a:ext cx="3933300" cy="32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OFDM was then applied in ADSL by Bell Labs allowing for higher </a:t>
            </a:r>
            <a:r>
              <a:rPr lang="en"/>
              <a:t>communication</a:t>
            </a:r>
            <a:r>
              <a:rPr lang="en"/>
              <a:t> rates and multiple channels for local networks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VDSL was then invented later on after ADSL2+ improving even further on signal band usage and data rates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50" y="1420444"/>
            <a:ext cx="4277250" cy="311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Basics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28650" y="1347100"/>
            <a:ext cx="3933300" cy="32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Frequency Domain: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Symbols are blocks (rect functions)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Equivalent bandwidths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Combination of multiple blocks in the frequency domain results in no interference at center frequencies.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31731" l="0" r="0" t="0"/>
          <a:stretch/>
        </p:blipFill>
        <p:spPr>
          <a:xfrm>
            <a:off x="4909875" y="1347100"/>
            <a:ext cx="3346074" cy="13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813" y="2844303"/>
            <a:ext cx="2964200" cy="1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prefix Length = 6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838" y="899350"/>
            <a:ext cx="4352324" cy="33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Cyclic prefix Length =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76" y="940050"/>
            <a:ext cx="4207248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