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a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b.xml" ContentType="application/vnd.openxmlformats-officedocument.presentationml.slide+xml"/>
  <Override PartName="/ppt/notesSlides/notesSlidea.xml" ContentType="application/vnd.openxmlformats-officedocument.presentationml.notesSlide+xml"/>
  <Override PartName="/ppt/slides/slidec.xml" ContentType="application/vnd.openxmlformats-officedocument.presentationml.slide+xml"/>
  <Override PartName="/ppt/notesSlides/notesSlideb.xml" ContentType="application/vnd.openxmlformats-officedocument.presentationml.notesSlide+xml"/>
  <Override PartName="/ppt/slides/slided.xml" ContentType="application/vnd.openxmlformats-officedocument.presentationml.slide+xml"/>
  <Override PartName="/ppt/notesSlides/notesSlidec.xml" ContentType="application/vnd.openxmlformats-officedocument.presentationml.notesSlide+xml"/>
  <Override PartName="/ppt/slides/slidee.xml" ContentType="application/vnd.openxmlformats-officedocument.presentationml.slide+xml"/>
  <Override PartName="/ppt/notesSlides/notesSlided.xml" ContentType="application/vnd.openxmlformats-officedocument.presentationml.notesSlide+xml"/>
  <Override PartName="/ppt/slides/slidef.xml" ContentType="application/vnd.openxmlformats-officedocument.presentationml.slide+xml"/>
  <Override PartName="/ppt/notesSlides/notesSlidee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f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  <p:sldId id="262" r:id="RelId5"/>
    <p:sldId id="263" r:id="RelId6"/>
    <p:sldId id="264" r:id="RelId7"/>
    <p:sldId id="265" r:id="RelId8"/>
    <p:sldId id="266" r:id="RelId9"/>
    <p:sldId id="267" r:id="RelId10"/>
    <p:sldId id="268" r:id="RelId11"/>
    <p:sldId id="269" r:id="RelId12"/>
    <p:sldId id="270" r:id="RelId13"/>
    <p:sldId id="271" r:id="RelId14"/>
    <p:sldId id="272" r:id="Rel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Relationship Type="http://schemas.openxmlformats.org/officeDocument/2006/relationships/slide" Target="/ppt/slides/slide7.xml" Id="RelId5" /><Relationship Type="http://schemas.openxmlformats.org/officeDocument/2006/relationships/slide" Target="/ppt/slides/slide8.xml" Id="RelId6" /><Relationship Type="http://schemas.openxmlformats.org/officeDocument/2006/relationships/slide" Target="/ppt/slides/slide9.xml" Id="RelId7" /><Relationship Type="http://schemas.openxmlformats.org/officeDocument/2006/relationships/slide" Target="/ppt/slides/slidea.xml" Id="RelId8" /><Relationship Type="http://schemas.openxmlformats.org/officeDocument/2006/relationships/slide" Target="/ppt/slides/slideb.xml" Id="RelId9" /><Relationship Type="http://schemas.openxmlformats.org/officeDocument/2006/relationships/slide" Target="/ppt/slides/slidec.xml" Id="RelId10" /><Relationship Type="http://schemas.openxmlformats.org/officeDocument/2006/relationships/slide" Target="/ppt/slides/slided.xml" Id="RelId11" /><Relationship Type="http://schemas.openxmlformats.org/officeDocument/2006/relationships/slide" Target="/ppt/slides/slidee.xml" Id="RelId12" /><Relationship Type="http://schemas.openxmlformats.org/officeDocument/2006/relationships/slide" Target="/ppt/slides/slidef.xml" Id="RelId13" /><Relationship Type="http://schemas.openxmlformats.org/officeDocument/2006/relationships/slide" Target="/ppt/slides/slide10.xml" Id="RelId14" /><Relationship Type="http://schemas.openxmlformats.org/officeDocument/2006/relationships/slide" Target="/ppt/slides/slide11.xml" Id="RelId15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scatterChart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10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esriVisual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scatterChart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scatterChart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scatterChart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scatterChart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scatterChart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scatterChart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scatterChart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scatterChart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8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scatterChart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9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scatterChart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a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scatterChart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b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scatterChart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c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esriVisual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d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f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e34f9621-f962-4f6e-ade3-e5f919f92323?pbi_source=PowerPoint" TargetMode="External" Id="coverSlideHpLink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notesSlide" Target="/ppt/notesSlides/notesSlidef.xml" Id="R6dd2740b2ffd48fa" /><Relationship Type="http://schemas.openxmlformats.org/officeDocument/2006/relationships/slideLayout" Target="/ppt/slideLayouts/slideLayout8.xml" Id="R12ce1c73d5c14140" /><Relationship Type="http://schemas.openxmlformats.org/officeDocument/2006/relationships/hyperlink" Target="https://app.powerbi.com/groups/me/reports/e34f9621-f962-4f6e-ade3-e5f919f92323/?pbi_source=PowerPoint" TargetMode="External" Id="RelId14" /><Relationship Type="http://schemas.openxmlformats.org/officeDocument/2006/relationships/image" Target="/ppt/media/image12.png" Id="imgId16813026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notesSlide" Target="/ppt/notesSlides/notesSlide10.xml" Id="R35b2ba1b5cff4597" /><Relationship Type="http://schemas.openxmlformats.org/officeDocument/2006/relationships/slideLayout" Target="/ppt/slideLayouts/slideLayout8.xml" Id="R86a4e9bacf204ea5" /><Relationship Type="http://schemas.openxmlformats.org/officeDocument/2006/relationships/hyperlink" Target="https://app.powerbi.com/groups/me/reports/e34f9621-f962-4f6e-ade3-e5f919f92323/?pbi_source=PowerPoint" TargetMode="External" Id="RelId15" /><Relationship Type="http://schemas.openxmlformats.org/officeDocument/2006/relationships/image" Target="/ppt/media/image13.png" Id="imgId1681302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e84903b72c5e4835" /><Relationship Type="http://schemas.openxmlformats.org/officeDocument/2006/relationships/slideLayout" Target="/ppt/slideLayouts/slideLayout8.xml" Id="R6dfc278c25214f7e" /><Relationship Type="http://schemas.openxmlformats.org/officeDocument/2006/relationships/hyperlink" Target="https://app.powerbi.com/groups/me/reports/e34f9621-f962-4f6e-ade3-e5f919f92323/?pbi_source=PowerPoint" TargetMode="External" Id="RelId0" /><Relationship Type="http://schemas.openxmlformats.org/officeDocument/2006/relationships/image" Target="/ppt/media/image4.png" Id="imgId168130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9f50b8fae5074c87" /><Relationship Type="http://schemas.openxmlformats.org/officeDocument/2006/relationships/slideLayout" Target="/ppt/slideLayouts/slideLayout8.xml" Id="Rcd8aff73ee044d29" /><Relationship Type="http://schemas.openxmlformats.org/officeDocument/2006/relationships/hyperlink" Target="https://app.powerbi.com/groups/me/reports/e34f9621-f962-4f6e-ade3-e5f919f92323/?pbi_source=PowerPoint" TargetMode="External" Id="RelId1" /><Relationship Type="http://schemas.openxmlformats.org/officeDocument/2006/relationships/image" Target="/ppt/media/image5.png" Id="imgId1681301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a5890ac13ea84b87" /><Relationship Type="http://schemas.openxmlformats.org/officeDocument/2006/relationships/slideLayout" Target="/ppt/slideLayouts/slideLayout8.xml" Id="Raae1b6ecf5d243e0" /><Relationship Type="http://schemas.openxmlformats.org/officeDocument/2006/relationships/hyperlink" Target="https://app.powerbi.com/groups/me/reports/e34f9621-f962-4f6e-ade3-e5f919f92323/?pbi_source=PowerPoint" TargetMode="External" Id="RelId2" /><Relationship Type="http://schemas.openxmlformats.org/officeDocument/2006/relationships/image" Target="/ppt/media/image6.png" Id="imgId16813014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1480efb8164e4d7a" /><Relationship Type="http://schemas.openxmlformats.org/officeDocument/2006/relationships/slideLayout" Target="/ppt/slideLayouts/slideLayout8.xml" Id="Rf6e41884adbe46d8" /><Relationship Type="http://schemas.openxmlformats.org/officeDocument/2006/relationships/hyperlink" Target="https://app.powerbi.com/groups/me/reports/e34f9621-f962-4f6e-ade3-e5f919f92323/?pbi_source=PowerPoint" TargetMode="External" Id="RelId3" /><Relationship Type="http://schemas.openxmlformats.org/officeDocument/2006/relationships/image" Target="/ppt/media/image7.png" Id="imgId1681301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notesSlide" Target="/ppt/notesSlides/notesSlide5.xml" Id="R46f16a3d16914ce9" /><Relationship Type="http://schemas.openxmlformats.org/officeDocument/2006/relationships/slideLayout" Target="/ppt/slideLayouts/slideLayout8.xml" Id="Rb87d4c72c328482b" /><Relationship Type="http://schemas.openxmlformats.org/officeDocument/2006/relationships/hyperlink" Target="https://app.powerbi.com/groups/me/reports/e34f9621-f962-4f6e-ade3-e5f919f92323/?pbi_source=PowerPoint" TargetMode="External" Id="RelId4" /><Relationship Type="http://schemas.openxmlformats.org/officeDocument/2006/relationships/image" Target="/ppt/media/image8.png" Id="imgId16813016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notesSlide" Target="/ppt/notesSlides/notesSlide6.xml" Id="Rb9426159c20d4aa5" /><Relationship Type="http://schemas.openxmlformats.org/officeDocument/2006/relationships/slideLayout" Target="/ppt/slideLayouts/slideLayout8.xml" Id="R3aa651dbdee54506" /><Relationship Type="http://schemas.openxmlformats.org/officeDocument/2006/relationships/hyperlink" Target="https://app.powerbi.com/groups/me/reports/e34f9621-f962-4f6e-ade3-e5f919f92323/?pbi_source=PowerPoint" TargetMode="External" Id="RelId5" /><Relationship Type="http://schemas.openxmlformats.org/officeDocument/2006/relationships/image" Target="/ppt/media/image9.png" Id="imgId16813017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notesSlide" Target="/ppt/notesSlides/notesSlide7.xml" Id="R7f11e258bbdc4805" /><Relationship Type="http://schemas.openxmlformats.org/officeDocument/2006/relationships/slideLayout" Target="/ppt/slideLayouts/slideLayout8.xml" Id="Rccc23c50c4894493" /><Relationship Type="http://schemas.openxmlformats.org/officeDocument/2006/relationships/hyperlink" Target="https://app.powerbi.com/groups/me/reports/e34f9621-f962-4f6e-ade3-e5f919f92323/?pbi_source=PowerPoint" TargetMode="External" Id="RelId6" /><Relationship Type="http://schemas.openxmlformats.org/officeDocument/2006/relationships/image" Target="/ppt/media/imagea.png" Id="imgId16813018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notesSlide" Target="/ppt/notesSlides/notesSlide8.xml" Id="Rbd1aa87b40d149f3" /><Relationship Type="http://schemas.openxmlformats.org/officeDocument/2006/relationships/slideLayout" Target="/ppt/slideLayouts/slideLayout8.xml" Id="R4db36f9d673e4ffa" /><Relationship Type="http://schemas.openxmlformats.org/officeDocument/2006/relationships/hyperlink" Target="https://app.powerbi.com/groups/me/reports/e34f9621-f962-4f6e-ade3-e5f919f92323/?pbi_source=PowerPoint" TargetMode="External" Id="RelId7" /><Relationship Type="http://schemas.openxmlformats.org/officeDocument/2006/relationships/image" Target="/ppt/media/imageb.png" Id="imgId16813019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notesSlide" Target="/ppt/notesSlides/notesSlide9.xml" Id="R7106c67e9e8a40e4" /><Relationship Type="http://schemas.openxmlformats.org/officeDocument/2006/relationships/slideLayout" Target="/ppt/slideLayouts/slideLayout8.xml" Id="R32d387954df446b9" /><Relationship Type="http://schemas.openxmlformats.org/officeDocument/2006/relationships/hyperlink" Target="https://app.powerbi.com/groups/me/reports/e34f9621-f962-4f6e-ade3-e5f919f92323/?pbi_source=PowerPoint" TargetMode="External" Id="RelId8" /><Relationship Type="http://schemas.openxmlformats.org/officeDocument/2006/relationships/image" Target="/ppt/media/imagec.png" Id="imgId16813020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notesSlide" Target="/ppt/notesSlides/notesSlidea.xml" Id="R8e6c1c71d9114953" /><Relationship Type="http://schemas.openxmlformats.org/officeDocument/2006/relationships/slideLayout" Target="/ppt/slideLayouts/slideLayout8.xml" Id="R570705fd70524748" /><Relationship Type="http://schemas.openxmlformats.org/officeDocument/2006/relationships/hyperlink" Target="https://app.powerbi.com/groups/me/reports/e34f9621-f962-4f6e-ade3-e5f919f92323/?pbi_source=PowerPoint" TargetMode="External" Id="RelId9" /><Relationship Type="http://schemas.openxmlformats.org/officeDocument/2006/relationships/image" Target="/ppt/media/imaged.png" Id="imgId16813021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notesSlide" Target="/ppt/notesSlides/notesSlideb.xml" Id="Rb0c9a4fb12454fb6" /><Relationship Type="http://schemas.openxmlformats.org/officeDocument/2006/relationships/slideLayout" Target="/ppt/slideLayouts/slideLayout8.xml" Id="Rcbb965f076e14393" /><Relationship Type="http://schemas.openxmlformats.org/officeDocument/2006/relationships/hyperlink" Target="https://app.powerbi.com/groups/me/reports/e34f9621-f962-4f6e-ade3-e5f919f92323/?pbi_source=PowerPoint" TargetMode="External" Id="RelId10" /><Relationship Type="http://schemas.openxmlformats.org/officeDocument/2006/relationships/image" Target="/ppt/media/imagee.png" Id="imgId16813022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notesSlide" Target="/ppt/notesSlides/notesSlidec.xml" Id="R81c84399910b4d81" /><Relationship Type="http://schemas.openxmlformats.org/officeDocument/2006/relationships/slideLayout" Target="/ppt/slideLayouts/slideLayout8.xml" Id="R44138d523f38479c" /><Relationship Type="http://schemas.openxmlformats.org/officeDocument/2006/relationships/hyperlink" Target="https://app.powerbi.com/groups/me/reports/e34f9621-f962-4f6e-ade3-e5f919f92323/?pbi_source=PowerPoint" TargetMode="External" Id="RelId11" /><Relationship Type="http://schemas.openxmlformats.org/officeDocument/2006/relationships/image" Target="/ppt/media/imagef.png" Id="imgId16813023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notesSlide" Target="/ppt/notesSlides/notesSlided.xml" Id="Rba1f2534320e4b98" /><Relationship Type="http://schemas.openxmlformats.org/officeDocument/2006/relationships/slideLayout" Target="/ppt/slideLayouts/slideLayout8.xml" Id="R23982f14d30e44ca" /><Relationship Type="http://schemas.openxmlformats.org/officeDocument/2006/relationships/hyperlink" Target="https://app.powerbi.com/groups/me/reports/e34f9621-f962-4f6e-ade3-e5f919f92323/?pbi_source=PowerPoint" TargetMode="External" Id="RelId12" /><Relationship Type="http://schemas.openxmlformats.org/officeDocument/2006/relationships/image" Target="/ppt/media/image10.png" Id="imgId16813024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notesSlide" Target="/ppt/notesSlides/notesSlidee.xml" Id="R28dce455bbff4bb1" /><Relationship Type="http://schemas.openxmlformats.org/officeDocument/2006/relationships/slideLayout" Target="/ppt/slideLayouts/slideLayout8.xml" Id="Rc4d421cb0aaf4ff0" /><Relationship Type="http://schemas.openxmlformats.org/officeDocument/2006/relationships/hyperlink" Target="https://app.powerbi.com/groups/me/reports/e34f9621-f962-4f6e-ade3-e5f919f92323/?pbi_source=PowerPoint" TargetMode="External" Id="RelId13" /><Relationship Type="http://schemas.openxmlformats.org/officeDocument/2006/relationships/image" Target="/ppt/media/image11.png" Id="imgId16813025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regression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2022-04-08 4:44:01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2022-04-08 1:19:30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10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olumnChart. Please refer to the notes on this slide for details">
            <a:hlinkClick xmlns:r="http://schemas.openxmlformats.org/officeDocument/2006/relationships" xmlns:a="http://schemas.openxmlformats.org/drawingml/2006/main" r:id="RelId1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681302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Distribution of Price over years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1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esriVisual ,lineChart ,scatterChart ,scatterChart. Please refer to the notes on this slide for details">
            <a:hlinkClick xmlns:r="http://schemas.openxmlformats.org/officeDocument/2006/relationships" xmlns:a="http://schemas.openxmlformats.org/drawingml/2006/main" r:id="RelId1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681302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Dashboard</a:t>
            </a:r>
          </a:p>
        </p:txBody>
      </p:sp>
    </p:spTree>
    <p:clrMapOvr>
      <a:masterClrMapping xmlns:a="http://schemas.openxmlformats.org/drawingml/2006/main"/>
    </p:clrMapOvr>
  </p:cSld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catterChart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681301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$ vs bedrooms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catter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681301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$ vs bathrooms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catterChart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681301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$ vs condition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catterChart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681301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$ vs floors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catterChart. Please refer to the notes on this slide for details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681301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$ vs grade</a:t>
            </a:r>
          </a:p>
        </p:txBody>
      </p:sp>
    </p:spTree>
    <p:clrMapOvr>
      <a:masterClrMapping xmlns:a="http://schemas.openxmlformats.org/drawingml/2006/main"/>
    </p:clrMapOvr>
  </p:cSld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catterChart. Please refer to the notes on this slide for details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681301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$ vs view</a:t>
            </a:r>
          </a:p>
        </p:txBody>
      </p:sp>
    </p:spTree>
    <p:clrMapOvr>
      <a:masterClrMapping xmlns:a="http://schemas.openxmlformats.org/drawingml/2006/main"/>
    </p:clrMapOvr>
  </p:cSld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catterChart. Please refer to the notes on this slide for details">
            <a:hlinkClick xmlns:r="http://schemas.openxmlformats.org/officeDocument/2006/relationships" xmlns:a="http://schemas.openxmlformats.org/drawingml/2006/main" r:id="RelId6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681301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$ vs waterfront</a:t>
            </a:r>
          </a:p>
        </p:txBody>
      </p:sp>
    </p:spTree>
    <p:clrMapOvr>
      <a:masterClrMapping xmlns:a="http://schemas.openxmlformats.org/drawingml/2006/main"/>
    </p:clrMapOvr>
  </p:cSld>
</p:sld>
</file>

<file path=ppt/slides/slide9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catterChart. Please refer to the notes on this slide for details">
            <a:hlinkClick xmlns:r="http://schemas.openxmlformats.org/officeDocument/2006/relationships" xmlns:a="http://schemas.openxmlformats.org/drawingml/2006/main" r:id="RelId7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681301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$ vs sqft_above</a:t>
            </a:r>
          </a:p>
        </p:txBody>
      </p:sp>
    </p:spTree>
    <p:clrMapOvr>
      <a:masterClrMapping xmlns:a="http://schemas.openxmlformats.org/drawingml/2006/main"/>
    </p:clrMapOvr>
  </p:cSld>
</p:sld>
</file>

<file path=ppt/slides/slidea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catterChart. Please refer to the notes on this slide for details">
            <a:hlinkClick xmlns:r="http://schemas.openxmlformats.org/officeDocument/2006/relationships" xmlns:a="http://schemas.openxmlformats.org/drawingml/2006/main" r:id="RelId8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681302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$ vs sqft_basement</a:t>
            </a:r>
          </a:p>
        </p:txBody>
      </p:sp>
    </p:spTree>
    <p:clrMapOvr>
      <a:masterClrMapping xmlns:a="http://schemas.openxmlformats.org/drawingml/2006/main"/>
    </p:clrMapOvr>
  </p:cSld>
</p:sld>
</file>

<file path=ppt/slides/slideb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catterChart. Please refer to the notes on this slide for details">
            <a:hlinkClick xmlns:r="http://schemas.openxmlformats.org/officeDocument/2006/relationships" xmlns:a="http://schemas.openxmlformats.org/drawingml/2006/main" r:id="RelId9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681302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$ vs living15</a:t>
            </a:r>
          </a:p>
        </p:txBody>
      </p:sp>
    </p:spTree>
    <p:clrMapOvr>
      <a:masterClrMapping xmlns:a="http://schemas.openxmlformats.org/drawingml/2006/main"/>
    </p:clrMapOvr>
  </p:cSld>
</p:sld>
</file>

<file path=ppt/slides/slidec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catterChart. Please refer to the notes on this slide for details">
            <a:hlinkClick xmlns:r="http://schemas.openxmlformats.org/officeDocument/2006/relationships" xmlns:a="http://schemas.openxmlformats.org/drawingml/2006/main" r:id="RelId1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681302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$ vs sqft_lot15</a:t>
            </a:r>
          </a:p>
        </p:txBody>
      </p:sp>
    </p:spTree>
    <p:clrMapOvr>
      <a:masterClrMapping xmlns:a="http://schemas.openxmlformats.org/drawingml/2006/main"/>
    </p:clrMapOvr>
  </p:cSld>
</p:sld>
</file>

<file path=ppt/slides/slided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esriVisual. Please refer to the notes on this slide for details">
            <a:hlinkClick xmlns:r="http://schemas.openxmlformats.org/officeDocument/2006/relationships" xmlns:a="http://schemas.openxmlformats.org/drawingml/2006/main" r:id="RelId1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681302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$ per zipcode</a:t>
            </a:r>
          </a:p>
        </p:txBody>
      </p:sp>
    </p:spTree>
    <p:clrMapOvr>
      <a:masterClrMapping xmlns:a="http://schemas.openxmlformats.org/drawingml/2006/main"/>
    </p:clrMapOvr>
  </p:cSld>
</p:sld>
</file>

<file path=ppt/slides/slidee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olumnChart. Please refer to the notes on this slide for details">
            <a:hlinkClick xmlns:r="http://schemas.openxmlformats.org/officeDocument/2006/relationships" xmlns:a="http://schemas.openxmlformats.org/drawingml/2006/main" r:id="RelId1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681302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Most sold by Bedroom</a:t>
            </a:r>
          </a:p>
        </p:txBody>
      </p:sp>
    </p:spTree>
    <p:clrMapOvr>
      <a:masterClrMapping xmlns:a="http://schemas.openxmlformats.org/drawingml/2006/main"/>
    </p:clrMapOvr>
  </p:cSld>
</p:sld>
</file>

<file path=ppt/slides/slidef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lineChart ,slicer. Please refer to the notes on this slide for details">
            <a:hlinkClick xmlns:r="http://schemas.openxmlformats.org/officeDocument/2006/relationships" xmlns:a="http://schemas.openxmlformats.org/drawingml/2006/main" r:id="RelId1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681302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$  by year with bedroom filter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