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BoxandWhiskerByMAQ1823AD39DT234AB532063E128AX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scatterChart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BoxandWhiskerByMAQ1823AD39DT234AB532063E128AX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2ba4bff-47fe-4643-bc63-f5d30b48b4c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a880bc6245b42f5" /><Relationship Type="http://schemas.openxmlformats.org/officeDocument/2006/relationships/slideLayout" Target="/ppt/slideLayouts/slideLayout8.xml" Id="Rf973c7c23ca14bdd" /><Relationship Type="http://schemas.openxmlformats.org/officeDocument/2006/relationships/hyperlink" Target="https://app.powerbi.com/groups/me/reports/72ba4bff-47fe-4643-bc63-f5d30b48b4c3/?pbi_source=PowerPoint" TargetMode="External" Id="RelId0" /><Relationship Type="http://schemas.openxmlformats.org/officeDocument/2006/relationships/image" Target="/ppt/media/image4.png" Id="imgId1613114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75e5f8475474eb3" /><Relationship Type="http://schemas.openxmlformats.org/officeDocument/2006/relationships/slideLayout" Target="/ppt/slideLayouts/slideLayout8.xml" Id="Rb33c1d75147049e8" /><Relationship Type="http://schemas.openxmlformats.org/officeDocument/2006/relationships/hyperlink" Target="https://app.powerbi.com/groups/me/reports/72ba4bff-47fe-4643-bc63-f5d30b48b4c3/?pbi_source=PowerPoint" TargetMode="External" Id="RelId1" /><Relationship Type="http://schemas.openxmlformats.org/officeDocument/2006/relationships/image" Target="/ppt/media/image5.png" Id="imgId1613114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aed6c28496714694" /><Relationship Type="http://schemas.openxmlformats.org/officeDocument/2006/relationships/slideLayout" Target="/ppt/slideLayouts/slideLayout8.xml" Id="R10257882905f469c" /><Relationship Type="http://schemas.openxmlformats.org/officeDocument/2006/relationships/hyperlink" Target="https://app.powerbi.com/groups/me/reports/72ba4bff-47fe-4643-bc63-f5d30b48b4c3/?pbi_source=PowerPoint" TargetMode="External" Id="RelId2" /><Relationship Type="http://schemas.openxmlformats.org/officeDocument/2006/relationships/image" Target="/ppt/media/image6.png" Id="imgId1613115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574761972f374f7c" /><Relationship Type="http://schemas.openxmlformats.org/officeDocument/2006/relationships/slideLayout" Target="/ppt/slideLayouts/slideLayout8.xml" Id="Rd4955a9b1ca74a0a" /><Relationship Type="http://schemas.openxmlformats.org/officeDocument/2006/relationships/hyperlink" Target="https://app.powerbi.com/groups/me/reports/72ba4bff-47fe-4643-bc63-f5d30b48b4c3/?pbi_source=PowerPoint" TargetMode="External" Id="RelId3" /><Relationship Type="http://schemas.openxmlformats.org/officeDocument/2006/relationships/image" Target="/ppt/media/image7.png" Id="imgId1613115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2106914c9dac4e01" /><Relationship Type="http://schemas.openxmlformats.org/officeDocument/2006/relationships/slideLayout" Target="/ppt/slideLayouts/slideLayout8.xml" Id="R6adfdaa564a246bf" /><Relationship Type="http://schemas.openxmlformats.org/officeDocument/2006/relationships/hyperlink" Target="https://app.powerbi.com/groups/me/reports/72ba4bff-47fe-4643-bc63-f5d30b48b4c3/?pbi_source=PowerPoint" TargetMode="External" Id="RelId4" /><Relationship Type="http://schemas.openxmlformats.org/officeDocument/2006/relationships/image" Target="/ppt/media/image8.png" Id="imgId1613115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notesSlide" Target="/ppt/notesSlides/notesSlide6.xml" Id="R04353b0581574046" /><Relationship Type="http://schemas.openxmlformats.org/officeDocument/2006/relationships/slideLayout" Target="/ppt/slideLayouts/slideLayout8.xml" Id="Reef35b06745b4436" /><Relationship Type="http://schemas.openxmlformats.org/officeDocument/2006/relationships/hyperlink" Target="https://app.powerbi.com/groups/me/reports/72ba4bff-47fe-4643-bc63-f5d30b48b4c3/?pbi_source=PowerPoint" TargetMode="External" Id="RelId5" /><Relationship Type="http://schemas.openxmlformats.org/officeDocument/2006/relationships/image" Target="/ppt/media/image9.png" Id="imgId1613115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notesSlide" Target="/ppt/notesSlides/notesSlide7.xml" Id="R4ea12bfb734b41c8" /><Relationship Type="http://schemas.openxmlformats.org/officeDocument/2006/relationships/slideLayout" Target="/ppt/slideLayouts/slideLayout8.xml" Id="Raaba21e55efd4269" /><Relationship Type="http://schemas.openxmlformats.org/officeDocument/2006/relationships/hyperlink" Target="https://app.powerbi.com/groups/me/reports/72ba4bff-47fe-4643-bc63-f5d30b48b4c3/?pbi_source=PowerPoint" TargetMode="External" Id="RelId6" /><Relationship Type="http://schemas.openxmlformats.org/officeDocument/2006/relationships/image" Target="/ppt/media/imagea.png" Id="imgId1613115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notesSlide" Target="/ppt/notesSlides/notesSlide8.xml" Id="Rdc79c44650d94087" /><Relationship Type="http://schemas.openxmlformats.org/officeDocument/2006/relationships/slideLayout" Target="/ppt/slideLayouts/slideLayout8.xml" Id="Rd22b7bc7110c45da" /><Relationship Type="http://schemas.openxmlformats.org/officeDocument/2006/relationships/hyperlink" Target="https://app.powerbi.com/groups/me/reports/72ba4bff-47fe-4643-bc63-f5d30b48b4c3/?pbi_source=PowerPoint" TargetMode="External" Id="RelId7" /><Relationship Type="http://schemas.openxmlformats.org/officeDocument/2006/relationships/image" Target="/ppt/media/imageb.png" Id="imgId1613115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Unit_4_lab_3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2022-03-29 4:58:22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2022-03-29 1:27:16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4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Map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3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votTable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4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olumnChart ,clusteredColumnChart ,pivotTable ,shapeMap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6</a:t>
            </a:r>
          </a:p>
        </p:txBody>
      </p:sp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catterChart. Please refer to the notes on this slide for details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5</a:t>
            </a:r>
          </a:p>
        </p:txBody>
      </p:sp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oxandWhiskerByMAQ1823AD39DT234AB532063E128AX. Please refer to the notes on this slide for details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7</a:t>
            </a:r>
          </a:p>
        </p:txBody>
      </p:sp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Map ,scatterChart ,BoxandWhiskerByMAQ1823AD39DT234AB532063E128AX. Please refer to the notes on this slide for details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1311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8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