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6f92bd9-1ddb-4f2e-88e8-840054fa1c7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59924b18c1b040f6" /><Relationship Type="http://schemas.openxmlformats.org/officeDocument/2006/relationships/slideLayout" Target="/ppt/slideLayouts/slideLayout8.xml" Id="R28cd68affa0548eb" /><Relationship Type="http://schemas.openxmlformats.org/officeDocument/2006/relationships/hyperlink" Target="https://app.powerbi.com/groups/me/reports/56f92bd9-1ddb-4f2e-88e8-840054fa1c7a/?pbi_source=PowerPoint" TargetMode="External" Id="RelId0" /><Relationship Type="http://schemas.openxmlformats.org/officeDocument/2006/relationships/image" Target="/ppt/media/image4.png" Id="imgId15855857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d81a47c274143c3" /><Relationship Type="http://schemas.openxmlformats.org/officeDocument/2006/relationships/slideLayout" Target="/ppt/slideLayouts/slideLayout8.xml" Id="R8ec184c64ac442c1" /><Relationship Type="http://schemas.openxmlformats.org/officeDocument/2006/relationships/hyperlink" Target="https://app.powerbi.com/groups/me/reports/56f92bd9-1ddb-4f2e-88e8-840054fa1c7a/?pbi_source=PowerPoint" TargetMode="External" Id="RelId1" /><Relationship Type="http://schemas.openxmlformats.org/officeDocument/2006/relationships/image" Target="/ppt/media/image5.png" Id="imgId1585585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Unit_4_lab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2022-03-25 2:00:22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2022-03-24 1:30:34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85585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85585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