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7976"/>
    <a:srgbClr val="F8CECC"/>
    <a:srgbClr val="ECE42A"/>
    <a:srgbClr val="BD9A07"/>
    <a:srgbClr val="A68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8282D-41DD-4C01-976C-BB2FAB5A74A4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EF898E-9361-4E0D-A3BE-7B8C819DFF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026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9C91DE-37DA-5340-122A-9D338AC6A6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fr-FR" dirty="0"/>
              <a:t>BALLANZA Andy</a:t>
            </a:r>
            <a:br>
              <a:rPr lang="fr-FR" dirty="0"/>
            </a:br>
            <a:r>
              <a:rPr lang="fr-FR" dirty="0"/>
              <a:t>CANTE </a:t>
            </a:r>
            <a:r>
              <a:rPr lang="fr-FR" dirty="0" err="1"/>
              <a:t>ClEment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6DDCC-6D16-78CB-4B2C-255E26A9C8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4971E01-63B1-431D-AD30-E737D421C7F7}" type="datetime1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60E7C6-A824-0F47-F808-793A4120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07B1F8-99D3-ECC0-86D6-1282D06D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496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EBCF3F-1C60-3477-E8D7-4B17999E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A63107-45BE-1B42-E3D1-AE1FDA4AC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B9A1DE-12E2-52D9-3093-13F59FD9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D391D22-31DB-4019-9492-87E874383082}" type="datetime1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E3DA67-C401-FB58-7E74-025FB99E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69994B-E581-5723-C84F-1741C27E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108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3277DEE-9663-083B-717B-936842089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A177401-EBEE-1022-E25A-18A2B4F02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C2799-33D3-C2B2-08B5-0A0B4F0080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6D3605F-3454-4858-AAA8-69137ACA701E}" type="datetime1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9A06B6-C7E9-CABA-AE44-74673923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06B6A5-AF7F-0D7A-FD1A-1AC26C916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371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6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AF7AA-C1DC-88BD-941F-9B01F5A4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42D237-A9A3-3B1B-3B6D-A6B40AB01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77DCCE-1B3E-8E0B-6C0B-BDE062B6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95F975-5004-4B81-844C-A6CA8F787A0C}" type="datetime1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BFBD31-8D30-CA78-15D5-A2F6FB3B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89140-03CC-FFCA-A79C-9DEB01CC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892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8AD94-71E2-E24B-BF00-D13B67523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57117F-BC1D-7DD3-E818-A5E7D73F5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815C89-F436-3F50-F2D7-C31AB165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4B43149-17B5-4C9E-91DD-062423B2A522}" type="datetime1">
              <a:rPr lang="fr-FR" smtClean="0"/>
              <a:t>18/04/2025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59D376-F852-E44F-5D30-D724D8CFF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9480C9-708A-635D-2198-64EDFA21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31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704FC-0FD6-E6FE-AEB1-655D1C5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6243DD-5447-E3B8-CEF8-2614A3D31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C95DB40-213D-5C76-7AEF-498892EB7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A682B82-B43F-B28B-7ACF-D96AC26441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F8B74D-DF24-4936-9517-73F7344A2F5F}" type="datetime1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BD68DC-2733-12B6-FB8C-D50388FAB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9D75D2-F7AF-C161-5CD9-5C5D91139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098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A4784-024D-6BDD-0ADD-A3CE4667C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783DE6-396E-056B-78AF-C28C7F0B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4CC310-A6A3-4D68-7C54-4B2DC8240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ED7FC2-1DC3-7E5B-4513-9DA338306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5FC02B-FB1D-30F4-E10A-A24FD6A83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708910-09CD-ECCA-E5FC-1D478522C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FAF65D-8C6D-4B33-A034-8A8D2C92E50B}" type="datetime1">
              <a:rPr lang="fr-FR" smtClean="0"/>
              <a:t>18/04/2025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01CFE3-12FE-5585-E25F-5DF5B8CBB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4BBBA06-A58D-2A82-896F-4E53A7E7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092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8DD2F-6F79-5245-8A63-230FFB3E3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B5317AA-7E84-5667-9F5E-89EF735C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C82E62D-7CC4-48A7-A672-5728E8333B05}" type="datetime1">
              <a:rPr lang="fr-FR" smtClean="0"/>
              <a:t>18/04/2025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3661A3-B037-AB03-1972-891E39D0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EE0FD26-C098-0FE0-63A0-322FE6F1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AB2D6E1-6088-C5A0-1B43-860A0649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9BFC33B-B41E-4CAD-97CB-A0FB26F827A2}" type="datetime1">
              <a:rPr lang="fr-FR" smtClean="0"/>
              <a:t>18/04/2025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E16B9A-9BEC-577D-2563-9BEE8C82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88FE1A-051D-551D-D387-CE78195F4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547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C926B9-921B-8566-5C57-EC6F51C9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FEDA2-4465-2A40-913B-A0D4DCD2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536BD6-4F4F-BC8F-66CB-2FE3177B5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E85DE-51A4-27E8-E819-2E56950F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CBB998-B8D9-4FA1-98C8-8E798FDE7BE3}" type="datetime1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5A41-A946-665C-24F3-36FDD1A3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C758B-C207-5518-0A49-2945BF40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7822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BBA44-FC71-0C04-8FDA-2CDD6D1E6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D5DB3B-F614-EBA2-832F-AF485F6B9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E70728-16EA-7EB3-AC7E-CFFF69A80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642EC7-59A8-AB1B-904B-495828CB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D6838D-6F04-4985-8F1D-0B42C7E97721}" type="datetime1">
              <a:rPr lang="fr-FR" smtClean="0"/>
              <a:t>18/04/2025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1876A7-639A-75E2-1940-11F881BC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69D032-CAAD-144D-A78B-3FF967B1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093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-75000"/>
                    </a14:imgEffect>
                    <a14:imgEffect>
                      <a14:brightnessContrast bright="-3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2C1256-F0F4-1DE3-BCF9-B4C467B3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5B469B-943A-90E8-E943-E77F0D631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9A1CC4-59DC-41FC-156E-4DB4BA8EC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ECE42A"/>
                </a:solidFill>
                <a:latin typeface="Future Rot" pitchFamily="2" charset="0"/>
              </a:defRPr>
            </a:lvl1pPr>
          </a:lstStyle>
          <a:p>
            <a:r>
              <a:rPr lang="fr-FR"/>
              <a:t>BALLANZA CANTE : Left4Dead2 Blockout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4B3AE-68CA-B479-24A7-77E9B547D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ECE42A"/>
                </a:solidFill>
                <a:latin typeface="Future Rot" pitchFamily="2" charset="0"/>
              </a:defRPr>
            </a:lvl1pPr>
          </a:lstStyle>
          <a:p>
            <a:fld id="{0F8D06F7-CC5E-4A93-BD41-B1F89298AFF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95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uture Ro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ubble bold" panose="020008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F93A8E-D85E-696F-39D6-52E8EBA5E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7851"/>
            <a:ext cx="9144000" cy="2387600"/>
          </a:xfrm>
        </p:spPr>
        <p:txBody>
          <a:bodyPr/>
          <a:lstStyle/>
          <a:p>
            <a:r>
              <a:rPr lang="fr-FR" dirty="0"/>
              <a:t>BALLANZA Andy</a:t>
            </a:r>
            <a:br>
              <a:rPr lang="fr-FR" dirty="0"/>
            </a:br>
            <a:r>
              <a:rPr lang="fr-FR" dirty="0"/>
              <a:t>Cante </a:t>
            </a:r>
            <a:r>
              <a:rPr lang="fr-FR" dirty="0" err="1"/>
              <a:t>Clement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457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A8607C-51B2-10D4-500D-8E1BBBB42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By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92AF42-0ADB-FB8B-6C53-E171B4C7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1A83824-2AB4-8ACF-E66C-E89B62A97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10</a:t>
            </a:fld>
            <a:endParaRPr lang="fr-FR"/>
          </a:p>
        </p:txBody>
      </p:sp>
      <p:pic>
        <p:nvPicPr>
          <p:cNvPr id="6" name="Image 5" descr="Une image contenant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263C0099-D7BF-1F91-5987-B6B130811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825" y="1380889"/>
            <a:ext cx="6953250" cy="4096222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D0159833-7CC0-EB26-E7B2-5695092DE939}"/>
              </a:ext>
            </a:extLst>
          </p:cNvPr>
          <p:cNvCxnSpPr>
            <a:cxnSpLocks/>
          </p:cNvCxnSpPr>
          <p:nvPr/>
        </p:nvCxnSpPr>
        <p:spPr>
          <a:xfrm flipV="1">
            <a:off x="4705350" y="2333625"/>
            <a:ext cx="4429125" cy="24554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DC06739-5F53-3AEF-BDC0-8547138C2B45}"/>
              </a:ext>
            </a:extLst>
          </p:cNvPr>
          <p:cNvCxnSpPr>
            <a:cxnSpLocks/>
          </p:cNvCxnSpPr>
          <p:nvPr/>
        </p:nvCxnSpPr>
        <p:spPr>
          <a:xfrm>
            <a:off x="9277350" y="2333625"/>
            <a:ext cx="390525" cy="58102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1E69D47-E110-2B79-37CF-F078556EA748}"/>
              </a:ext>
            </a:extLst>
          </p:cNvPr>
          <p:cNvSpPr txBox="1"/>
          <p:nvPr/>
        </p:nvSpPr>
        <p:spPr>
          <a:xfrm>
            <a:off x="454821" y="1962454"/>
            <a:ext cx="499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Stubble bold" panose="02000806030000020004" pitchFamily="2" charset="0"/>
              </a:rPr>
              <a:t>Step</a:t>
            </a:r>
            <a:r>
              <a:rPr lang="fr-FR" dirty="0">
                <a:latin typeface="Stubble bold" panose="02000806030000020004" pitchFamily="2" charset="0"/>
              </a:rPr>
              <a:t> 8 : Look for a train entry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Stubble bold" panose="02000806030000020004" pitchFamily="2" charset="0"/>
              </a:rPr>
              <a:t>Step</a:t>
            </a:r>
            <a:r>
              <a:rPr lang="fr-FR" dirty="0">
                <a:latin typeface="Stubble bold" panose="02000806030000020004" pitchFamily="2" charset="0"/>
              </a:rPr>
              <a:t> 9 : Start up the train and go </a:t>
            </a:r>
            <a:r>
              <a:rPr lang="fr-FR" dirty="0" err="1">
                <a:latin typeface="Stubble bold" panose="02000806030000020004" pitchFamily="2" charset="0"/>
              </a:rPr>
              <a:t>away</a:t>
            </a:r>
            <a:endParaRPr lang="fr-FR" dirty="0">
              <a:latin typeface="Stubble bold" panose="020008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23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A62258-3B4D-4B4B-8EF5-E8BA04EF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Moodboard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06A852-22BC-1447-4301-EFE18AFBE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04C77B-98F0-CA1F-5EC1-FFB13F41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 descr="Une image contenant ciel, plein air, bâtiment, nuage&#10;&#10;Le contenu généré par l’IA peut être incorrect.">
            <a:extLst>
              <a:ext uri="{FF2B5EF4-FFF2-40B4-BE49-F238E27FC236}">
                <a16:creationId xmlns:a16="http://schemas.microsoft.com/office/drawing/2014/main" id="{ABFD6FCE-9E89-C7EE-BDEB-1E4A77075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53" y="2290720"/>
            <a:ext cx="3807847" cy="2951082"/>
          </a:xfrm>
          <a:prstGeom prst="rect">
            <a:avLst/>
          </a:prstGeom>
        </p:spPr>
      </p:pic>
      <p:pic>
        <p:nvPicPr>
          <p:cNvPr id="8" name="Image 7" descr="Une image contenant plafond, intérieur, sol, acier&#10;&#10;Le contenu généré par l’IA peut être incorrect.">
            <a:extLst>
              <a:ext uri="{FF2B5EF4-FFF2-40B4-BE49-F238E27FC236}">
                <a16:creationId xmlns:a16="http://schemas.microsoft.com/office/drawing/2014/main" id="{1C2C6030-6E8F-BAD7-04B6-E947B6655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100" y="3367089"/>
            <a:ext cx="4114800" cy="3086100"/>
          </a:xfrm>
          <a:prstGeom prst="rect">
            <a:avLst/>
          </a:prstGeom>
        </p:spPr>
      </p:pic>
      <p:pic>
        <p:nvPicPr>
          <p:cNvPr id="10" name="Image 9" descr="Une image contenant bâtiment, architecture, nuit, plafond&#10;&#10;Le contenu généré par l’IA peut être incorrect.">
            <a:extLst>
              <a:ext uri="{FF2B5EF4-FFF2-40B4-BE49-F238E27FC236}">
                <a16:creationId xmlns:a16="http://schemas.microsoft.com/office/drawing/2014/main" id="{2145BC9A-0846-F241-F756-422FC2CC09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5" y="3908468"/>
            <a:ext cx="3143250" cy="1971675"/>
          </a:xfrm>
          <a:prstGeom prst="rect">
            <a:avLst/>
          </a:prstGeom>
        </p:spPr>
      </p:pic>
      <p:pic>
        <p:nvPicPr>
          <p:cNvPr id="12" name="Image 11" descr="Une image contenant acier, bâtiment, Plate-forme de correspondance, ingénierie&#10;&#10;Le contenu généré par l’IA peut être incorrect.">
            <a:extLst>
              <a:ext uri="{FF2B5EF4-FFF2-40B4-BE49-F238E27FC236}">
                <a16:creationId xmlns:a16="http://schemas.microsoft.com/office/drawing/2014/main" id="{24F2903D-F93A-5727-D29C-CDC2DDE6BD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5" y="1296150"/>
            <a:ext cx="3143250" cy="2359113"/>
          </a:xfrm>
          <a:prstGeom prst="rect">
            <a:avLst/>
          </a:prstGeom>
        </p:spPr>
      </p:pic>
      <p:pic>
        <p:nvPicPr>
          <p:cNvPr id="14" name="Image 13" descr="Une image contenant bâtiment, intérieur, plafond, sol&#10;&#10;Le contenu généré par l’IA peut être incorrect.">
            <a:extLst>
              <a:ext uri="{FF2B5EF4-FFF2-40B4-BE49-F238E27FC236}">
                <a16:creationId xmlns:a16="http://schemas.microsoft.com/office/drawing/2014/main" id="{C53A3C6C-D272-55DB-725D-44D1597F6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102" y="365125"/>
            <a:ext cx="3860798" cy="2895599"/>
          </a:xfrm>
          <a:prstGeom prst="rect">
            <a:avLst/>
          </a:prstGeom>
        </p:spPr>
      </p:pic>
      <p:pic>
        <p:nvPicPr>
          <p:cNvPr id="16" name="Image 15" descr="Une image contenant Police, texte, Graphique, logo&#10;&#10;Le contenu généré par l’IA peut être incorrect.">
            <a:extLst>
              <a:ext uri="{FF2B5EF4-FFF2-40B4-BE49-F238E27FC236}">
                <a16:creationId xmlns:a16="http://schemas.microsoft.com/office/drawing/2014/main" id="{B6FBB3E2-AB5B-768E-2776-EA99111ABF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" y="6492875"/>
            <a:ext cx="762331" cy="2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4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92EA5-72A0-DA6E-C3CF-BC1A0661F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26EF00-FD39-8A37-6278-1160E423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</a:t>
            </a:r>
            <a:r>
              <a:rPr lang="fr-FR" dirty="0"/>
              <a:t> : Global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FB1775-50A6-E24B-0A22-583C67C8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BALLANZA CANTE : Left4Dead2 </a:t>
            </a:r>
            <a:r>
              <a:rPr lang="fr-FR" dirty="0" err="1"/>
              <a:t>Blockout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D0816C-06DB-1E80-765F-58BE7D614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 descr="Une image contenant Police, texte, Graphique, logo&#10;&#10;Le contenu généré par l’IA peut être incorrect.">
            <a:extLst>
              <a:ext uri="{FF2B5EF4-FFF2-40B4-BE49-F238E27FC236}">
                <a16:creationId xmlns:a16="http://schemas.microsoft.com/office/drawing/2014/main" id="{62ED126B-69F3-C038-02CF-B468E5466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" y="6492875"/>
            <a:ext cx="762331" cy="258322"/>
          </a:xfrm>
          <a:prstGeom prst="rect">
            <a:avLst/>
          </a:prstGeom>
        </p:spPr>
      </p:pic>
      <p:pic>
        <p:nvPicPr>
          <p:cNvPr id="29" name="Image 28" descr="Une image contenant Graphique, capture d’écran, clipart, graphisme&#10;&#10;Le contenu généré par l’IA peut être incorrect.">
            <a:extLst>
              <a:ext uri="{FF2B5EF4-FFF2-40B4-BE49-F238E27FC236}">
                <a16:creationId xmlns:a16="http://schemas.microsoft.com/office/drawing/2014/main" id="{86767A9D-1BB3-9186-35BE-1BBF227CD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5" y="1542008"/>
            <a:ext cx="5336364" cy="3773983"/>
          </a:xfrm>
          <a:prstGeom prst="rect">
            <a:avLst/>
          </a:prstGeom>
        </p:spPr>
      </p:pic>
      <p:pic>
        <p:nvPicPr>
          <p:cNvPr id="31" name="Image 30" descr="Une image contenant diagramm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5E773F79-B3C3-60ED-34AF-A99CE2C0D9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8902" y="1783430"/>
            <a:ext cx="3928996" cy="1250135"/>
          </a:xfrm>
          <a:prstGeom prst="rect">
            <a:avLst/>
          </a:prstGeom>
        </p:spPr>
      </p:pic>
      <p:pic>
        <p:nvPicPr>
          <p:cNvPr id="33" name="Image 32" descr="Une image contenant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1F1B56FA-57D9-230D-0B1F-7C46ADB8C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56" y="3657600"/>
            <a:ext cx="4580842" cy="2698615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35D92485-1BCE-DFC7-60BE-B5290736431A}"/>
              </a:ext>
            </a:extLst>
          </p:cNvPr>
          <p:cNvSpPr txBox="1"/>
          <p:nvPr/>
        </p:nvSpPr>
        <p:spPr>
          <a:xfrm>
            <a:off x="3693795" y="2269997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tubble bold" panose="02000806030000020004" pitchFamily="2" charset="0"/>
              </a:rPr>
              <a:t>Hall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AFD8D1A-A64E-7DA3-3E61-8FF79677B655}"/>
              </a:ext>
            </a:extLst>
          </p:cNvPr>
          <p:cNvSpPr txBox="1"/>
          <p:nvPr/>
        </p:nvSpPr>
        <p:spPr>
          <a:xfrm>
            <a:off x="3693795" y="1931018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tubble bold" panose="02000806030000020004" pitchFamily="2" charset="0"/>
              </a:rPr>
              <a:t>Shop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019852EC-78FF-D7F5-76D1-D97DE7F972F8}"/>
              </a:ext>
            </a:extLst>
          </p:cNvPr>
          <p:cNvSpPr txBox="1"/>
          <p:nvPr/>
        </p:nvSpPr>
        <p:spPr>
          <a:xfrm>
            <a:off x="3557587" y="3875742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tubble bold" panose="02000806030000020004" pitchFamily="2" charset="0"/>
              </a:rPr>
              <a:t>Parking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5656947-DC0D-FA18-394A-F1F7495E3884}"/>
              </a:ext>
            </a:extLst>
          </p:cNvPr>
          <p:cNvSpPr txBox="1"/>
          <p:nvPr/>
        </p:nvSpPr>
        <p:spPr>
          <a:xfrm>
            <a:off x="1028699" y="1839634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tubble bold" panose="02000806030000020004" pitchFamily="2" charset="0"/>
              </a:rPr>
              <a:t>Office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8FBE061-18F6-3255-8592-0748DCFB6987}"/>
              </a:ext>
            </a:extLst>
          </p:cNvPr>
          <p:cNvSpPr txBox="1"/>
          <p:nvPr/>
        </p:nvSpPr>
        <p:spPr>
          <a:xfrm>
            <a:off x="7827477" y="1824225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tubble bold" panose="02000806030000020004" pitchFamily="2" charset="0"/>
              </a:rPr>
              <a:t>Dock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CE1CD50-F541-8F05-D4EC-FAC4343275E1}"/>
              </a:ext>
            </a:extLst>
          </p:cNvPr>
          <p:cNvSpPr txBox="1"/>
          <p:nvPr/>
        </p:nvSpPr>
        <p:spPr>
          <a:xfrm>
            <a:off x="7827476" y="4544396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tubble bold" panose="02000806030000020004" pitchFamily="2" charset="0"/>
              </a:rPr>
              <a:t>Dock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2D2C946-450D-4035-27DB-BBE0CAE70880}"/>
              </a:ext>
            </a:extLst>
          </p:cNvPr>
          <p:cNvSpPr/>
          <p:nvPr/>
        </p:nvSpPr>
        <p:spPr>
          <a:xfrm>
            <a:off x="1846558" y="1839633"/>
            <a:ext cx="45719" cy="508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678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87D4C-C4E2-BE96-7347-328E0D879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FB215-56E4-2FDB-23C5-115EA2CE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</a:t>
            </a:r>
            <a:r>
              <a:rPr lang="fr-FR" dirty="0"/>
              <a:t> : Ground </a:t>
            </a:r>
            <a:r>
              <a:rPr lang="fr-FR" dirty="0" err="1"/>
              <a:t>Floor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A9CDAB-C88E-763D-9788-D445FC92E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BALLANZA CANTE : Left4Dead2 </a:t>
            </a:r>
            <a:r>
              <a:rPr lang="fr-FR" dirty="0" err="1"/>
              <a:t>Blockout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5DF9B0-D881-FA64-D343-9C95AAAD8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4</a:t>
            </a:fld>
            <a:endParaRPr lang="fr-FR"/>
          </a:p>
        </p:txBody>
      </p:sp>
      <p:pic>
        <p:nvPicPr>
          <p:cNvPr id="5" name="Image 4" descr="Une image contenant Police, texte, Graphique, logo&#10;&#10;Le contenu généré par l’IA peut être incorrect.">
            <a:extLst>
              <a:ext uri="{FF2B5EF4-FFF2-40B4-BE49-F238E27FC236}">
                <a16:creationId xmlns:a16="http://schemas.microsoft.com/office/drawing/2014/main" id="{63242E97-014B-B574-63AB-88222CA0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" y="6492875"/>
            <a:ext cx="762331" cy="258322"/>
          </a:xfrm>
          <a:prstGeom prst="rect">
            <a:avLst/>
          </a:prstGeom>
        </p:spPr>
      </p:pic>
      <p:pic>
        <p:nvPicPr>
          <p:cNvPr id="13" name="Image 12" descr="Une image contenant Graphique, capture d’écran, clipart, graphisme&#10;&#10;Le contenu généré par l’IA peut être incorrect.">
            <a:extLst>
              <a:ext uri="{FF2B5EF4-FFF2-40B4-BE49-F238E27FC236}">
                <a16:creationId xmlns:a16="http://schemas.microsoft.com/office/drawing/2014/main" id="{4022C62C-5E30-82D8-4829-BD94EAD98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764" y="1333247"/>
            <a:ext cx="6727422" cy="4757767"/>
          </a:xfrm>
          <a:prstGeom prst="rect">
            <a:avLst/>
          </a:prstGeom>
        </p:spPr>
      </p:pic>
      <p:pic>
        <p:nvPicPr>
          <p:cNvPr id="16" name="Image 15" descr="Une image contenant capture d’écran&#10;&#10;Le contenu généré par l’IA peut être incorrect.">
            <a:extLst>
              <a:ext uri="{FF2B5EF4-FFF2-40B4-BE49-F238E27FC236}">
                <a16:creationId xmlns:a16="http://schemas.microsoft.com/office/drawing/2014/main" id="{575D6F4D-2B16-349E-2494-E55F3C20E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50" y="3712131"/>
            <a:ext cx="1402239" cy="2207657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64F99ED-B911-4033-2F42-AD54B40CC688}"/>
              </a:ext>
            </a:extLst>
          </p:cNvPr>
          <p:cNvSpPr txBox="1"/>
          <p:nvPr/>
        </p:nvSpPr>
        <p:spPr>
          <a:xfrm>
            <a:off x="7191375" y="4250374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tubble bold" panose="02000806030000020004" pitchFamily="2" charset="0"/>
              </a:rPr>
              <a:t>Parking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710CF72-48E2-45CF-FFB1-4315AFA2B9B4}"/>
              </a:ext>
            </a:extLst>
          </p:cNvPr>
          <p:cNvSpPr txBox="1"/>
          <p:nvPr/>
        </p:nvSpPr>
        <p:spPr>
          <a:xfrm>
            <a:off x="4014788" y="1733659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tubble bold" panose="02000806030000020004" pitchFamily="2" charset="0"/>
              </a:rPr>
              <a:t>Office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13371C8-8C6C-8E1F-C31C-AFC82C5D4E33}"/>
              </a:ext>
            </a:extLst>
          </p:cNvPr>
          <p:cNvSpPr txBox="1"/>
          <p:nvPr/>
        </p:nvSpPr>
        <p:spPr>
          <a:xfrm>
            <a:off x="7191375" y="2272589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tubble bold" panose="02000806030000020004" pitchFamily="2" charset="0"/>
              </a:rPr>
              <a:t>Hall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588500-5FC8-D96E-B052-35CD99194E97}"/>
              </a:ext>
            </a:extLst>
          </p:cNvPr>
          <p:cNvSpPr txBox="1"/>
          <p:nvPr/>
        </p:nvSpPr>
        <p:spPr>
          <a:xfrm>
            <a:off x="7377874" y="1861814"/>
            <a:ext cx="9620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Stubble bold" panose="02000806030000020004" pitchFamily="2" charset="0"/>
              </a:rPr>
              <a:t>Shop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B446DE0-F61F-9561-4609-81B3FF11C74B}"/>
              </a:ext>
            </a:extLst>
          </p:cNvPr>
          <p:cNvSpPr txBox="1"/>
          <p:nvPr/>
        </p:nvSpPr>
        <p:spPr>
          <a:xfrm>
            <a:off x="2066589" y="3678792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Switch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35775D6-49E6-AC41-BD9B-A6C72B1325DE}"/>
              </a:ext>
            </a:extLst>
          </p:cNvPr>
          <p:cNvSpPr txBox="1"/>
          <p:nvPr/>
        </p:nvSpPr>
        <p:spPr>
          <a:xfrm>
            <a:off x="2066589" y="3940402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Stubble bold" panose="02000806030000020004" pitchFamily="2" charset="0"/>
              </a:rPr>
              <a:t>Blocker</a:t>
            </a:r>
            <a:endParaRPr lang="fr-FR" sz="1100" dirty="0">
              <a:latin typeface="Stubble bold" panose="02000806030000020004" pitchFamily="2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16036D8-2388-576B-9623-6106271CB2C8}"/>
              </a:ext>
            </a:extLst>
          </p:cNvPr>
          <p:cNvSpPr txBox="1"/>
          <p:nvPr/>
        </p:nvSpPr>
        <p:spPr>
          <a:xfrm>
            <a:off x="2066589" y="4359255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Car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9EDCA8A-6990-1F88-57C9-95AED337ACE1}"/>
              </a:ext>
            </a:extLst>
          </p:cNvPr>
          <p:cNvSpPr txBox="1"/>
          <p:nvPr/>
        </p:nvSpPr>
        <p:spPr>
          <a:xfrm>
            <a:off x="2066589" y="4815959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Stubble bold" panose="02000806030000020004" pitchFamily="2" charset="0"/>
              </a:rPr>
              <a:t>Esclator</a:t>
            </a:r>
            <a:endParaRPr lang="fr-FR" sz="1100" dirty="0">
              <a:latin typeface="Stubble bold" panose="0200080603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AE42039-CD16-2834-CC37-3B3DFDF442B6}"/>
              </a:ext>
            </a:extLst>
          </p:cNvPr>
          <p:cNvSpPr txBox="1"/>
          <p:nvPr/>
        </p:nvSpPr>
        <p:spPr>
          <a:xfrm>
            <a:off x="2066589" y="5233307"/>
            <a:ext cx="1857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Stubble bold" panose="02000806030000020004" pitchFamily="2" charset="0"/>
              </a:rPr>
              <a:t>Locked</a:t>
            </a:r>
            <a:r>
              <a:rPr lang="fr-FR" sz="1100" dirty="0">
                <a:latin typeface="Stubble bold" panose="02000806030000020004" pitchFamily="2" charset="0"/>
              </a:rPr>
              <a:t> </a:t>
            </a:r>
            <a:r>
              <a:rPr lang="fr-FR" sz="1100" dirty="0" err="1">
                <a:latin typeface="Stubble bold" panose="02000806030000020004" pitchFamily="2" charset="0"/>
              </a:rPr>
              <a:t>Door</a:t>
            </a:r>
            <a:r>
              <a:rPr lang="fr-FR" sz="1100" dirty="0">
                <a:latin typeface="Stubble bold" panose="02000806030000020004" pitchFamily="2" charset="0"/>
              </a:rPr>
              <a:t> (</a:t>
            </a:r>
            <a:r>
              <a:rPr lang="fr-FR" sz="1100" dirty="0" err="1">
                <a:latin typeface="Stubble bold" panose="02000806030000020004" pitchFamily="2" charset="0"/>
              </a:rPr>
              <a:t>Unlockable</a:t>
            </a:r>
            <a:r>
              <a:rPr lang="fr-FR" sz="1100" dirty="0">
                <a:latin typeface="Stubble bold" panose="02000806030000020004" pitchFamily="2" charset="0"/>
              </a:rPr>
              <a:t>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3BE08CA-E5FB-E68F-EB52-8EDCCF013580}"/>
              </a:ext>
            </a:extLst>
          </p:cNvPr>
          <p:cNvSpPr txBox="1"/>
          <p:nvPr/>
        </p:nvSpPr>
        <p:spPr>
          <a:xfrm>
            <a:off x="2066589" y="5397451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Open </a:t>
            </a:r>
            <a:r>
              <a:rPr lang="fr-FR" sz="1100" dirty="0" err="1">
                <a:latin typeface="Stubble bold" panose="02000806030000020004" pitchFamily="2" charset="0"/>
              </a:rPr>
              <a:t>Door</a:t>
            </a:r>
            <a:endParaRPr lang="fr-FR" sz="1100" dirty="0">
              <a:latin typeface="Stubble bold" panose="02000806030000020004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2077D6B-C501-A349-4CFD-8BC54E4418A2}"/>
              </a:ext>
            </a:extLst>
          </p:cNvPr>
          <p:cNvSpPr txBox="1"/>
          <p:nvPr/>
        </p:nvSpPr>
        <p:spPr>
          <a:xfrm>
            <a:off x="2066589" y="5657737"/>
            <a:ext cx="1232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Zombie Zone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D75F3-7A78-18E2-E07B-89ADCC2C2D6B}"/>
              </a:ext>
            </a:extLst>
          </p:cNvPr>
          <p:cNvSpPr/>
          <p:nvPr/>
        </p:nvSpPr>
        <p:spPr>
          <a:xfrm>
            <a:off x="4986339" y="1709362"/>
            <a:ext cx="45719" cy="6409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127A647-1395-C831-4B64-437C666332B2}"/>
              </a:ext>
            </a:extLst>
          </p:cNvPr>
          <p:cNvCxnSpPr>
            <a:cxnSpLocks/>
          </p:cNvCxnSpPr>
          <p:nvPr/>
        </p:nvCxnSpPr>
        <p:spPr>
          <a:xfrm>
            <a:off x="7437120" y="2658809"/>
            <a:ext cx="662940" cy="165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39B25F1-3B58-8272-DAC0-597BF6B2346C}"/>
              </a:ext>
            </a:extLst>
          </p:cNvPr>
          <p:cNvSpPr txBox="1"/>
          <p:nvPr/>
        </p:nvSpPr>
        <p:spPr>
          <a:xfrm>
            <a:off x="8100060" y="2520310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tubble bold" panose="02000806030000020004" pitchFamily="2" charset="0"/>
              </a:rPr>
              <a:t>To the </a:t>
            </a:r>
            <a:r>
              <a:rPr lang="fr-FR" sz="1200" dirty="0" err="1">
                <a:latin typeface="Stubble bold" panose="02000806030000020004" pitchFamily="2" charset="0"/>
              </a:rPr>
              <a:t>floor</a:t>
            </a:r>
            <a:r>
              <a:rPr lang="fr-FR" sz="1200" dirty="0">
                <a:latin typeface="Stubble bold" panose="02000806030000020004" pitchFamily="2" charset="0"/>
              </a:rPr>
              <a:t> -1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FAC6BEB-400A-D429-C416-D9B56401F87C}"/>
              </a:ext>
            </a:extLst>
          </p:cNvPr>
          <p:cNvCxnSpPr>
            <a:cxnSpLocks/>
          </p:cNvCxnSpPr>
          <p:nvPr/>
        </p:nvCxnSpPr>
        <p:spPr>
          <a:xfrm>
            <a:off x="6362082" y="1665243"/>
            <a:ext cx="662940" cy="1655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B46498F9-B348-C9C1-2087-EA1B2325B33A}"/>
              </a:ext>
            </a:extLst>
          </p:cNvPr>
          <p:cNvSpPr txBox="1"/>
          <p:nvPr/>
        </p:nvSpPr>
        <p:spPr>
          <a:xfrm>
            <a:off x="7025022" y="1395273"/>
            <a:ext cx="962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Stubble bold" panose="02000806030000020004" pitchFamily="2" charset="0"/>
              </a:rPr>
              <a:t>To the </a:t>
            </a:r>
            <a:r>
              <a:rPr lang="fr-FR" sz="1200" dirty="0" err="1">
                <a:latin typeface="Stubble bold" panose="02000806030000020004" pitchFamily="2" charset="0"/>
              </a:rPr>
              <a:t>floor</a:t>
            </a:r>
            <a:r>
              <a:rPr lang="fr-FR" sz="1200" dirty="0">
                <a:latin typeface="Stubble bold" panose="02000806030000020004" pitchFamily="2" charset="0"/>
              </a:rPr>
              <a:t> -1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4A2260-DF35-30A6-4AA0-B80CED531F05}"/>
              </a:ext>
            </a:extLst>
          </p:cNvPr>
          <p:cNvSpPr txBox="1"/>
          <p:nvPr/>
        </p:nvSpPr>
        <p:spPr>
          <a:xfrm>
            <a:off x="1736337" y="3379991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Future Rot" pitchFamily="2" charset="0"/>
              </a:rPr>
              <a:t>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05EE014-8000-B430-6232-CC2DFEBD2322}"/>
              </a:ext>
            </a:extLst>
          </p:cNvPr>
          <p:cNvSpPr txBox="1"/>
          <p:nvPr/>
        </p:nvSpPr>
        <p:spPr>
          <a:xfrm>
            <a:off x="2066589" y="3450080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Spawn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51F1695-BEBA-CC91-4FFF-B11599FEB3EC}"/>
              </a:ext>
            </a:extLst>
          </p:cNvPr>
          <p:cNvSpPr txBox="1"/>
          <p:nvPr/>
        </p:nvSpPr>
        <p:spPr>
          <a:xfrm>
            <a:off x="3484764" y="200664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  <a:latin typeface="Future Rot" pitchFamily="2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2718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76315-8FCD-E24A-4F18-C656C7085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</a:t>
            </a:r>
            <a:r>
              <a:rPr lang="fr-FR" dirty="0"/>
              <a:t> : </a:t>
            </a:r>
            <a:r>
              <a:rPr lang="fr-FR" dirty="0" err="1"/>
              <a:t>Floor</a:t>
            </a:r>
            <a:r>
              <a:rPr lang="fr-FR" dirty="0"/>
              <a:t> </a:t>
            </a:r>
            <a:r>
              <a:rPr lang="fr-FR" dirty="0">
                <a:latin typeface="Stubble bold" panose="02000806030000020004" pitchFamily="2" charset="0"/>
              </a:rPr>
              <a:t>-</a:t>
            </a:r>
            <a:r>
              <a:rPr lang="fr-FR" dirty="0"/>
              <a:t>1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3A1A3A2-59FB-5182-1CF3-C73A2AD91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3BF16D-2095-B745-8E2E-DCCC3E62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 descr="Une image contenant diagramm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609553D2-77ED-AC4D-B384-CCE3F86C2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199" y="2023531"/>
            <a:ext cx="8237601" cy="2621055"/>
          </a:xfrm>
          <a:prstGeom prst="rect">
            <a:avLst/>
          </a:prstGeom>
        </p:spPr>
      </p:pic>
      <p:pic>
        <p:nvPicPr>
          <p:cNvPr id="8" name="Image 7" descr="Une image contenant shoji, Rectangle&#10;&#10;Le contenu généré par l’IA peut être incorrect.">
            <a:extLst>
              <a:ext uri="{FF2B5EF4-FFF2-40B4-BE49-F238E27FC236}">
                <a16:creationId xmlns:a16="http://schemas.microsoft.com/office/drawing/2014/main" id="{3A700DC9-92EB-F69B-D0AD-91B21AD52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1" y="5209192"/>
            <a:ext cx="1647520" cy="966727"/>
          </a:xfrm>
          <a:prstGeom prst="rect">
            <a:avLst/>
          </a:prstGeom>
        </p:spPr>
      </p:pic>
      <p:pic>
        <p:nvPicPr>
          <p:cNvPr id="9" name="Image 8" descr="Une image contenant Police, texte, Graphique, logo&#10;&#10;Le contenu généré par l’IA peut être incorrect.">
            <a:extLst>
              <a:ext uri="{FF2B5EF4-FFF2-40B4-BE49-F238E27FC236}">
                <a16:creationId xmlns:a16="http://schemas.microsoft.com/office/drawing/2014/main" id="{E9CD1420-2EA8-8AF1-C225-3FD9190B9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" y="6492875"/>
            <a:ext cx="762331" cy="258322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9B53A87-14F2-9FE6-9800-71226E575133}"/>
              </a:ext>
            </a:extLst>
          </p:cNvPr>
          <p:cNvSpPr txBox="1"/>
          <p:nvPr/>
        </p:nvSpPr>
        <p:spPr>
          <a:xfrm>
            <a:off x="1902981" y="5817608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err="1">
                <a:latin typeface="Stubble bold" panose="02000806030000020004" pitchFamily="2" charset="0"/>
              </a:rPr>
              <a:t>Esclator</a:t>
            </a:r>
            <a:endParaRPr lang="fr-FR" sz="1100" dirty="0">
              <a:latin typeface="Stubble bold" panose="02000806030000020004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DF4B27B-49C1-3C27-D080-B7536B6038C1}"/>
              </a:ext>
            </a:extLst>
          </p:cNvPr>
          <p:cNvSpPr txBox="1"/>
          <p:nvPr/>
        </p:nvSpPr>
        <p:spPr>
          <a:xfrm>
            <a:off x="1900998" y="4883557"/>
            <a:ext cx="12994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Zombie Zone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6C434ED-A228-FA59-749E-ED991DC6D0FF}"/>
              </a:ext>
            </a:extLst>
          </p:cNvPr>
          <p:cNvSpPr/>
          <p:nvPr/>
        </p:nvSpPr>
        <p:spPr>
          <a:xfrm>
            <a:off x="1607294" y="4849481"/>
            <a:ext cx="295686" cy="295686"/>
          </a:xfrm>
          <a:prstGeom prst="ellipse">
            <a:avLst/>
          </a:prstGeom>
          <a:solidFill>
            <a:srgbClr val="F8CECC"/>
          </a:solidFill>
          <a:ln w="9525">
            <a:solidFill>
              <a:srgbClr val="C879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D0A5173-5FC8-BB76-E2F1-C418ECDA52B9}"/>
              </a:ext>
            </a:extLst>
          </p:cNvPr>
          <p:cNvSpPr txBox="1"/>
          <p:nvPr/>
        </p:nvSpPr>
        <p:spPr>
          <a:xfrm>
            <a:off x="1900999" y="5362332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Car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0DB90FE-1361-583E-0A38-0F245A76BE46}"/>
              </a:ext>
            </a:extLst>
          </p:cNvPr>
          <p:cNvSpPr txBox="1"/>
          <p:nvPr/>
        </p:nvSpPr>
        <p:spPr>
          <a:xfrm>
            <a:off x="6166194" y="2239150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tubble bold" panose="02000806030000020004" pitchFamily="2" charset="0"/>
              </a:rPr>
              <a:t>Dock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CE89D2C-AEB0-7CBF-EBAD-8E65D76925ED}"/>
              </a:ext>
            </a:extLst>
          </p:cNvPr>
          <p:cNvCxnSpPr>
            <a:cxnSpLocks/>
          </p:cNvCxnSpPr>
          <p:nvPr/>
        </p:nvCxnSpPr>
        <p:spPr>
          <a:xfrm flipH="1">
            <a:off x="6205259" y="4226171"/>
            <a:ext cx="92296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88FD6F2-7F90-ED43-44F3-DF6D37F4052B}"/>
              </a:ext>
            </a:extLst>
          </p:cNvPr>
          <p:cNvSpPr txBox="1"/>
          <p:nvPr/>
        </p:nvSpPr>
        <p:spPr>
          <a:xfrm>
            <a:off x="7191375" y="3998255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tubble bold" panose="02000806030000020004" pitchFamily="2" charset="0"/>
              </a:rPr>
              <a:t>To the Hall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A54070A9-2CA6-EFBF-4221-A6FA67ECB960}"/>
              </a:ext>
            </a:extLst>
          </p:cNvPr>
          <p:cNvCxnSpPr>
            <a:cxnSpLocks/>
          </p:cNvCxnSpPr>
          <p:nvPr/>
        </p:nvCxnSpPr>
        <p:spPr>
          <a:xfrm flipH="1">
            <a:off x="3938309" y="2467066"/>
            <a:ext cx="922960" cy="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88B1BD7-DCCF-460A-8A13-97EAF3842EEA}"/>
              </a:ext>
            </a:extLst>
          </p:cNvPr>
          <p:cNvSpPr txBox="1"/>
          <p:nvPr/>
        </p:nvSpPr>
        <p:spPr>
          <a:xfrm>
            <a:off x="4924425" y="2239150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tubble bold" panose="02000806030000020004" pitchFamily="2" charset="0"/>
              </a:rPr>
              <a:t>To the Hall</a:t>
            </a:r>
          </a:p>
        </p:txBody>
      </p:sp>
    </p:spTree>
    <p:extLst>
      <p:ext uri="{BB962C8B-B14F-4D97-AF65-F5344CB8AC3E}">
        <p14:creationId xmlns:p14="http://schemas.microsoft.com/office/powerpoint/2010/main" val="1844114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1EBB0-DBC3-89F9-8D31-5E5AA5061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77E25-5D8F-2CAF-10C8-E8385FE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Layout</a:t>
            </a:r>
            <a:r>
              <a:rPr lang="fr-FR" dirty="0"/>
              <a:t> : </a:t>
            </a:r>
            <a:r>
              <a:rPr lang="fr-FR" dirty="0" err="1"/>
              <a:t>Floor</a:t>
            </a:r>
            <a:r>
              <a:rPr lang="fr-FR" dirty="0"/>
              <a:t> </a:t>
            </a:r>
            <a:r>
              <a:rPr lang="fr-FR" dirty="0">
                <a:latin typeface="Stubble bold" panose="02000806030000020004" pitchFamily="2" charset="0"/>
              </a:rPr>
              <a:t>-</a:t>
            </a:r>
            <a:r>
              <a:rPr lang="fr-FR" dirty="0"/>
              <a:t>2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2E8AA68-8225-DF99-0A22-2A462ACF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8FB8BC-1AD7-CE08-0132-630DDA2D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6</a:t>
            </a:fld>
            <a:endParaRPr lang="fr-FR"/>
          </a:p>
        </p:txBody>
      </p:sp>
      <p:pic>
        <p:nvPicPr>
          <p:cNvPr id="5" name="Image 4" descr="Une image contenant Police, texte, Graphique, logo&#10;&#10;Le contenu généré par l’IA peut être incorrect.">
            <a:extLst>
              <a:ext uri="{FF2B5EF4-FFF2-40B4-BE49-F238E27FC236}">
                <a16:creationId xmlns:a16="http://schemas.microsoft.com/office/drawing/2014/main" id="{71B9D025-1AB0-6D9E-BF03-E6E78E857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25" y="6492875"/>
            <a:ext cx="762331" cy="258322"/>
          </a:xfrm>
          <a:prstGeom prst="rect">
            <a:avLst/>
          </a:prstGeom>
        </p:spPr>
      </p:pic>
      <p:pic>
        <p:nvPicPr>
          <p:cNvPr id="7" name="Image 6" descr="Une image contenant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612344CD-871E-98D0-9284-B0882E283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66" y="594359"/>
            <a:ext cx="8457412" cy="4982337"/>
          </a:xfrm>
          <a:prstGeom prst="rect">
            <a:avLst/>
          </a:prstGeom>
        </p:spPr>
      </p:pic>
      <p:pic>
        <p:nvPicPr>
          <p:cNvPr id="9" name="Image 8" descr="Une image contenant capture d’écran&#10;&#10;Le contenu généré par l’IA peut être incorrect.">
            <a:extLst>
              <a:ext uri="{FF2B5EF4-FFF2-40B4-BE49-F238E27FC236}">
                <a16:creationId xmlns:a16="http://schemas.microsoft.com/office/drawing/2014/main" id="{03045790-1F99-6E73-D1F0-B79BCA9E3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075" y="4215384"/>
            <a:ext cx="1323284" cy="148081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15E85E1-5CD6-4631-B214-C33E7217FDE5}"/>
              </a:ext>
            </a:extLst>
          </p:cNvPr>
          <p:cNvSpPr txBox="1"/>
          <p:nvPr/>
        </p:nvSpPr>
        <p:spPr>
          <a:xfrm>
            <a:off x="9626713" y="4282997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Car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4697837-8A58-D0C3-D7A2-A385CD65C302}"/>
              </a:ext>
            </a:extLst>
          </p:cNvPr>
          <p:cNvSpPr txBox="1"/>
          <p:nvPr/>
        </p:nvSpPr>
        <p:spPr>
          <a:xfrm>
            <a:off x="9626713" y="4674786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Escalator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260F014-616F-F405-F454-BFF370BF2DAD}"/>
              </a:ext>
            </a:extLst>
          </p:cNvPr>
          <p:cNvSpPr txBox="1"/>
          <p:nvPr/>
        </p:nvSpPr>
        <p:spPr>
          <a:xfrm>
            <a:off x="9626713" y="5126326"/>
            <a:ext cx="9620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Exit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FF3F52E0-9646-1B57-6DD3-AB167A1EB2F7}"/>
              </a:ext>
            </a:extLst>
          </p:cNvPr>
          <p:cNvSpPr txBox="1"/>
          <p:nvPr/>
        </p:nvSpPr>
        <p:spPr>
          <a:xfrm>
            <a:off x="9626713" y="5460391"/>
            <a:ext cx="1199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latin typeface="Stubble bold" panose="02000806030000020004" pitchFamily="2" charset="0"/>
              </a:rPr>
              <a:t>Zombie Zone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41BA8CB7-3B26-75CC-67F5-AD925311730F}"/>
              </a:ext>
            </a:extLst>
          </p:cNvPr>
          <p:cNvCxnSpPr>
            <a:cxnSpLocks/>
          </p:cNvCxnSpPr>
          <p:nvPr/>
        </p:nvCxnSpPr>
        <p:spPr>
          <a:xfrm flipH="1">
            <a:off x="2181618" y="3967391"/>
            <a:ext cx="1098502" cy="577216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87E8DA6C-1160-D22C-5418-4F8995AF75F9}"/>
              </a:ext>
            </a:extLst>
          </p:cNvPr>
          <p:cNvSpPr txBox="1"/>
          <p:nvPr/>
        </p:nvSpPr>
        <p:spPr>
          <a:xfrm>
            <a:off x="3300135" y="3644225"/>
            <a:ext cx="962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tubble bold" panose="02000806030000020004" pitchFamily="2" charset="0"/>
              </a:rPr>
              <a:t>To the Hall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67C49C9-D175-779E-ED12-A96F9D927F40}"/>
              </a:ext>
            </a:extLst>
          </p:cNvPr>
          <p:cNvSpPr txBox="1"/>
          <p:nvPr/>
        </p:nvSpPr>
        <p:spPr>
          <a:xfrm>
            <a:off x="5594694" y="2416676"/>
            <a:ext cx="962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Stubble bold" panose="02000806030000020004" pitchFamily="2" charset="0"/>
              </a:rPr>
              <a:t>Dock</a:t>
            </a:r>
          </a:p>
        </p:txBody>
      </p:sp>
    </p:spTree>
    <p:extLst>
      <p:ext uri="{BB962C8B-B14F-4D97-AF65-F5344CB8AC3E}">
        <p14:creationId xmlns:p14="http://schemas.microsoft.com/office/powerpoint/2010/main" val="2778585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AF9AA5-CC90-9F8A-A518-09B95F95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By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9986BD3-B1FD-5E77-9B64-91E0A852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BBB669-DF1D-979C-3868-E10AA922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7</a:t>
            </a:fld>
            <a:endParaRPr lang="fr-FR"/>
          </a:p>
        </p:txBody>
      </p:sp>
      <p:pic>
        <p:nvPicPr>
          <p:cNvPr id="5" name="Image 4" descr="Une image contenant Graphique, capture d’écran, clipart, graphisme&#10;&#10;Le contenu généré par l’IA peut être incorrect.">
            <a:extLst>
              <a:ext uri="{FF2B5EF4-FFF2-40B4-BE49-F238E27FC236}">
                <a16:creationId xmlns:a16="http://schemas.microsoft.com/office/drawing/2014/main" id="{B8AAB754-BE19-C5FB-3DE4-541434051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065515"/>
            <a:ext cx="6888924" cy="4871984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116A59C-F678-4DC6-FFA9-718B500CB3D8}"/>
              </a:ext>
            </a:extLst>
          </p:cNvPr>
          <p:cNvCxnSpPr>
            <a:cxnSpLocks/>
          </p:cNvCxnSpPr>
          <p:nvPr/>
        </p:nvCxnSpPr>
        <p:spPr>
          <a:xfrm>
            <a:off x="4162425" y="1543050"/>
            <a:ext cx="120967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0A79AC6-80D4-BBD2-B6FD-7FB5B2D811E1}"/>
              </a:ext>
            </a:extLst>
          </p:cNvPr>
          <p:cNvCxnSpPr/>
          <p:nvPr/>
        </p:nvCxnSpPr>
        <p:spPr>
          <a:xfrm>
            <a:off x="4629150" y="2228850"/>
            <a:ext cx="7429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365D847-FA03-FDFE-0DAD-1935F5442B4D}"/>
              </a:ext>
            </a:extLst>
          </p:cNvPr>
          <p:cNvSpPr/>
          <p:nvPr/>
        </p:nvSpPr>
        <p:spPr>
          <a:xfrm>
            <a:off x="5493545" y="1451489"/>
            <a:ext cx="69056" cy="65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FC5A65D-C451-E745-890E-1504711C4E94}"/>
              </a:ext>
            </a:extLst>
          </p:cNvPr>
          <p:cNvCxnSpPr>
            <a:cxnSpLocks/>
          </p:cNvCxnSpPr>
          <p:nvPr/>
        </p:nvCxnSpPr>
        <p:spPr>
          <a:xfrm flipH="1">
            <a:off x="4504151" y="1587526"/>
            <a:ext cx="742950" cy="65591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7D90B67-1F30-7102-3DEF-504705D4104B}"/>
              </a:ext>
            </a:extLst>
          </p:cNvPr>
          <p:cNvCxnSpPr>
            <a:cxnSpLocks/>
          </p:cNvCxnSpPr>
          <p:nvPr/>
        </p:nvCxnSpPr>
        <p:spPr>
          <a:xfrm>
            <a:off x="5619750" y="2219325"/>
            <a:ext cx="53816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34FEE17-0A0D-C6BF-9410-34592A478119}"/>
              </a:ext>
            </a:extLst>
          </p:cNvPr>
          <p:cNvCxnSpPr>
            <a:cxnSpLocks/>
          </p:cNvCxnSpPr>
          <p:nvPr/>
        </p:nvCxnSpPr>
        <p:spPr>
          <a:xfrm flipV="1">
            <a:off x="6257926" y="1633538"/>
            <a:ext cx="371475" cy="40814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CA7DEB2-959F-2EB5-697C-FC4140E846AA}"/>
              </a:ext>
            </a:extLst>
          </p:cNvPr>
          <p:cNvCxnSpPr>
            <a:cxnSpLocks/>
          </p:cNvCxnSpPr>
          <p:nvPr/>
        </p:nvCxnSpPr>
        <p:spPr>
          <a:xfrm flipV="1">
            <a:off x="6896102" y="1384814"/>
            <a:ext cx="520285" cy="441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E58668B7-666A-5E00-1C7E-8283BAC0E818}"/>
              </a:ext>
            </a:extLst>
          </p:cNvPr>
          <p:cNvSpPr txBox="1"/>
          <p:nvPr/>
        </p:nvSpPr>
        <p:spPr>
          <a:xfrm>
            <a:off x="502446" y="3429000"/>
            <a:ext cx="4991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Stubble bold" panose="02000806030000020004" pitchFamily="2" charset="0"/>
              </a:rPr>
              <a:t>Step</a:t>
            </a:r>
            <a:r>
              <a:rPr lang="fr-FR" dirty="0">
                <a:latin typeface="Stubble bold" panose="02000806030000020004" pitchFamily="2" charset="0"/>
              </a:rPr>
              <a:t> 1 : Start in break room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Stubble bold" panose="02000806030000020004" pitchFamily="2" charset="0"/>
              </a:rPr>
              <a:t>Step</a:t>
            </a:r>
            <a:r>
              <a:rPr lang="fr-FR" dirty="0">
                <a:latin typeface="Stubble bold" panose="02000806030000020004" pitchFamily="2" charset="0"/>
              </a:rPr>
              <a:t> 2 : Enter in the train </a:t>
            </a:r>
            <a:r>
              <a:rPr lang="fr-FR" dirty="0" err="1">
                <a:latin typeface="Stubble bold" panose="02000806030000020004" pitchFamily="2" charset="0"/>
              </a:rPr>
              <a:t>ttation’s</a:t>
            </a:r>
            <a:r>
              <a:rPr lang="fr-FR" dirty="0">
                <a:latin typeface="Stubble bold" panose="02000806030000020004" pitchFamily="2" charset="0"/>
              </a:rPr>
              <a:t> hall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Stubble bold" panose="02000806030000020004" pitchFamily="2" charset="0"/>
              </a:rPr>
              <a:t>Step</a:t>
            </a:r>
            <a:r>
              <a:rPr lang="fr-FR" dirty="0">
                <a:latin typeface="Stubble bold" panose="02000806030000020004" pitchFamily="2" charset="0"/>
              </a:rPr>
              <a:t> 3 : Bypass by the docks </a:t>
            </a:r>
            <a:r>
              <a:rPr lang="fr-FR" dirty="0" err="1">
                <a:latin typeface="Stubble bold" panose="02000806030000020004" pitchFamily="2" charset="0"/>
              </a:rPr>
              <a:t>downstairs</a:t>
            </a:r>
            <a:endParaRPr lang="fr-FR" dirty="0">
              <a:latin typeface="Stubble bold" panose="020008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166A3-EC8B-98E2-0618-6C4D0A5F1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By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DE6AD4A-E291-CEAF-872A-B9131B64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7731E5-540C-DDB2-C1BD-031B3B43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 descr="Une image contenant diagramm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A3A9CA36-62D0-6C44-524A-6D7C3BA9A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009" y="1600200"/>
            <a:ext cx="7349216" cy="233838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2DDBB27-8C25-5AF1-0286-23E634AC7CC4}"/>
              </a:ext>
            </a:extLst>
          </p:cNvPr>
          <p:cNvCxnSpPr>
            <a:cxnSpLocks/>
          </p:cNvCxnSpPr>
          <p:nvPr/>
        </p:nvCxnSpPr>
        <p:spPr>
          <a:xfrm>
            <a:off x="5219700" y="1995791"/>
            <a:ext cx="17145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E522A1B-DB8F-EFC1-EDF7-FA8FF533999C}"/>
              </a:ext>
            </a:extLst>
          </p:cNvPr>
          <p:cNvCxnSpPr>
            <a:cxnSpLocks/>
          </p:cNvCxnSpPr>
          <p:nvPr/>
        </p:nvCxnSpPr>
        <p:spPr>
          <a:xfrm flipH="1">
            <a:off x="6648450" y="1995791"/>
            <a:ext cx="438150" cy="3664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2C41892-CF78-BC14-50B7-1F5F2181EAAE}"/>
              </a:ext>
            </a:extLst>
          </p:cNvPr>
          <p:cNvCxnSpPr>
            <a:cxnSpLocks/>
          </p:cNvCxnSpPr>
          <p:nvPr/>
        </p:nvCxnSpPr>
        <p:spPr>
          <a:xfrm flipH="1">
            <a:off x="5715000" y="2295676"/>
            <a:ext cx="81915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9DFD3BB-9562-621E-E142-48CD042581AC}"/>
              </a:ext>
            </a:extLst>
          </p:cNvPr>
          <p:cNvCxnSpPr>
            <a:cxnSpLocks/>
          </p:cNvCxnSpPr>
          <p:nvPr/>
        </p:nvCxnSpPr>
        <p:spPr>
          <a:xfrm flipH="1">
            <a:off x="4716917" y="2295676"/>
            <a:ext cx="874258" cy="141907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9CBE443-969C-B586-9EFC-627174789C14}"/>
              </a:ext>
            </a:extLst>
          </p:cNvPr>
          <p:cNvCxnSpPr>
            <a:cxnSpLocks/>
          </p:cNvCxnSpPr>
          <p:nvPr/>
        </p:nvCxnSpPr>
        <p:spPr>
          <a:xfrm>
            <a:off x="4716917" y="3810000"/>
            <a:ext cx="169340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46C82A09-5EC2-C47C-5CE5-0822E9AA32E6}"/>
              </a:ext>
            </a:extLst>
          </p:cNvPr>
          <p:cNvCxnSpPr>
            <a:cxnSpLocks/>
          </p:cNvCxnSpPr>
          <p:nvPr/>
        </p:nvCxnSpPr>
        <p:spPr>
          <a:xfrm flipH="1">
            <a:off x="7086600" y="3600450"/>
            <a:ext cx="15240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9E14DBB-01CF-EDCB-AD14-E5FBC6383660}"/>
              </a:ext>
            </a:extLst>
          </p:cNvPr>
          <p:cNvSpPr txBox="1"/>
          <p:nvPr/>
        </p:nvSpPr>
        <p:spPr>
          <a:xfrm>
            <a:off x="454821" y="4115104"/>
            <a:ext cx="49910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Stubble bold" panose="02000806030000020004" pitchFamily="2" charset="0"/>
              </a:rPr>
              <a:t>Step</a:t>
            </a:r>
            <a:r>
              <a:rPr lang="fr-FR" dirty="0">
                <a:latin typeface="Stubble bold" panose="02000806030000020004" pitchFamily="2" charset="0"/>
              </a:rPr>
              <a:t> 4 : Go to the </a:t>
            </a:r>
            <a:r>
              <a:rPr lang="fr-FR" dirty="0" err="1">
                <a:latin typeface="Stubble bold" panose="02000806030000020004" pitchFamily="2" charset="0"/>
              </a:rPr>
              <a:t>other</a:t>
            </a:r>
            <a:r>
              <a:rPr lang="fr-FR" dirty="0">
                <a:latin typeface="Stubble bold" panose="02000806030000020004" pitchFamily="2" charset="0"/>
              </a:rPr>
              <a:t> </a:t>
            </a:r>
            <a:r>
              <a:rPr lang="fr-FR" dirty="0" err="1">
                <a:latin typeface="Stubble bold" panose="02000806030000020004" pitchFamily="2" charset="0"/>
              </a:rPr>
              <a:t>side</a:t>
            </a:r>
            <a:r>
              <a:rPr lang="fr-FR" dirty="0">
                <a:latin typeface="Stubble bold" panose="02000806030000020004" pitchFamily="2" charset="0"/>
              </a:rPr>
              <a:t> of the dock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tubble bold" panose="02000806030000020004" pitchFamily="2" charset="0"/>
              </a:rPr>
              <a:t>By jumping on </a:t>
            </a:r>
            <a:r>
              <a:rPr lang="fr-FR" dirty="0" err="1">
                <a:latin typeface="Stubble bold" panose="02000806030000020004" pitchFamily="2" charset="0"/>
              </a:rPr>
              <a:t>crashed</a:t>
            </a:r>
            <a:r>
              <a:rPr lang="fr-FR" dirty="0">
                <a:latin typeface="Stubble bold" panose="02000806030000020004" pitchFamily="2" charset="0"/>
              </a:rPr>
              <a:t> cars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tubble bold" panose="02000806030000020004" pitchFamily="2" charset="0"/>
              </a:rPr>
              <a:t>By passing </a:t>
            </a:r>
            <a:r>
              <a:rPr lang="fr-FR" dirty="0" err="1">
                <a:latin typeface="Stubble bold" panose="02000806030000020004" pitchFamily="2" charset="0"/>
              </a:rPr>
              <a:t>through</a:t>
            </a:r>
            <a:r>
              <a:rPr lang="fr-FR" dirty="0">
                <a:latin typeface="Stubble bold" panose="02000806030000020004" pitchFamily="2" charset="0"/>
              </a:rPr>
              <a:t> cars riding on the docks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Stubble bold" panose="02000806030000020004" pitchFamily="2" charset="0"/>
              </a:rPr>
              <a:t>Step</a:t>
            </a:r>
            <a:r>
              <a:rPr lang="fr-FR" dirty="0">
                <a:latin typeface="Stubble bold" panose="02000806030000020004" pitchFamily="2" charset="0"/>
              </a:rPr>
              <a:t> 5 : Go back up to the hall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51007BA-67F1-A4CF-093A-80E1376C5E15}"/>
              </a:ext>
            </a:extLst>
          </p:cNvPr>
          <p:cNvCxnSpPr>
            <a:cxnSpLocks/>
          </p:cNvCxnSpPr>
          <p:nvPr/>
        </p:nvCxnSpPr>
        <p:spPr>
          <a:xfrm>
            <a:off x="7155317" y="1995791"/>
            <a:ext cx="263638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607900E-4594-F39D-958F-354E46626835}"/>
              </a:ext>
            </a:extLst>
          </p:cNvPr>
          <p:cNvCxnSpPr>
            <a:cxnSpLocks/>
          </p:cNvCxnSpPr>
          <p:nvPr/>
        </p:nvCxnSpPr>
        <p:spPr>
          <a:xfrm>
            <a:off x="10231892" y="1995791"/>
            <a:ext cx="550408" cy="181420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298203B-1232-E004-587C-B7B5504E329B}"/>
              </a:ext>
            </a:extLst>
          </p:cNvPr>
          <p:cNvCxnSpPr>
            <a:cxnSpLocks/>
          </p:cNvCxnSpPr>
          <p:nvPr/>
        </p:nvCxnSpPr>
        <p:spPr>
          <a:xfrm flipH="1" flipV="1">
            <a:off x="8791575" y="3600450"/>
            <a:ext cx="1807030" cy="20955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3926FE4B-8026-C616-C980-8EB66FF3E242}"/>
              </a:ext>
            </a:extLst>
          </p:cNvPr>
          <p:cNvCxnSpPr>
            <a:cxnSpLocks/>
          </p:cNvCxnSpPr>
          <p:nvPr/>
        </p:nvCxnSpPr>
        <p:spPr>
          <a:xfrm flipH="1">
            <a:off x="8736467" y="2414891"/>
            <a:ext cx="1204913" cy="2214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D14DAA5-41A9-DDB9-30C8-FD9500620C19}"/>
              </a:ext>
            </a:extLst>
          </p:cNvPr>
          <p:cNvCxnSpPr>
            <a:cxnSpLocks/>
          </p:cNvCxnSpPr>
          <p:nvPr/>
        </p:nvCxnSpPr>
        <p:spPr>
          <a:xfrm>
            <a:off x="6867525" y="3810000"/>
            <a:ext cx="1693408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09B1F288-CE6A-C73B-3988-3988D8C79A47}"/>
              </a:ext>
            </a:extLst>
          </p:cNvPr>
          <p:cNvCxnSpPr>
            <a:cxnSpLocks/>
          </p:cNvCxnSpPr>
          <p:nvPr/>
        </p:nvCxnSpPr>
        <p:spPr>
          <a:xfrm flipH="1">
            <a:off x="7405687" y="2767207"/>
            <a:ext cx="1204913" cy="22141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6EEEDBBE-1FAF-47C1-B0FC-10596D76DFC3}"/>
              </a:ext>
            </a:extLst>
          </p:cNvPr>
          <p:cNvCxnSpPr>
            <a:cxnSpLocks/>
          </p:cNvCxnSpPr>
          <p:nvPr/>
        </p:nvCxnSpPr>
        <p:spPr>
          <a:xfrm flipH="1">
            <a:off x="6410325" y="2978835"/>
            <a:ext cx="847047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E518B24A-6929-3AFE-2615-7489F9ABC9C9}"/>
              </a:ext>
            </a:extLst>
          </p:cNvPr>
          <p:cNvCxnSpPr>
            <a:cxnSpLocks/>
          </p:cNvCxnSpPr>
          <p:nvPr/>
        </p:nvCxnSpPr>
        <p:spPr>
          <a:xfrm>
            <a:off x="6343650" y="3005213"/>
            <a:ext cx="304800" cy="77645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7715F58B-931B-B91D-6159-4087A8EB8513}"/>
              </a:ext>
            </a:extLst>
          </p:cNvPr>
          <p:cNvCxnSpPr>
            <a:cxnSpLocks/>
          </p:cNvCxnSpPr>
          <p:nvPr/>
        </p:nvCxnSpPr>
        <p:spPr>
          <a:xfrm>
            <a:off x="9982200" y="2071502"/>
            <a:ext cx="0" cy="3433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99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431FB7-4346-9E4E-3FE6-E167CBC8C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Step</a:t>
            </a:r>
            <a:r>
              <a:rPr lang="fr-FR" dirty="0"/>
              <a:t> By </a:t>
            </a:r>
            <a:r>
              <a:rPr lang="fr-FR" dirty="0" err="1"/>
              <a:t>Step</a:t>
            </a:r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38CAC3B-5B7E-F71A-9F35-E1247C07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BALLANZA CANTE : Left4Dead2 Blockout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2191EB-AB85-6168-15B7-34D05A86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06F7-CC5E-4A93-BD41-B1F89298AFFC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 descr="Une image contenant Graphique, capture d’écran, clipart, graphisme&#10;&#10;Le contenu généré par l’IA peut être incorrect.">
            <a:extLst>
              <a:ext uri="{FF2B5EF4-FFF2-40B4-BE49-F238E27FC236}">
                <a16:creationId xmlns:a16="http://schemas.microsoft.com/office/drawing/2014/main" id="{052EFD70-CBD5-B5C1-000D-E21B6C809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925" y="1065515"/>
            <a:ext cx="6888924" cy="48719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736ACBB-374D-B686-6F71-22CE565C7E18}"/>
              </a:ext>
            </a:extLst>
          </p:cNvPr>
          <p:cNvSpPr/>
          <p:nvPr/>
        </p:nvSpPr>
        <p:spPr>
          <a:xfrm>
            <a:off x="5493545" y="1451489"/>
            <a:ext cx="69056" cy="655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CFA50C4-C72A-1342-AF97-17BC8C78FEA3}"/>
              </a:ext>
            </a:extLst>
          </p:cNvPr>
          <p:cNvCxnSpPr>
            <a:cxnSpLocks/>
          </p:cNvCxnSpPr>
          <p:nvPr/>
        </p:nvCxnSpPr>
        <p:spPr>
          <a:xfrm flipH="1">
            <a:off x="7981950" y="2391078"/>
            <a:ext cx="732251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2F4975F-CCB9-3CC7-23FF-E989BCC2F2DA}"/>
              </a:ext>
            </a:extLst>
          </p:cNvPr>
          <p:cNvCxnSpPr>
            <a:cxnSpLocks/>
          </p:cNvCxnSpPr>
          <p:nvPr/>
        </p:nvCxnSpPr>
        <p:spPr>
          <a:xfrm flipV="1">
            <a:off x="8173949" y="1819275"/>
            <a:ext cx="160426" cy="41646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7F0C99-FD7C-0809-FB54-8157748D9074}"/>
              </a:ext>
            </a:extLst>
          </p:cNvPr>
          <p:cNvCxnSpPr>
            <a:cxnSpLocks/>
          </p:cNvCxnSpPr>
          <p:nvPr/>
        </p:nvCxnSpPr>
        <p:spPr>
          <a:xfrm flipH="1">
            <a:off x="7505700" y="1819275"/>
            <a:ext cx="668249" cy="41408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E2233B5-2FB5-C93B-439F-AF46D0448746}"/>
              </a:ext>
            </a:extLst>
          </p:cNvPr>
          <p:cNvCxnSpPr>
            <a:cxnSpLocks/>
          </p:cNvCxnSpPr>
          <p:nvPr/>
        </p:nvCxnSpPr>
        <p:spPr>
          <a:xfrm flipH="1">
            <a:off x="7038975" y="2391078"/>
            <a:ext cx="377412" cy="6283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49EE837-FF81-71A8-3360-074C374689EB}"/>
              </a:ext>
            </a:extLst>
          </p:cNvPr>
          <p:cNvCxnSpPr>
            <a:cxnSpLocks/>
          </p:cNvCxnSpPr>
          <p:nvPr/>
        </p:nvCxnSpPr>
        <p:spPr>
          <a:xfrm>
            <a:off x="6962775" y="3114675"/>
            <a:ext cx="542925" cy="87988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EA56CBB2-660F-91E5-47CB-3B1B88531221}"/>
              </a:ext>
            </a:extLst>
          </p:cNvPr>
          <p:cNvCxnSpPr>
            <a:cxnSpLocks/>
          </p:cNvCxnSpPr>
          <p:nvPr/>
        </p:nvCxnSpPr>
        <p:spPr>
          <a:xfrm flipV="1">
            <a:off x="7600950" y="3501507"/>
            <a:ext cx="1390650" cy="50649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94BDA5FC-A305-DB0C-91B7-2DC76A4D96DB}"/>
              </a:ext>
            </a:extLst>
          </p:cNvPr>
          <p:cNvCxnSpPr>
            <a:cxnSpLocks/>
          </p:cNvCxnSpPr>
          <p:nvPr/>
        </p:nvCxnSpPr>
        <p:spPr>
          <a:xfrm flipV="1">
            <a:off x="9058275" y="2430622"/>
            <a:ext cx="600075" cy="94243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6232310-EAEC-CADF-5316-6BDF5F1E30FE}"/>
              </a:ext>
            </a:extLst>
          </p:cNvPr>
          <p:cNvCxnSpPr>
            <a:cxnSpLocks/>
          </p:cNvCxnSpPr>
          <p:nvPr/>
        </p:nvCxnSpPr>
        <p:spPr>
          <a:xfrm flipV="1">
            <a:off x="9764625" y="1647267"/>
            <a:ext cx="112800" cy="6002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13A03B9-921B-C318-0D31-995DC006CF0A}"/>
              </a:ext>
            </a:extLst>
          </p:cNvPr>
          <p:cNvCxnSpPr>
            <a:cxnSpLocks/>
          </p:cNvCxnSpPr>
          <p:nvPr/>
        </p:nvCxnSpPr>
        <p:spPr>
          <a:xfrm flipV="1">
            <a:off x="9877425" y="1188914"/>
            <a:ext cx="669213" cy="40026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05A749B8-F14D-3906-CDF5-9DD9FA67A9DE}"/>
              </a:ext>
            </a:extLst>
          </p:cNvPr>
          <p:cNvSpPr txBox="1"/>
          <p:nvPr/>
        </p:nvSpPr>
        <p:spPr>
          <a:xfrm>
            <a:off x="502446" y="3429000"/>
            <a:ext cx="4991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Stubble bold" panose="02000806030000020004" pitchFamily="2" charset="0"/>
              </a:rPr>
              <a:t>Step</a:t>
            </a:r>
            <a:r>
              <a:rPr lang="fr-FR" dirty="0">
                <a:latin typeface="Stubble bold" panose="02000806030000020004" pitchFamily="2" charset="0"/>
              </a:rPr>
              <a:t> 6 : Look for a switch to </a:t>
            </a:r>
            <a:r>
              <a:rPr lang="fr-FR" dirty="0" err="1">
                <a:latin typeface="Stubble bold" panose="02000806030000020004" pitchFamily="2" charset="0"/>
              </a:rPr>
              <a:t>turn</a:t>
            </a:r>
            <a:r>
              <a:rPr lang="fr-FR" dirty="0">
                <a:latin typeface="Stubble bold" panose="02000806030000020004" pitchFamily="2" charset="0"/>
              </a:rPr>
              <a:t> on the power in the station. This affects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tubble bold" panose="02000806030000020004" pitchFamily="2" charset="0"/>
              </a:rPr>
              <a:t>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tubble bold" panose="02000806030000020004" pitchFamily="2" charset="0"/>
              </a:rPr>
              <a:t>Doors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>
                <a:latin typeface="Stubble bold" panose="02000806030000020004" pitchFamily="2" charset="0"/>
              </a:rPr>
              <a:t>Escalators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Stubble bold" panose="02000806030000020004" pitchFamily="2" charset="0"/>
              </a:rPr>
              <a:t>Step</a:t>
            </a:r>
            <a:r>
              <a:rPr lang="fr-FR" dirty="0">
                <a:latin typeface="Stubble bold" panose="02000806030000020004" pitchFamily="2" charset="0"/>
              </a:rPr>
              <a:t> 7 : Go </a:t>
            </a:r>
            <a:r>
              <a:rPr lang="fr-FR" dirty="0" err="1">
                <a:latin typeface="Stubble bold" panose="02000806030000020004" pitchFamily="2" charset="0"/>
              </a:rPr>
              <a:t>through</a:t>
            </a:r>
            <a:r>
              <a:rPr lang="fr-FR" dirty="0">
                <a:latin typeface="Stubble bold" panose="02000806030000020004" pitchFamily="2" charset="0"/>
              </a:rPr>
              <a:t> the parking to go to the </a:t>
            </a:r>
            <a:r>
              <a:rPr lang="fr-FR" dirty="0" err="1">
                <a:latin typeface="Stubble bold" panose="02000806030000020004" pitchFamily="2" charset="0"/>
              </a:rPr>
              <a:t>floor</a:t>
            </a:r>
            <a:r>
              <a:rPr lang="fr-FR" dirty="0">
                <a:latin typeface="Stubble bold" panose="02000806030000020004" pitchFamily="2" charset="0"/>
              </a:rPr>
              <a:t> -2</a:t>
            </a:r>
          </a:p>
        </p:txBody>
      </p:sp>
    </p:spTree>
    <p:extLst>
      <p:ext uri="{BB962C8B-B14F-4D97-AF65-F5344CB8AC3E}">
        <p14:creationId xmlns:p14="http://schemas.microsoft.com/office/powerpoint/2010/main" val="3223158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</TotalTime>
  <Words>256</Words>
  <Application>Microsoft Office PowerPoint</Application>
  <PresentationFormat>Grand écran</PresentationFormat>
  <Paragraphs>76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Aptos</vt:lpstr>
      <vt:lpstr>Arial</vt:lpstr>
      <vt:lpstr>Future Rot</vt:lpstr>
      <vt:lpstr>Stubble bold</vt:lpstr>
      <vt:lpstr>Wingdings</vt:lpstr>
      <vt:lpstr>Thème Office</vt:lpstr>
      <vt:lpstr>BALLANZA Andy Cante Clement</vt:lpstr>
      <vt:lpstr>Moodboard</vt:lpstr>
      <vt:lpstr>Layout : Global</vt:lpstr>
      <vt:lpstr>Layout : Ground Floor</vt:lpstr>
      <vt:lpstr>Layout : Floor -1</vt:lpstr>
      <vt:lpstr>Layout : Floor -2</vt:lpstr>
      <vt:lpstr>Step By Step</vt:lpstr>
      <vt:lpstr>Step By Step</vt:lpstr>
      <vt:lpstr>Step By Step</vt:lpstr>
      <vt:lpstr>Step By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BALLANZA</dc:creator>
  <cp:lastModifiedBy>Andy BALLANZA</cp:lastModifiedBy>
  <cp:revision>19</cp:revision>
  <dcterms:created xsi:type="dcterms:W3CDTF">2025-04-17T08:25:49Z</dcterms:created>
  <dcterms:modified xsi:type="dcterms:W3CDTF">2025-04-18T11:31:31Z</dcterms:modified>
</cp:coreProperties>
</file>