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42A"/>
    <a:srgbClr val="BD9A07"/>
    <a:srgbClr val="A68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8282D-41DD-4C01-976C-BB2FAB5A74A4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F898E-9361-4E0D-A3BE-7B8C819DFF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266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9C91DE-37DA-5340-122A-9D338AC6A6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fr-FR" dirty="0"/>
              <a:t>BALLANZA Andy</a:t>
            </a:r>
            <a:br>
              <a:rPr lang="fr-FR" dirty="0"/>
            </a:br>
            <a:r>
              <a:rPr lang="fr-FR" dirty="0"/>
              <a:t>CANTE </a:t>
            </a:r>
            <a:r>
              <a:rPr lang="fr-FR" dirty="0" err="1"/>
              <a:t>ClEment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C6DDCC-6D16-78CB-4B2C-255E26A9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679EF8-F580-47FE-8B0F-7958058F924E}" type="datetime1">
              <a:rPr lang="fr-FR" smtClean="0"/>
              <a:t>17/04/2025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60E7C6-A824-0F47-F808-793A4120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BALLANZA - CANTE - Left4Dead2 - Blockout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07B1F8-99D3-ECC0-86D6-1282D06D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49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EBCF3F-1C60-3477-E8D7-4B17999E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A63107-45BE-1B42-E3D1-AE1FDA4AC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B9A1DE-12E2-52D9-3093-13F59FD9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EAC217-E0DE-4809-8AEC-8C00C331BE5B}" type="datetime1">
              <a:rPr lang="fr-FR" smtClean="0"/>
              <a:t>17/04/2025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E3DA67-C401-FB58-7E74-025FB99E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BALLANZA - CANTE - Left4Dead2 - Blockout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69994B-E581-5723-C84F-1741C27E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10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3277DEE-9663-083B-717B-936842089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177401-EBEE-1022-E25A-18A2B4F02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7C2799-33D3-C2B2-08B5-0A0B4F00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8D67EE-D02F-4AE3-924D-A0837DADC03D}" type="datetime1">
              <a:rPr lang="fr-FR" smtClean="0"/>
              <a:t>17/04/2025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9A06B6-C7E9-CABA-AE44-74673923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BALLANZA - CANTE - Left4Dead2 - Blockout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06B6A5-AF7F-0D7A-FD1A-1AC26C91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371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64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AF7AA-C1DC-88BD-941F-9B01F5A4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42D237-A9A3-3B1B-3B6D-A6B40AB01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77DCCE-1B3E-8E0B-6C0B-BDE062B6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6DA76B-B9E4-463C-8E26-E5CD4E3392DD}" type="datetime1">
              <a:rPr lang="fr-FR" smtClean="0"/>
              <a:t>17/04/2025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BFBD31-8D30-CA78-15D5-A2F6FB3B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BALLANZA - CANTE - Left4Dead2 - Blockout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A89140-03CC-FFCA-A79C-9DEB01CC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92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28AD94-71E2-E24B-BF00-D13B6752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57117F-BC1D-7DD3-E818-A5E7D73F5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815C89-F436-3F50-F2D7-C31AB165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81473-5460-45FE-AB74-1503159F7373}" type="datetime1">
              <a:rPr lang="fr-FR" smtClean="0"/>
              <a:t>17/04/2025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59D376-F852-E44F-5D30-D724D8CF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BALLANZA - CANTE - Left4Dead2 - Blockout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9480C9-708A-635D-2198-64EDFA21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731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E704FC-0FD6-E6FE-AEB1-655D1C55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6243DD-5447-E3B8-CEF8-2614A3D31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95DB40-213D-5C76-7AEF-498892EB7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682B82-B43F-B28B-7ACF-D96AC26441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E21BCF-763E-44C5-A628-872762B6AED0}" type="datetime1">
              <a:rPr lang="fr-FR" smtClean="0"/>
              <a:t>17/04/2025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BD68DC-2733-12B6-FB8C-D50388FA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BALLANZA - CANTE - Left4Dead2 - Blockout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9D75D2-F7AF-C161-5CD9-5C5D9113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09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5A4784-024D-6BDD-0ADD-A3CE4667C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783DE6-396E-056B-78AF-C28C7F0BA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4CC310-A6A3-4D68-7C54-4B2DC8240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ED7FC2-1DC3-7E5B-4513-9DA338306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85FC02B-FB1D-30F4-E10A-A24FD6A83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708910-09CD-ECCA-E5FC-1D478522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E78C28-6E7E-4F7C-8AEA-97B051D99794}" type="datetime1">
              <a:rPr lang="fr-FR" smtClean="0"/>
              <a:t>17/04/2025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1CFE3-12FE-5585-E25F-5DF5B8CB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BALLANZA - CANTE - Left4Dead2 - Blockout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4BBBA06-A58D-2A82-896F-4E53A7E7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92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38DD2F-6F79-5245-8A63-230FFB3E3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B5317AA-7E84-5667-9F5E-89EF735C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B5E80A-8D43-4C77-83AC-76EFFFE7B3E2}" type="datetime1">
              <a:rPr lang="fr-FR" smtClean="0"/>
              <a:t>17/04/2025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3661A3-B037-AB03-1972-891E39D0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BALLANZA - CANTE - Left4Dead2 - Blockout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E0FD26-C098-0FE0-63A0-322FE6F1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0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AB2D6E1-6088-C5A0-1B43-860A064968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690B47-8264-43B0-BBB5-EC5BB57815D8}" type="datetime1">
              <a:rPr lang="fr-FR" smtClean="0"/>
              <a:t>17/04/2025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7E16B9A-9BEC-577D-2563-9BEE8C82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BALLANZA - CANTE - Left4Dead2 - Blockout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88FE1A-051D-551D-D387-CE78195F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47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926B9-921B-8566-5C57-EC6F51C93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8FEDA2-4465-2A40-913B-A0D4DCD28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536BD6-4F4F-BC8F-66CB-2FE3177B5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0E85DE-51A4-27E8-E819-2E56950F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B9FDC9-06CB-4445-AFE2-7AE91CA2ECA0}" type="datetime1">
              <a:rPr lang="fr-FR" smtClean="0"/>
              <a:t>17/04/2025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7F5A41-A946-665C-24F3-36FDD1A3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BALLANZA - CANTE - Left4Dead2 - Blockout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6C758B-C207-5518-0A49-2945BF40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82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3BBA44-FC71-0C04-8FDA-2CDD6D1E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3D5DB3B-F614-EBA2-832F-AF485F6B9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E70728-16EA-7EB3-AC7E-CFFF69A80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642EC7-59A8-AB1B-904B-495828CB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D114F7D-37DD-468B-9EFF-B8C420E90A5F}" type="datetime1">
              <a:rPr lang="fr-FR" smtClean="0"/>
              <a:t>17/04/2025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1876A7-639A-75E2-1940-11F881BC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BALLANZA - CANTE - Left4Dead2 - Blockout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69D032-CAAD-144D-A78B-3FF967B1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09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-75000"/>
                    </a14:imgEffect>
                    <a14:imgEffect>
                      <a14:brightnessContrast bright="-3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C2C1256-F0F4-1DE3-BCF9-B4C467B3C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5B469B-943A-90E8-E943-E77F0D631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9A1CC4-59DC-41FC-156E-4DB4BA8EC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ECE42A"/>
                </a:solidFill>
                <a:latin typeface="Future Rot" pitchFamily="2" charset="0"/>
              </a:defRPr>
            </a:lvl1pPr>
          </a:lstStyle>
          <a:p>
            <a:r>
              <a:rPr lang="fr-FR"/>
              <a:t>BALLANZA - CANTE - Left4Dead2 - Blockout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64B3AE-68CA-B479-24A7-77E9B547D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ECE42A"/>
                </a:solidFill>
                <a:latin typeface="Future Rot" pitchFamily="2" charset="0"/>
              </a:defRPr>
            </a:lvl1pPr>
          </a:lstStyle>
          <a:p>
            <a:fld id="{0F8D06F7-CC5E-4A93-BD41-B1F89298AF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495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uture Rot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tubble bold" panose="02000806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tubble bold" panose="02000806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tubble bold" panose="02000806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tubble bold" panose="02000806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tubble bold" panose="02000806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F93A8E-D85E-696F-39D6-52E8EBA5E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BALLANZA Andy</a:t>
            </a:r>
            <a:br>
              <a:rPr lang="fr-FR" dirty="0"/>
            </a:br>
            <a:r>
              <a:rPr lang="fr-FR" dirty="0"/>
              <a:t>Cante </a:t>
            </a:r>
            <a:r>
              <a:rPr lang="fr-FR" dirty="0" err="1"/>
              <a:t>Clement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457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A62258-3B4D-4B4B-8EF5-E8BA04EF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06A852-22BC-1447-4301-EFE18AFBE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BALLANZA - CANTE - Left4Dead2 - Blockout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04C77B-98F0-CA1F-5EC1-FFB13F41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5463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13</Words>
  <Application>Microsoft Office PowerPoint</Application>
  <PresentationFormat>Grand écran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Aptos</vt:lpstr>
      <vt:lpstr>Arial</vt:lpstr>
      <vt:lpstr>Future Rot</vt:lpstr>
      <vt:lpstr>Stubble bold</vt:lpstr>
      <vt:lpstr>Thème Office</vt:lpstr>
      <vt:lpstr>BALLANZA Andy Cante Clement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Andy BALLANZA</dc:creator>
  <cp:lastModifiedBy>Andy BALLANZA</cp:lastModifiedBy>
  <cp:revision>4</cp:revision>
  <dcterms:created xsi:type="dcterms:W3CDTF">2025-04-17T08:25:49Z</dcterms:created>
  <dcterms:modified xsi:type="dcterms:W3CDTF">2025-04-17T14:25:43Z</dcterms:modified>
</cp:coreProperties>
</file>