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42A"/>
    <a:srgbClr val="BD9A07"/>
    <a:srgbClr val="A68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C91DE-37DA-5340-122A-9D338AC6A6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fr-FR" dirty="0"/>
              <a:t>BALLANZA Andy</a:t>
            </a:r>
            <a:br>
              <a:rPr lang="fr-FR" dirty="0"/>
            </a:br>
            <a:r>
              <a:rPr lang="fr-FR" dirty="0"/>
              <a:t>CANTE </a:t>
            </a:r>
            <a:r>
              <a:rPr lang="fr-FR" dirty="0" err="1"/>
              <a:t>ClEment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6DDCC-6D16-78CB-4B2C-255E26A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0E7C6-A824-0F47-F808-793A4120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7B1F8-99D3-ECC0-86D6-1282D06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BCF3F-1C60-3477-E8D7-4B17999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A63107-45BE-1B42-E3D1-AE1FDA4A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B9A1DE-12E2-52D9-3093-13F59FD9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3DA67-C401-FB58-7E74-025FB99E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9994B-E581-5723-C84F-1741C27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77DEE-9663-083B-717B-93684208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177401-EBEE-1022-E25A-18A2B4F0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C2799-33D3-C2B2-08B5-0A0B4F00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A06B6-C7E9-CABA-AE44-7467392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6B6A5-AF7F-0D7A-FD1A-1AC26C91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AF7AA-C1DC-88BD-941F-9B01F5A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2D237-A9A3-3B1B-3B6D-A6B40AB0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7DCCE-1B3E-8E0B-6C0B-BDE062B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FBD31-8D30-CA78-15D5-A2F6FB3B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9140-03CC-FFCA-A79C-9DEB01CC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8AD94-71E2-E24B-BF00-D13B675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7117F-BC1D-7DD3-E818-A5E7D73F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15C89-F436-3F50-F2D7-C31AB16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9D376-F852-E44F-5D30-D724D8CF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480C9-708A-635D-2198-64EDFA21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3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704FC-0FD6-E6FE-AEB1-655D1C5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243DD-5447-E3B8-CEF8-2614A3D31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DB40-213D-5C76-7AEF-498892EB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82B82-B43F-B28B-7ACF-D96AC26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D68DC-2733-12B6-FB8C-D50388FA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D75D2-F7AF-C161-5CD9-5C5D911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4784-024D-6BDD-0ADD-A3CE466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83DE6-396E-056B-78AF-C28C7F0B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CC310-A6A3-4D68-7C54-4B2DC824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ED7FC2-1DC3-7E5B-4513-9DA33830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5FC02B-FB1D-30F4-E10A-A24FD6A8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08910-09CD-ECCA-E5FC-1D478522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1CFE3-12FE-5585-E25F-5DF5B8CB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BBBA06-A58D-2A82-896F-4E53A7E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8DD2F-6F79-5245-8A63-230FFB3E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5317AA-7E84-5667-9F5E-89EF735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3661A3-B037-AB03-1972-891E39D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E0FD26-C098-0FE0-63A0-322FE6F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B2D6E1-6088-C5A0-1B43-860A0649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E16B9A-9BEC-577D-2563-9BEE8C8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8FE1A-051D-551D-D387-CE78195F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26B9-921B-8566-5C57-EC6F51C9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FEDA2-4465-2A40-913B-A0D4DCD2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36BD6-4F4F-BC8F-66CB-2FE3177B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E85DE-51A4-27E8-E819-2E56950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5A41-A946-665C-24F3-36FDD1A3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C758B-C207-5518-0A49-2945BF40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BA44-FC71-0C04-8FDA-2CDD6D1E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D5DB3B-F614-EBA2-832F-AF485F6B9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E70728-16EA-7EB3-AC7E-CFFF69A8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642EC7-59A8-AB1B-904B-495828C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876A7-639A-75E2-1940-11F881BC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9D032-CAAD-144D-A78B-3FF967B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9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C1256-F0F4-1DE3-BCF9-B4C467B3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B469B-943A-90E8-E943-E77F0D63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A1CC4-59DC-41FC-156E-4DB4BA8E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4B3AE-68CA-B479-24A7-77E9B547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fld id="{0F8D06F7-CC5E-4A93-BD41-B1F89298AF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9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e Ro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A8E-D85E-696F-39D6-52E8EBA5E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E2E5E-2F62-A863-21C5-656F79EAD1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752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Arial</vt:lpstr>
      <vt:lpstr>Future Rot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BALLANZA</dc:creator>
  <cp:lastModifiedBy>Andy BALLANZA</cp:lastModifiedBy>
  <cp:revision>2</cp:revision>
  <dcterms:created xsi:type="dcterms:W3CDTF">2025-04-17T08:25:49Z</dcterms:created>
  <dcterms:modified xsi:type="dcterms:W3CDTF">2025-04-17T09:27:36Z</dcterms:modified>
</cp:coreProperties>
</file>