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13"/>
  </p:normalViewPr>
  <p:slideViewPr>
    <p:cSldViewPr snapToGrid="0" snapToObjects="1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9328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581f165c-438f-4856-8a58-79e03061351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dfe7b91-253b-4d64-a971-7189632c7d6a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aa0e480-3034-41f4-95b0-68a8ba9761f1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c0993cfd-4c90-4c40-bc6c-95334e9fef35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ac7c95d8-060c-45b7-bec0-0eb7be578da8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8783419-90e3-4316-883f-6a545dad682c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16241fc-d132-48fb-9232-606b6cade852.jp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On-screen Show (16:9)</PresentationFormat>
  <Paragraphs>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Garner, James A.</cp:lastModifiedBy>
  <cp:revision>1</cp:revision>
  <dcterms:created xsi:type="dcterms:W3CDTF">2025-04-28T23:17:36Z</dcterms:created>
  <dcterms:modified xsi:type="dcterms:W3CDTF">2025-04-28T23:18:29Z</dcterms:modified>
</cp:coreProperties>
</file>