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59" r:id="rId5"/>
    <p:sldId id="256"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C5E250-6AA1-45DE-AC54-B7E5CF00D57B}" type="datetimeFigureOut">
              <a:rPr lang="en-IN" smtClean="0"/>
              <a:t>31-01-2024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26FA0B2-1E60-4BF5-8508-683AEEBB3007}" type="slidenum">
              <a:rPr lang="en-IN" smtClean="0"/>
              <a:t>‹#›</a:t>
            </a:fld>
            <a:endParaRPr lang="en-IN"/>
          </a:p>
        </p:txBody>
      </p:sp>
    </p:spTree>
    <p:extLst>
      <p:ext uri="{BB962C8B-B14F-4D97-AF65-F5344CB8AC3E}">
        <p14:creationId xmlns:p14="http://schemas.microsoft.com/office/powerpoint/2010/main" val="2634991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C5E250-6AA1-45DE-AC54-B7E5CF00D57B}"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6FA0B2-1E60-4BF5-8508-683AEEBB3007}" type="slidenum">
              <a:rPr lang="en-IN" smtClean="0"/>
              <a:t>‹#›</a:t>
            </a:fld>
            <a:endParaRPr lang="en-IN"/>
          </a:p>
        </p:txBody>
      </p:sp>
    </p:spTree>
    <p:extLst>
      <p:ext uri="{BB962C8B-B14F-4D97-AF65-F5344CB8AC3E}">
        <p14:creationId xmlns:p14="http://schemas.microsoft.com/office/powerpoint/2010/main" val="424792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C5E250-6AA1-45DE-AC54-B7E5CF00D57B}"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FA0B2-1E60-4BF5-8508-683AEEBB3007}" type="slidenum">
              <a:rPr lang="en-IN" smtClean="0"/>
              <a:t>‹#›</a:t>
            </a:fld>
            <a:endParaRPr lang="en-IN"/>
          </a:p>
        </p:txBody>
      </p:sp>
    </p:spTree>
    <p:extLst>
      <p:ext uri="{BB962C8B-B14F-4D97-AF65-F5344CB8AC3E}">
        <p14:creationId xmlns:p14="http://schemas.microsoft.com/office/powerpoint/2010/main" val="2789814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C5E250-6AA1-45DE-AC54-B7E5CF00D57B}"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FA0B2-1E60-4BF5-8508-683AEEBB3007}" type="slidenum">
              <a:rPr lang="en-IN" smtClean="0"/>
              <a:t>‹#›</a:t>
            </a:fld>
            <a:endParaRPr lang="en-IN"/>
          </a:p>
        </p:txBody>
      </p:sp>
    </p:spTree>
    <p:extLst>
      <p:ext uri="{BB962C8B-B14F-4D97-AF65-F5344CB8AC3E}">
        <p14:creationId xmlns:p14="http://schemas.microsoft.com/office/powerpoint/2010/main" val="3636160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C5E250-6AA1-45DE-AC54-B7E5CF00D57B}"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FA0B2-1E60-4BF5-8508-683AEEBB3007}" type="slidenum">
              <a:rPr lang="en-IN" smtClean="0"/>
              <a:t>‹#›</a:t>
            </a:fld>
            <a:endParaRPr lang="en-IN"/>
          </a:p>
        </p:txBody>
      </p:sp>
    </p:spTree>
    <p:extLst>
      <p:ext uri="{BB962C8B-B14F-4D97-AF65-F5344CB8AC3E}">
        <p14:creationId xmlns:p14="http://schemas.microsoft.com/office/powerpoint/2010/main" val="1380143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C5E250-6AA1-45DE-AC54-B7E5CF00D57B}"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FA0B2-1E60-4BF5-8508-683AEEBB3007}" type="slidenum">
              <a:rPr lang="en-IN" smtClean="0"/>
              <a:t>‹#›</a:t>
            </a:fld>
            <a:endParaRPr lang="en-IN"/>
          </a:p>
        </p:txBody>
      </p:sp>
    </p:spTree>
    <p:extLst>
      <p:ext uri="{BB962C8B-B14F-4D97-AF65-F5344CB8AC3E}">
        <p14:creationId xmlns:p14="http://schemas.microsoft.com/office/powerpoint/2010/main" val="2732781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C5E250-6AA1-45DE-AC54-B7E5CF00D57B}"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FA0B2-1E60-4BF5-8508-683AEEBB3007}" type="slidenum">
              <a:rPr lang="en-IN" smtClean="0"/>
              <a:t>‹#›</a:t>
            </a:fld>
            <a:endParaRPr lang="en-IN"/>
          </a:p>
        </p:txBody>
      </p:sp>
    </p:spTree>
    <p:extLst>
      <p:ext uri="{BB962C8B-B14F-4D97-AF65-F5344CB8AC3E}">
        <p14:creationId xmlns:p14="http://schemas.microsoft.com/office/powerpoint/2010/main" val="3112100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C5E250-6AA1-45DE-AC54-B7E5CF00D57B}"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FA0B2-1E60-4BF5-8508-683AEEBB3007}" type="slidenum">
              <a:rPr lang="en-IN" smtClean="0"/>
              <a:t>‹#›</a:t>
            </a:fld>
            <a:endParaRPr lang="en-IN"/>
          </a:p>
        </p:txBody>
      </p:sp>
    </p:spTree>
    <p:extLst>
      <p:ext uri="{BB962C8B-B14F-4D97-AF65-F5344CB8AC3E}">
        <p14:creationId xmlns:p14="http://schemas.microsoft.com/office/powerpoint/2010/main" val="3996895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C5E250-6AA1-45DE-AC54-B7E5CF00D57B}"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FA0B2-1E60-4BF5-8508-683AEEBB3007}" type="slidenum">
              <a:rPr lang="en-IN" smtClean="0"/>
              <a:t>‹#›</a:t>
            </a:fld>
            <a:endParaRPr lang="en-IN"/>
          </a:p>
        </p:txBody>
      </p:sp>
    </p:spTree>
    <p:extLst>
      <p:ext uri="{BB962C8B-B14F-4D97-AF65-F5344CB8AC3E}">
        <p14:creationId xmlns:p14="http://schemas.microsoft.com/office/powerpoint/2010/main" val="339758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C5E250-6AA1-45DE-AC54-B7E5CF00D57B}"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26FA0B2-1E60-4BF5-8508-683AEEBB3007}" type="slidenum">
              <a:rPr lang="en-IN" smtClean="0"/>
              <a:t>‹#›</a:t>
            </a:fld>
            <a:endParaRPr lang="en-IN"/>
          </a:p>
        </p:txBody>
      </p:sp>
    </p:spTree>
    <p:extLst>
      <p:ext uri="{BB962C8B-B14F-4D97-AF65-F5344CB8AC3E}">
        <p14:creationId xmlns:p14="http://schemas.microsoft.com/office/powerpoint/2010/main" val="3694185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C5E250-6AA1-45DE-AC54-B7E5CF00D57B}"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FA0B2-1E60-4BF5-8508-683AEEBB3007}" type="slidenum">
              <a:rPr lang="en-IN" smtClean="0"/>
              <a:t>‹#›</a:t>
            </a:fld>
            <a:endParaRPr lang="en-IN"/>
          </a:p>
        </p:txBody>
      </p:sp>
    </p:spTree>
    <p:extLst>
      <p:ext uri="{BB962C8B-B14F-4D97-AF65-F5344CB8AC3E}">
        <p14:creationId xmlns:p14="http://schemas.microsoft.com/office/powerpoint/2010/main" val="1994753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C5E250-6AA1-45DE-AC54-B7E5CF00D57B}"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6FA0B2-1E60-4BF5-8508-683AEEBB3007}" type="slidenum">
              <a:rPr lang="en-IN" smtClean="0"/>
              <a:t>‹#›</a:t>
            </a:fld>
            <a:endParaRPr lang="en-IN"/>
          </a:p>
        </p:txBody>
      </p:sp>
    </p:spTree>
    <p:extLst>
      <p:ext uri="{BB962C8B-B14F-4D97-AF65-F5344CB8AC3E}">
        <p14:creationId xmlns:p14="http://schemas.microsoft.com/office/powerpoint/2010/main" val="1432091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C5E250-6AA1-45DE-AC54-B7E5CF00D57B}" type="datetimeFigureOut">
              <a:rPr lang="en-IN" smtClean="0"/>
              <a:t>31-01-2024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6FA0B2-1E60-4BF5-8508-683AEEBB3007}" type="slidenum">
              <a:rPr lang="en-IN" smtClean="0"/>
              <a:t>‹#›</a:t>
            </a:fld>
            <a:endParaRPr lang="en-IN"/>
          </a:p>
        </p:txBody>
      </p:sp>
    </p:spTree>
    <p:extLst>
      <p:ext uri="{BB962C8B-B14F-4D97-AF65-F5344CB8AC3E}">
        <p14:creationId xmlns:p14="http://schemas.microsoft.com/office/powerpoint/2010/main" val="1227448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C5E250-6AA1-45DE-AC54-B7E5CF00D57B}" type="datetimeFigureOut">
              <a:rPr lang="en-IN" smtClean="0"/>
              <a:t>31-01-2024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6FA0B2-1E60-4BF5-8508-683AEEBB3007}" type="slidenum">
              <a:rPr lang="en-IN" smtClean="0"/>
              <a:t>‹#›</a:t>
            </a:fld>
            <a:endParaRPr lang="en-IN"/>
          </a:p>
        </p:txBody>
      </p:sp>
    </p:spTree>
    <p:extLst>
      <p:ext uri="{BB962C8B-B14F-4D97-AF65-F5344CB8AC3E}">
        <p14:creationId xmlns:p14="http://schemas.microsoft.com/office/powerpoint/2010/main" val="1050680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5E250-6AA1-45DE-AC54-B7E5CF00D57B}" type="datetimeFigureOut">
              <a:rPr lang="en-IN" smtClean="0"/>
              <a:t>31-01-2024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6FA0B2-1E60-4BF5-8508-683AEEBB3007}" type="slidenum">
              <a:rPr lang="en-IN" smtClean="0"/>
              <a:t>‹#›</a:t>
            </a:fld>
            <a:endParaRPr lang="en-IN"/>
          </a:p>
        </p:txBody>
      </p:sp>
    </p:spTree>
    <p:extLst>
      <p:ext uri="{BB962C8B-B14F-4D97-AF65-F5344CB8AC3E}">
        <p14:creationId xmlns:p14="http://schemas.microsoft.com/office/powerpoint/2010/main" val="3396226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C5E250-6AA1-45DE-AC54-B7E5CF00D57B}"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6FA0B2-1E60-4BF5-8508-683AEEBB3007}" type="slidenum">
              <a:rPr lang="en-IN" smtClean="0"/>
              <a:t>‹#›</a:t>
            </a:fld>
            <a:endParaRPr lang="en-IN"/>
          </a:p>
        </p:txBody>
      </p:sp>
    </p:spTree>
    <p:extLst>
      <p:ext uri="{BB962C8B-B14F-4D97-AF65-F5344CB8AC3E}">
        <p14:creationId xmlns:p14="http://schemas.microsoft.com/office/powerpoint/2010/main" val="2145188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C5E250-6AA1-45DE-AC54-B7E5CF00D57B}"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6FA0B2-1E60-4BF5-8508-683AEEBB3007}" type="slidenum">
              <a:rPr lang="en-IN" smtClean="0"/>
              <a:t>‹#›</a:t>
            </a:fld>
            <a:endParaRPr lang="en-IN"/>
          </a:p>
        </p:txBody>
      </p:sp>
    </p:spTree>
    <p:extLst>
      <p:ext uri="{BB962C8B-B14F-4D97-AF65-F5344CB8AC3E}">
        <p14:creationId xmlns:p14="http://schemas.microsoft.com/office/powerpoint/2010/main" val="227417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C5E250-6AA1-45DE-AC54-B7E5CF00D57B}" type="datetimeFigureOut">
              <a:rPr lang="en-IN" smtClean="0"/>
              <a:t>31-01-2024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6FA0B2-1E60-4BF5-8508-683AEEBB3007}" type="slidenum">
              <a:rPr lang="en-IN" smtClean="0"/>
              <a:t>‹#›</a:t>
            </a:fld>
            <a:endParaRPr lang="en-IN"/>
          </a:p>
        </p:txBody>
      </p:sp>
    </p:spTree>
    <p:extLst>
      <p:ext uri="{BB962C8B-B14F-4D97-AF65-F5344CB8AC3E}">
        <p14:creationId xmlns:p14="http://schemas.microsoft.com/office/powerpoint/2010/main" val="1439598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urses.lumenlearning.com/wm-lifespandevelopment/chapter/theory-of-mind/" TargetMode="External"/><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mandelman.ml-implode.com/2013/10/straightening-out-the-la-times-fannie-freddie-strategic-defaults-and-deficiency-judgments/" TargetMode="External"/><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abarpanda.github.io/HaTMiLon/food.html" TargetMode="External"/><Relationship Id="rId2" Type="http://schemas.openxmlformats.org/officeDocument/2006/relationships/hyperlink" Target="https://abarpanda.github.io/HaTMiLon" TargetMode="External"/><Relationship Id="rId1" Type="http://schemas.openxmlformats.org/officeDocument/2006/relationships/slideLayout" Target="../slideLayouts/slideLayout2.xml"/><Relationship Id="rId4" Type="http://schemas.openxmlformats.org/officeDocument/2006/relationships/hyperlink" Target="https://abarpanda.github.io/HaTMiLon/news.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barpanda.github.io/HaTMiLon/sports.html" TargetMode="External"/><Relationship Id="rId2" Type="http://schemas.openxmlformats.org/officeDocument/2006/relationships/hyperlink" Target="https://abarpanda.github.io/HaTMiLon/academic_area.html" TargetMode="External"/><Relationship Id="rId1" Type="http://schemas.openxmlformats.org/officeDocument/2006/relationships/slideLayout" Target="../slideLayouts/slideLayout2.xml"/><Relationship Id="rId5" Type="http://schemas.openxmlformats.org/officeDocument/2006/relationships/hyperlink" Target="https://abarpanda.github.io/HaTMiLon/suggestions.html" TargetMode="External"/><Relationship Id="rId4" Type="http://schemas.openxmlformats.org/officeDocument/2006/relationships/hyperlink" Target="https://abarpanda.github.io/HaTMiLon/essentials.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D2EC2D-26F2-CED3-48D5-606615848B53}"/>
              </a:ext>
            </a:extLst>
          </p:cNvPr>
          <p:cNvSpPr>
            <a:spLocks noGrp="1"/>
          </p:cNvSpPr>
          <p:nvPr>
            <p:ph type="title"/>
          </p:nvPr>
        </p:nvSpPr>
        <p:spPr>
          <a:xfrm>
            <a:off x="1198347" y="1541930"/>
            <a:ext cx="4643718" cy="1828799"/>
          </a:xfrm>
        </p:spPr>
        <p:txBody>
          <a:bodyPr/>
          <a:lstStyle/>
          <a:p>
            <a:r>
              <a:rPr lang="en-US" b="0" i="0" dirty="0">
                <a:effectLst/>
                <a:latin typeface="Google Sans"/>
              </a:rPr>
              <a:t>Ever felt lost in the huge campus of your own college? </a:t>
            </a:r>
            <a:endParaRPr lang="en-IN" dirty="0"/>
          </a:p>
        </p:txBody>
      </p:sp>
      <p:pic>
        <p:nvPicPr>
          <p:cNvPr id="8" name="Content Placeholder 7">
            <a:extLst>
              <a:ext uri="{FF2B5EF4-FFF2-40B4-BE49-F238E27FC236}">
                <a16:creationId xmlns:a16="http://schemas.microsoft.com/office/drawing/2014/main" id="{B4CEB1BF-A523-FEA8-AF71-87ADD6CA733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49936" y="888782"/>
            <a:ext cx="3722922" cy="2481947"/>
          </a:xfrm>
        </p:spPr>
      </p:pic>
      <p:sp>
        <p:nvSpPr>
          <p:cNvPr id="6" name="Text Placeholder 5">
            <a:extLst>
              <a:ext uri="{FF2B5EF4-FFF2-40B4-BE49-F238E27FC236}">
                <a16:creationId xmlns:a16="http://schemas.microsoft.com/office/drawing/2014/main" id="{323DA25C-E28B-1273-E7D2-A9FC8BA3497E}"/>
              </a:ext>
            </a:extLst>
          </p:cNvPr>
          <p:cNvSpPr>
            <a:spLocks noGrp="1"/>
          </p:cNvSpPr>
          <p:nvPr>
            <p:ph type="body" sz="half" idx="2"/>
          </p:nvPr>
        </p:nvSpPr>
        <p:spPr>
          <a:xfrm>
            <a:off x="1899613" y="4065494"/>
            <a:ext cx="8714599" cy="1828800"/>
          </a:xfrm>
        </p:spPr>
        <p:txBody>
          <a:bodyPr>
            <a:normAutofit/>
          </a:bodyPr>
          <a:lstStyle/>
          <a:p>
            <a:r>
              <a:rPr lang="en-US" sz="4000" b="0" i="0" dirty="0">
                <a:effectLst/>
                <a:latin typeface="ISOCTEUR" panose="020B0609020202020204" pitchFamily="49" charset="0"/>
              </a:rPr>
              <a:t>We've all been there!</a:t>
            </a:r>
            <a:endParaRPr lang="en-IN" sz="4000" dirty="0">
              <a:latin typeface="ISOCTEUR" panose="020B0609020202020204" pitchFamily="49" charset="0"/>
            </a:endParaRPr>
          </a:p>
        </p:txBody>
      </p:sp>
    </p:spTree>
    <p:extLst>
      <p:ext uri="{BB962C8B-B14F-4D97-AF65-F5344CB8AC3E}">
        <p14:creationId xmlns:p14="http://schemas.microsoft.com/office/powerpoint/2010/main" val="3656414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FB7B-728F-1DFD-24DA-DA4D1AED5BDB}"/>
              </a:ext>
            </a:extLst>
          </p:cNvPr>
          <p:cNvSpPr>
            <a:spLocks noGrp="1"/>
          </p:cNvSpPr>
          <p:nvPr>
            <p:ph type="title"/>
          </p:nvPr>
        </p:nvSpPr>
        <p:spPr/>
        <p:txBody>
          <a:bodyPr/>
          <a:lstStyle/>
          <a:p>
            <a:r>
              <a:rPr lang="en-US" dirty="0"/>
              <a:t>Future plans</a:t>
            </a:r>
            <a:endParaRPr lang="en-IN" dirty="0"/>
          </a:p>
        </p:txBody>
      </p:sp>
      <p:sp>
        <p:nvSpPr>
          <p:cNvPr id="3" name="Content Placeholder 2">
            <a:extLst>
              <a:ext uri="{FF2B5EF4-FFF2-40B4-BE49-F238E27FC236}">
                <a16:creationId xmlns:a16="http://schemas.microsoft.com/office/drawing/2014/main" id="{EEA92628-CF73-0632-F2AA-BA857F63ADCB}"/>
              </a:ext>
            </a:extLst>
          </p:cNvPr>
          <p:cNvSpPr>
            <a:spLocks noGrp="1"/>
          </p:cNvSpPr>
          <p:nvPr>
            <p:ph idx="1"/>
          </p:nvPr>
        </p:nvSpPr>
        <p:spPr/>
        <p:txBody>
          <a:bodyPr>
            <a:normAutofit/>
          </a:bodyPr>
          <a:lstStyle/>
          <a:p>
            <a:r>
              <a:rPr lang="en-US" dirty="0"/>
              <a:t>This website can become the official NITR website for any information from student side. </a:t>
            </a:r>
          </a:p>
          <a:p>
            <a:r>
              <a:rPr lang="en-US" dirty="0"/>
              <a:t>Among the various webpages, a webpage informing students about the different clubs can also made. Same can be done for all the fests being organized in NIT R.</a:t>
            </a:r>
          </a:p>
          <a:p>
            <a:r>
              <a:rPr lang="en-US" dirty="0"/>
              <a:t>This same idea and website can be converted into a mobile app; so that students can access it without the internet.</a:t>
            </a:r>
          </a:p>
        </p:txBody>
      </p:sp>
    </p:spTree>
    <p:extLst>
      <p:ext uri="{BB962C8B-B14F-4D97-AF65-F5344CB8AC3E}">
        <p14:creationId xmlns:p14="http://schemas.microsoft.com/office/powerpoint/2010/main" val="1006458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0F41884-0323-F53A-4B3D-B3D7DE1A687D}"/>
              </a:ext>
            </a:extLst>
          </p:cNvPr>
          <p:cNvSpPr>
            <a:spLocks noGrp="1"/>
          </p:cNvSpPr>
          <p:nvPr>
            <p:ph type="body" idx="1"/>
          </p:nvPr>
        </p:nvSpPr>
        <p:spPr>
          <a:xfrm>
            <a:off x="1772179" y="2792507"/>
            <a:ext cx="4607188" cy="576262"/>
          </a:xfrm>
        </p:spPr>
        <p:txBody>
          <a:bodyPr/>
          <a:lstStyle/>
          <a:p>
            <a:r>
              <a:rPr lang="en-US" dirty="0"/>
              <a:t>Tech Stack used</a:t>
            </a:r>
            <a:endParaRPr lang="en-IN" dirty="0"/>
          </a:p>
        </p:txBody>
      </p:sp>
      <p:sp>
        <p:nvSpPr>
          <p:cNvPr id="6" name="Content Placeholder 5">
            <a:extLst>
              <a:ext uri="{FF2B5EF4-FFF2-40B4-BE49-F238E27FC236}">
                <a16:creationId xmlns:a16="http://schemas.microsoft.com/office/drawing/2014/main" id="{D42619FF-CE08-924A-48AB-EB6A5A884C4F}"/>
              </a:ext>
            </a:extLst>
          </p:cNvPr>
          <p:cNvSpPr>
            <a:spLocks noGrp="1"/>
          </p:cNvSpPr>
          <p:nvPr>
            <p:ph sz="half" idx="2"/>
          </p:nvPr>
        </p:nvSpPr>
        <p:spPr>
          <a:xfrm>
            <a:off x="1484311" y="3989294"/>
            <a:ext cx="4895056" cy="1801905"/>
          </a:xfrm>
        </p:spPr>
        <p:txBody>
          <a:bodyPr>
            <a:normAutofit/>
          </a:bodyPr>
          <a:lstStyle/>
          <a:p>
            <a:r>
              <a:rPr lang="en-US" dirty="0"/>
              <a:t>For the most parts, basic HTML is used</a:t>
            </a:r>
          </a:p>
          <a:p>
            <a:r>
              <a:rPr lang="en-US" dirty="0"/>
              <a:t>For the designing parts, Vanilla CSS is used</a:t>
            </a:r>
          </a:p>
          <a:p>
            <a:r>
              <a:rPr lang="en-US" dirty="0"/>
              <a:t>For the News and </a:t>
            </a:r>
            <a:r>
              <a:rPr lang="en-US" dirty="0" err="1"/>
              <a:t>Academic_Area</a:t>
            </a:r>
            <a:r>
              <a:rPr lang="en-US" dirty="0"/>
              <a:t> webpage, </a:t>
            </a:r>
            <a:r>
              <a:rPr lang="en-US" dirty="0" err="1"/>
              <a:t>Javascript</a:t>
            </a:r>
            <a:r>
              <a:rPr lang="en-US" dirty="0"/>
              <a:t> is also used</a:t>
            </a:r>
            <a:endParaRPr lang="en-IN" dirty="0"/>
          </a:p>
        </p:txBody>
      </p:sp>
      <p:sp>
        <p:nvSpPr>
          <p:cNvPr id="7" name="Text Placeholder 6">
            <a:extLst>
              <a:ext uri="{FF2B5EF4-FFF2-40B4-BE49-F238E27FC236}">
                <a16:creationId xmlns:a16="http://schemas.microsoft.com/office/drawing/2014/main" id="{DE4218CC-E688-F141-E980-869C2B12BB78}"/>
              </a:ext>
            </a:extLst>
          </p:cNvPr>
          <p:cNvSpPr>
            <a:spLocks noGrp="1"/>
          </p:cNvSpPr>
          <p:nvPr>
            <p:ph type="body" sz="quarter" idx="3"/>
          </p:nvPr>
        </p:nvSpPr>
        <p:spPr>
          <a:xfrm>
            <a:off x="6880486" y="2792507"/>
            <a:ext cx="4622537" cy="576262"/>
          </a:xfrm>
        </p:spPr>
        <p:txBody>
          <a:bodyPr/>
          <a:lstStyle/>
          <a:p>
            <a:r>
              <a:rPr lang="en-US" dirty="0"/>
              <a:t>Website</a:t>
            </a:r>
            <a:endParaRPr lang="en-IN" dirty="0"/>
          </a:p>
        </p:txBody>
      </p:sp>
      <p:sp>
        <p:nvSpPr>
          <p:cNvPr id="8" name="Content Placeholder 7">
            <a:extLst>
              <a:ext uri="{FF2B5EF4-FFF2-40B4-BE49-F238E27FC236}">
                <a16:creationId xmlns:a16="http://schemas.microsoft.com/office/drawing/2014/main" id="{0773225D-9991-37B6-0FED-4E7BA37C9389}"/>
              </a:ext>
            </a:extLst>
          </p:cNvPr>
          <p:cNvSpPr>
            <a:spLocks noGrp="1"/>
          </p:cNvSpPr>
          <p:nvPr>
            <p:ph sz="quarter" idx="4"/>
          </p:nvPr>
        </p:nvSpPr>
        <p:spPr>
          <a:xfrm>
            <a:off x="6607967" y="3989293"/>
            <a:ext cx="4895056" cy="1801906"/>
          </a:xfrm>
        </p:spPr>
        <p:txBody>
          <a:bodyPr/>
          <a:lstStyle/>
          <a:p>
            <a:r>
              <a:rPr lang="en-US" dirty="0"/>
              <a:t>The website is deployed using </a:t>
            </a:r>
            <a:r>
              <a:rPr lang="en-US" dirty="0" err="1"/>
              <a:t>Github</a:t>
            </a:r>
            <a:r>
              <a:rPr lang="en-US" dirty="0"/>
              <a:t> pages.</a:t>
            </a:r>
          </a:p>
          <a:p>
            <a:r>
              <a:rPr lang="en-US" dirty="0"/>
              <a:t>It is live at https://abarpanda.github.io/HaTMiLon</a:t>
            </a:r>
            <a:endParaRPr lang="en-IN" dirty="0"/>
          </a:p>
        </p:txBody>
      </p:sp>
    </p:spTree>
    <p:extLst>
      <p:ext uri="{BB962C8B-B14F-4D97-AF65-F5344CB8AC3E}">
        <p14:creationId xmlns:p14="http://schemas.microsoft.com/office/powerpoint/2010/main" val="414005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426E84-7808-1302-EE78-89FCC5744CA2}"/>
              </a:ext>
            </a:extLst>
          </p:cNvPr>
          <p:cNvSpPr>
            <a:spLocks noGrp="1"/>
          </p:cNvSpPr>
          <p:nvPr>
            <p:ph type="title"/>
          </p:nvPr>
        </p:nvSpPr>
        <p:spPr/>
        <p:txBody>
          <a:bodyPr>
            <a:normAutofit/>
          </a:bodyPr>
          <a:lstStyle/>
          <a:p>
            <a:r>
              <a:rPr lang="en-US" sz="9600" dirty="0">
                <a:latin typeface="Cabin Sketch" panose="020B0503050202020004" pitchFamily="34" charset="0"/>
              </a:rPr>
              <a:t>THANK YOU</a:t>
            </a:r>
            <a:endParaRPr lang="en-IN" sz="9600" dirty="0">
              <a:latin typeface="Cabin Sketch" panose="020B0503050202020004" pitchFamily="34" charset="0"/>
            </a:endParaRPr>
          </a:p>
        </p:txBody>
      </p:sp>
      <p:sp>
        <p:nvSpPr>
          <p:cNvPr id="8" name="Text Placeholder 7">
            <a:extLst>
              <a:ext uri="{FF2B5EF4-FFF2-40B4-BE49-F238E27FC236}">
                <a16:creationId xmlns:a16="http://schemas.microsoft.com/office/drawing/2014/main" id="{ECE8D286-C4D0-6BD2-9077-C9867AF8DF4E}"/>
              </a:ext>
            </a:extLst>
          </p:cNvPr>
          <p:cNvSpPr>
            <a:spLocks noGrp="1"/>
          </p:cNvSpPr>
          <p:nvPr>
            <p:ph type="body" sz="quarter" idx="13"/>
          </p:nvPr>
        </p:nvSpPr>
        <p:spPr>
          <a:xfrm>
            <a:off x="2436811" y="3428999"/>
            <a:ext cx="8532815" cy="820272"/>
          </a:xfrm>
        </p:spPr>
        <p:txBody>
          <a:bodyPr>
            <a:normAutofit/>
          </a:bodyPr>
          <a:lstStyle/>
          <a:p>
            <a:pPr algn="ctr"/>
            <a:r>
              <a:rPr lang="en-US" sz="2800" dirty="0">
                <a:solidFill>
                  <a:schemeClr val="accent6">
                    <a:lumMod val="50000"/>
                  </a:schemeClr>
                </a:solidFill>
                <a:latin typeface="Algerian" panose="04020705040A02060702" pitchFamily="82" charset="0"/>
              </a:rPr>
              <a:t>From Team </a:t>
            </a:r>
            <a:r>
              <a:rPr lang="en-US" sz="2800" dirty="0" err="1">
                <a:solidFill>
                  <a:schemeClr val="accent6">
                    <a:lumMod val="50000"/>
                  </a:schemeClr>
                </a:solidFill>
                <a:latin typeface="Algerian" panose="04020705040A02060702" pitchFamily="82" charset="0"/>
              </a:rPr>
              <a:t>HaTMiLon</a:t>
            </a:r>
            <a:endParaRPr lang="en-IN" sz="2800" dirty="0">
              <a:solidFill>
                <a:schemeClr val="accent6">
                  <a:lumMod val="50000"/>
                </a:schemeClr>
              </a:solidFill>
              <a:latin typeface="Algerian" panose="04020705040A02060702" pitchFamily="82" charset="0"/>
            </a:endParaRPr>
          </a:p>
        </p:txBody>
      </p:sp>
      <p:sp>
        <p:nvSpPr>
          <p:cNvPr id="7" name="Text Placeholder 6">
            <a:extLst>
              <a:ext uri="{FF2B5EF4-FFF2-40B4-BE49-F238E27FC236}">
                <a16:creationId xmlns:a16="http://schemas.microsoft.com/office/drawing/2014/main" id="{6DFE8420-2E61-E564-7D69-ABB48F4A0093}"/>
              </a:ext>
            </a:extLst>
          </p:cNvPr>
          <p:cNvSpPr>
            <a:spLocks noGrp="1"/>
          </p:cNvSpPr>
          <p:nvPr>
            <p:ph type="body" idx="1"/>
          </p:nvPr>
        </p:nvSpPr>
        <p:spPr/>
        <p:txBody>
          <a:bodyPr/>
          <a:lstStyle/>
          <a:p>
            <a:r>
              <a:rPr lang="en-US" dirty="0"/>
              <a:t>Members- Amritanshu Barpanda, </a:t>
            </a:r>
            <a:r>
              <a:rPr lang="en-US" dirty="0" err="1"/>
              <a:t>Bidyendu</a:t>
            </a:r>
            <a:r>
              <a:rPr lang="en-US" dirty="0"/>
              <a:t> Das, P. Amrita, Anish </a:t>
            </a:r>
            <a:r>
              <a:rPr lang="en-US" dirty="0" err="1"/>
              <a:t>Samal</a:t>
            </a:r>
            <a:endParaRPr lang="en-IN" dirty="0"/>
          </a:p>
        </p:txBody>
      </p:sp>
    </p:spTree>
    <p:extLst>
      <p:ext uri="{BB962C8B-B14F-4D97-AF65-F5344CB8AC3E}">
        <p14:creationId xmlns:p14="http://schemas.microsoft.com/office/powerpoint/2010/main" val="366311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858A-8AD2-471A-8BCF-2713717D778C}"/>
              </a:ext>
            </a:extLst>
          </p:cNvPr>
          <p:cNvSpPr>
            <a:spLocks noGrp="1"/>
          </p:cNvSpPr>
          <p:nvPr>
            <p:ph type="title"/>
          </p:nvPr>
        </p:nvSpPr>
        <p:spPr/>
        <p:txBody>
          <a:bodyPr/>
          <a:lstStyle/>
          <a:p>
            <a:r>
              <a:rPr lang="en-US" dirty="0"/>
              <a:t>Everything was shared in the orientation but you don’t remember?</a:t>
            </a:r>
            <a:endParaRPr lang="en-IN" dirty="0"/>
          </a:p>
        </p:txBody>
      </p:sp>
      <p:pic>
        <p:nvPicPr>
          <p:cNvPr id="6" name="Content Placeholder 5">
            <a:extLst>
              <a:ext uri="{FF2B5EF4-FFF2-40B4-BE49-F238E27FC236}">
                <a16:creationId xmlns:a16="http://schemas.microsoft.com/office/drawing/2014/main" id="{2F7409CE-C8F4-216C-91C8-EB1A5F2D846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64169" y="954741"/>
            <a:ext cx="4635913" cy="2662518"/>
          </a:xfrm>
        </p:spPr>
      </p:pic>
      <p:sp>
        <p:nvSpPr>
          <p:cNvPr id="4" name="Text Placeholder 3">
            <a:extLst>
              <a:ext uri="{FF2B5EF4-FFF2-40B4-BE49-F238E27FC236}">
                <a16:creationId xmlns:a16="http://schemas.microsoft.com/office/drawing/2014/main" id="{637DF195-8F2B-33D3-2683-95FD747A9E0C}"/>
              </a:ext>
            </a:extLst>
          </p:cNvPr>
          <p:cNvSpPr>
            <a:spLocks noGrp="1"/>
          </p:cNvSpPr>
          <p:nvPr>
            <p:ph type="body" sz="half" idx="2"/>
          </p:nvPr>
        </p:nvSpPr>
        <p:spPr>
          <a:xfrm>
            <a:off x="3099728" y="3281082"/>
            <a:ext cx="6328881" cy="3209365"/>
          </a:xfrm>
        </p:spPr>
        <p:txBody>
          <a:bodyPr/>
          <a:lstStyle/>
          <a:p>
            <a:r>
              <a:rPr lang="en-US" dirty="0">
                <a:latin typeface="Swis721 BlkEx BT" panose="020B0907040502030204" pitchFamily="34" charset="0"/>
              </a:rPr>
              <a:t>Let us tell you about the reality.</a:t>
            </a:r>
            <a:endParaRPr lang="en-IN" dirty="0">
              <a:latin typeface="Swis721 BlkEx BT" panose="020B0907040502030204" pitchFamily="34" charset="0"/>
            </a:endParaRPr>
          </a:p>
        </p:txBody>
      </p:sp>
    </p:spTree>
    <p:extLst>
      <p:ext uri="{BB962C8B-B14F-4D97-AF65-F5344CB8AC3E}">
        <p14:creationId xmlns:p14="http://schemas.microsoft.com/office/powerpoint/2010/main" val="340069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1DA7A-6F8A-B027-3E3E-88D657A15DEA}"/>
              </a:ext>
            </a:extLst>
          </p:cNvPr>
          <p:cNvSpPr>
            <a:spLocks noGrp="1"/>
          </p:cNvSpPr>
          <p:nvPr>
            <p:ph type="title"/>
          </p:nvPr>
        </p:nvSpPr>
        <p:spPr/>
        <p:txBody>
          <a:bodyPr/>
          <a:lstStyle/>
          <a:p>
            <a:r>
              <a:rPr lang="en-US" dirty="0"/>
              <a:t>Here are some problems faced by freshers instantly after joining college</a:t>
            </a:r>
            <a:endParaRPr lang="en-IN" dirty="0"/>
          </a:p>
        </p:txBody>
      </p:sp>
      <p:sp>
        <p:nvSpPr>
          <p:cNvPr id="3" name="Content Placeholder 2">
            <a:extLst>
              <a:ext uri="{FF2B5EF4-FFF2-40B4-BE49-F238E27FC236}">
                <a16:creationId xmlns:a16="http://schemas.microsoft.com/office/drawing/2014/main" id="{00A489B7-99A7-348C-5797-0681BEF8E57B}"/>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When you get your schedule, you don’t know where is LA1 or LA2.</a:t>
            </a:r>
          </a:p>
          <a:p>
            <a:r>
              <a:rPr lang="en-US" dirty="0">
                <a:latin typeface="Cambria" panose="02040503050406030204" pitchFamily="18" charset="0"/>
                <a:ea typeface="Cambria" panose="02040503050406030204" pitchFamily="18" charset="0"/>
              </a:rPr>
              <a:t>Where you have to go for your electronics problems (like for new speakers or router).</a:t>
            </a:r>
          </a:p>
          <a:p>
            <a:r>
              <a:rPr lang="en-US" dirty="0">
                <a:latin typeface="Cambria" panose="02040503050406030204" pitchFamily="18" charset="0"/>
                <a:ea typeface="Cambria" panose="02040503050406030204" pitchFamily="18" charset="0"/>
              </a:rPr>
              <a:t>Where to go for a haircut?</a:t>
            </a:r>
          </a:p>
          <a:p>
            <a:r>
              <a:rPr lang="en-US" dirty="0">
                <a:latin typeface="Cambria" panose="02040503050406030204" pitchFamily="18" charset="0"/>
                <a:ea typeface="Cambria" panose="02040503050406030204" pitchFamily="18" charset="0"/>
              </a:rPr>
              <a:t>If you feel sick, where is the nearest doctor?</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20884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2C7B-C583-1F08-D35F-C22E5A990E39}"/>
              </a:ext>
            </a:extLst>
          </p:cNvPr>
          <p:cNvSpPr>
            <a:spLocks noGrp="1"/>
          </p:cNvSpPr>
          <p:nvPr>
            <p:ph type="title"/>
          </p:nvPr>
        </p:nvSpPr>
        <p:spPr>
          <a:xfrm>
            <a:off x="1331911" y="2460811"/>
            <a:ext cx="10018713" cy="1752599"/>
          </a:xfrm>
        </p:spPr>
        <p:txBody>
          <a:bodyPr/>
          <a:lstStyle/>
          <a:p>
            <a:r>
              <a:rPr lang="en-US" dirty="0"/>
              <a:t>The Solution?</a:t>
            </a:r>
            <a:endParaRPr lang="en-IN" dirty="0"/>
          </a:p>
        </p:txBody>
      </p:sp>
    </p:spTree>
    <p:extLst>
      <p:ext uri="{BB962C8B-B14F-4D97-AF65-F5344CB8AC3E}">
        <p14:creationId xmlns:p14="http://schemas.microsoft.com/office/powerpoint/2010/main" val="3326720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9696-85E5-2810-20E4-59A0115C3AA2}"/>
              </a:ext>
            </a:extLst>
          </p:cNvPr>
          <p:cNvSpPr>
            <a:spLocks noGrp="1"/>
          </p:cNvSpPr>
          <p:nvPr>
            <p:ph type="ctrTitle"/>
          </p:nvPr>
        </p:nvSpPr>
        <p:spPr/>
        <p:txBody>
          <a:bodyPr>
            <a:normAutofit fontScale="90000"/>
          </a:bodyPr>
          <a:lstStyle/>
          <a:p>
            <a:br>
              <a:rPr lang="en-US" dirty="0"/>
            </a:br>
            <a:br>
              <a:rPr lang="en-US" dirty="0"/>
            </a:br>
            <a:r>
              <a:rPr lang="en-US" dirty="0">
                <a:latin typeface="BankGothic Md BT" panose="020B0807020203060204" pitchFamily="34" charset="0"/>
              </a:rPr>
              <a:t>Know Your College</a:t>
            </a:r>
            <a:endParaRPr lang="en-IN" dirty="0">
              <a:latin typeface="BankGothic Md BT" panose="020B0807020203060204" pitchFamily="34" charset="0"/>
            </a:endParaRPr>
          </a:p>
        </p:txBody>
      </p:sp>
      <p:sp>
        <p:nvSpPr>
          <p:cNvPr id="3" name="Subtitle 2">
            <a:extLst>
              <a:ext uri="{FF2B5EF4-FFF2-40B4-BE49-F238E27FC236}">
                <a16:creationId xmlns:a16="http://schemas.microsoft.com/office/drawing/2014/main" id="{CF15DC07-1A0F-FA3D-2E84-B9BB73CF761C}"/>
              </a:ext>
            </a:extLst>
          </p:cNvPr>
          <p:cNvSpPr>
            <a:spLocks noGrp="1"/>
          </p:cNvSpPr>
          <p:nvPr>
            <p:ph type="subTitle" idx="1"/>
          </p:nvPr>
        </p:nvSpPr>
        <p:spPr>
          <a:xfrm>
            <a:off x="6096000" y="4578973"/>
            <a:ext cx="5407023" cy="1388534"/>
          </a:xfrm>
        </p:spPr>
        <p:txBody>
          <a:bodyPr/>
          <a:lstStyle/>
          <a:p>
            <a:r>
              <a:rPr lang="en-US" dirty="0"/>
              <a:t>A website exclusively for freshers coming to NIT Rourkela for the first time.</a:t>
            </a:r>
            <a:endParaRPr lang="en-IN" dirty="0"/>
          </a:p>
        </p:txBody>
      </p:sp>
    </p:spTree>
    <p:extLst>
      <p:ext uri="{BB962C8B-B14F-4D97-AF65-F5344CB8AC3E}">
        <p14:creationId xmlns:p14="http://schemas.microsoft.com/office/powerpoint/2010/main" val="2166652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35364-CB99-8EAC-4D27-CB8DC6B0934B}"/>
              </a:ext>
            </a:extLst>
          </p:cNvPr>
          <p:cNvSpPr>
            <a:spLocks noGrp="1"/>
          </p:cNvSpPr>
          <p:nvPr>
            <p:ph type="title"/>
          </p:nvPr>
        </p:nvSpPr>
        <p:spPr/>
        <p:txBody>
          <a:bodyPr/>
          <a:lstStyle/>
          <a:p>
            <a:r>
              <a:rPr lang="en-US" dirty="0"/>
              <a:t>The Website</a:t>
            </a:r>
            <a:endParaRPr lang="en-IN" dirty="0"/>
          </a:p>
        </p:txBody>
      </p:sp>
      <p:sp>
        <p:nvSpPr>
          <p:cNvPr id="3" name="Content Placeholder 2">
            <a:extLst>
              <a:ext uri="{FF2B5EF4-FFF2-40B4-BE49-F238E27FC236}">
                <a16:creationId xmlns:a16="http://schemas.microsoft.com/office/drawing/2014/main" id="{530F334F-F1A8-5DC7-18C4-C3CCE6F20500}"/>
              </a:ext>
            </a:extLst>
          </p:cNvPr>
          <p:cNvSpPr>
            <a:spLocks noGrp="1"/>
          </p:cNvSpPr>
          <p:nvPr>
            <p:ph idx="1"/>
          </p:nvPr>
        </p:nvSpPr>
        <p:spPr/>
        <p:txBody>
          <a:bodyPr/>
          <a:lstStyle/>
          <a:p>
            <a:r>
              <a:rPr lang="en-US" b="0" i="0" dirty="0">
                <a:effectLst/>
                <a:latin typeface="-apple-system"/>
              </a:rPr>
              <a:t>Don't know where you are? Where to go? How to go? The very personalized </a:t>
            </a:r>
            <a:r>
              <a:rPr lang="en-US" b="0" i="0" u="sng" dirty="0">
                <a:effectLst/>
                <a:latin typeface="-apple-system"/>
                <a:hlinkClick r:id="rId2">
                  <a:extLst>
                    <a:ext uri="{A12FA001-AC4F-418D-AE19-62706E023703}">
                      <ahyp:hlinkClr xmlns:ahyp="http://schemas.microsoft.com/office/drawing/2018/hyperlinkcolor" val="tx"/>
                    </a:ext>
                  </a:extLst>
                </a:hlinkClick>
              </a:rPr>
              <a:t>map of only NIT Rourkela</a:t>
            </a:r>
            <a:r>
              <a:rPr lang="en-US" b="0" i="0" dirty="0">
                <a:effectLst/>
                <a:latin typeface="-apple-system"/>
              </a:rPr>
              <a:t> is at your service.</a:t>
            </a:r>
          </a:p>
          <a:p>
            <a:r>
              <a:rPr lang="en-US" b="0" i="0" dirty="0">
                <a:effectLst/>
                <a:latin typeface="-apple-system"/>
              </a:rPr>
              <a:t>Mess food is not good? Wanna have a party with friends? The </a:t>
            </a:r>
            <a:r>
              <a:rPr lang="en-US" b="0" i="0" u="sng" dirty="0">
                <a:effectLst/>
                <a:latin typeface="-apple-system"/>
                <a:hlinkClick r:id="rId3">
                  <a:extLst>
                    <a:ext uri="{A12FA001-AC4F-418D-AE19-62706E023703}">
                      <ahyp:hlinkClr xmlns:ahyp="http://schemas.microsoft.com/office/drawing/2018/hyperlinkcolor" val="tx"/>
                    </a:ext>
                  </a:extLst>
                </a:hlinkClick>
              </a:rPr>
              <a:t>Food</a:t>
            </a:r>
            <a:r>
              <a:rPr lang="en-US" b="0" i="0" dirty="0">
                <a:effectLst/>
                <a:latin typeface="-apple-system"/>
              </a:rPr>
              <a:t> webpage shows you where to go. And yes, it shows the direction to that place too.</a:t>
            </a:r>
          </a:p>
          <a:p>
            <a:r>
              <a:rPr lang="en-US" b="0" i="0" dirty="0">
                <a:effectLst/>
                <a:latin typeface="-apple-system"/>
              </a:rPr>
              <a:t>Not a person who reads news regularly? Don't worry, the </a:t>
            </a:r>
            <a:r>
              <a:rPr lang="en-US" b="0" i="0" u="sng" dirty="0">
                <a:effectLst/>
                <a:latin typeface="-apple-system"/>
                <a:hlinkClick r:id="rId4">
                  <a:extLst>
                    <a:ext uri="{A12FA001-AC4F-418D-AE19-62706E023703}">
                      <ahyp:hlinkClr xmlns:ahyp="http://schemas.microsoft.com/office/drawing/2018/hyperlinkcolor" val="tx"/>
                    </a:ext>
                  </a:extLst>
                </a:hlinkClick>
              </a:rPr>
              <a:t>News</a:t>
            </a:r>
            <a:r>
              <a:rPr lang="en-US" b="0" i="0" dirty="0">
                <a:effectLst/>
                <a:latin typeface="-apple-system"/>
              </a:rPr>
              <a:t> is served up to you in a very aesthetic manner.</a:t>
            </a:r>
            <a:endParaRPr lang="en-IN" dirty="0"/>
          </a:p>
        </p:txBody>
      </p:sp>
    </p:spTree>
    <p:extLst>
      <p:ext uri="{BB962C8B-B14F-4D97-AF65-F5344CB8AC3E}">
        <p14:creationId xmlns:p14="http://schemas.microsoft.com/office/powerpoint/2010/main" val="2882230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F5FCA-6218-12F1-8371-F385E45D6F0D}"/>
              </a:ext>
            </a:extLst>
          </p:cNvPr>
          <p:cNvSpPr>
            <a:spLocks noGrp="1"/>
          </p:cNvSpPr>
          <p:nvPr>
            <p:ph type="title"/>
          </p:nvPr>
        </p:nvSpPr>
        <p:spPr/>
        <p:txBody>
          <a:bodyPr/>
          <a:lstStyle/>
          <a:p>
            <a:r>
              <a:rPr lang="en-US" dirty="0"/>
              <a:t>The Website</a:t>
            </a:r>
            <a:endParaRPr lang="en-IN" dirty="0"/>
          </a:p>
        </p:txBody>
      </p:sp>
      <p:sp>
        <p:nvSpPr>
          <p:cNvPr id="3" name="Content Placeholder 2">
            <a:extLst>
              <a:ext uri="{FF2B5EF4-FFF2-40B4-BE49-F238E27FC236}">
                <a16:creationId xmlns:a16="http://schemas.microsoft.com/office/drawing/2014/main" id="{69AA1F3B-CFE0-8273-126C-B64BC1EECBEA}"/>
              </a:ext>
            </a:extLst>
          </p:cNvPr>
          <p:cNvSpPr>
            <a:spLocks noGrp="1"/>
          </p:cNvSpPr>
          <p:nvPr>
            <p:ph idx="1"/>
          </p:nvPr>
        </p:nvSpPr>
        <p:spPr>
          <a:xfrm>
            <a:off x="1484310" y="2666999"/>
            <a:ext cx="10018713" cy="3599330"/>
          </a:xfrm>
        </p:spPr>
        <p:txBody>
          <a:bodyPr>
            <a:normAutofit/>
          </a:bodyPr>
          <a:lstStyle/>
          <a:p>
            <a:r>
              <a:rPr lang="en-US" b="0" i="0" dirty="0">
                <a:effectLst/>
                <a:latin typeface="-apple-system"/>
              </a:rPr>
              <a:t>Don't know where to attend your classes? Orientation is held in BBA, but WHERE IS BBA? For that we have our </a:t>
            </a:r>
            <a:r>
              <a:rPr lang="en-US" b="0" i="0" u="sng" dirty="0" err="1">
                <a:effectLst/>
                <a:latin typeface="-apple-system"/>
                <a:hlinkClick r:id="rId2">
                  <a:extLst>
                    <a:ext uri="{A12FA001-AC4F-418D-AE19-62706E023703}">
                      <ahyp:hlinkClr xmlns:ahyp="http://schemas.microsoft.com/office/drawing/2018/hyperlinkcolor" val="tx"/>
                    </a:ext>
                  </a:extLst>
                </a:hlinkClick>
              </a:rPr>
              <a:t>Academic_Area</a:t>
            </a:r>
            <a:r>
              <a:rPr lang="en-US" b="0" i="0" dirty="0">
                <a:effectLst/>
                <a:latin typeface="-apple-system"/>
              </a:rPr>
              <a:t> page.</a:t>
            </a:r>
          </a:p>
          <a:p>
            <a:r>
              <a:rPr lang="en-US" b="0" i="0" dirty="0">
                <a:effectLst/>
                <a:latin typeface="-apple-system"/>
              </a:rPr>
              <a:t>You also like to keep yourself healthy? Come and play any sport of your choice. Where? </a:t>
            </a:r>
            <a:r>
              <a:rPr lang="en-US" b="0" i="0" u="sng" dirty="0">
                <a:effectLst/>
                <a:latin typeface="-apple-system"/>
                <a:hlinkClick r:id="rId3">
                  <a:extLst>
                    <a:ext uri="{A12FA001-AC4F-418D-AE19-62706E023703}">
                      <ahyp:hlinkClr xmlns:ahyp="http://schemas.microsoft.com/office/drawing/2018/hyperlinkcolor" val="tx"/>
                    </a:ext>
                  </a:extLst>
                </a:hlinkClick>
              </a:rPr>
              <a:t>Here</a:t>
            </a:r>
            <a:r>
              <a:rPr lang="en-US" b="0" i="0" dirty="0">
                <a:effectLst/>
                <a:latin typeface="-apple-system"/>
              </a:rPr>
              <a:t>.</a:t>
            </a:r>
            <a:endParaRPr lang="en-US" dirty="0">
              <a:latin typeface="-apple-system"/>
            </a:endParaRPr>
          </a:p>
          <a:p>
            <a:r>
              <a:rPr lang="en-US" b="0" i="0" dirty="0">
                <a:effectLst/>
                <a:latin typeface="-apple-system"/>
              </a:rPr>
              <a:t>Got settled? Very nice. But you need a haircut once in a while. Or maybe your cycle got a flat tire. The </a:t>
            </a:r>
            <a:r>
              <a:rPr lang="en-US" b="0" i="0" u="sng" dirty="0">
                <a:effectLst/>
                <a:latin typeface="-apple-system"/>
                <a:hlinkClick r:id="rId4">
                  <a:extLst>
                    <a:ext uri="{A12FA001-AC4F-418D-AE19-62706E023703}">
                      <ahyp:hlinkClr xmlns:ahyp="http://schemas.microsoft.com/office/drawing/2018/hyperlinkcolor" val="tx"/>
                    </a:ext>
                  </a:extLst>
                </a:hlinkClick>
              </a:rPr>
              <a:t>Essentials</a:t>
            </a:r>
            <a:r>
              <a:rPr lang="en-US" b="0" i="0" dirty="0">
                <a:effectLst/>
                <a:latin typeface="-apple-system"/>
              </a:rPr>
              <a:t> page is here to help.</a:t>
            </a:r>
          </a:p>
          <a:p>
            <a:r>
              <a:rPr lang="en-US" b="0" i="0" dirty="0">
                <a:effectLst/>
                <a:latin typeface="-apple-system"/>
              </a:rPr>
              <a:t>Found some bug in the website? Something wrong from our side? Go to the </a:t>
            </a:r>
            <a:r>
              <a:rPr lang="en-US" b="0" i="0" u="sng" dirty="0">
                <a:effectLst/>
                <a:latin typeface="-apple-system"/>
                <a:hlinkClick r:id="rId5">
                  <a:extLst>
                    <a:ext uri="{A12FA001-AC4F-418D-AE19-62706E023703}">
                      <ahyp:hlinkClr xmlns:ahyp="http://schemas.microsoft.com/office/drawing/2018/hyperlinkcolor" val="tx"/>
                    </a:ext>
                  </a:extLst>
                </a:hlinkClick>
              </a:rPr>
              <a:t>Suggestions</a:t>
            </a:r>
            <a:r>
              <a:rPr lang="en-US" b="0" i="0" dirty="0">
                <a:effectLst/>
                <a:latin typeface="-apple-system"/>
              </a:rPr>
              <a:t> page and write to us.</a:t>
            </a:r>
            <a:endParaRPr lang="en-IN" dirty="0"/>
          </a:p>
        </p:txBody>
      </p:sp>
    </p:spTree>
    <p:extLst>
      <p:ext uri="{BB962C8B-B14F-4D97-AF65-F5344CB8AC3E}">
        <p14:creationId xmlns:p14="http://schemas.microsoft.com/office/powerpoint/2010/main" val="425773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F865-03FC-C90A-79D2-B296906C7103}"/>
              </a:ext>
            </a:extLst>
          </p:cNvPr>
          <p:cNvSpPr>
            <a:spLocks noGrp="1"/>
          </p:cNvSpPr>
          <p:nvPr>
            <p:ph type="title"/>
          </p:nvPr>
        </p:nvSpPr>
        <p:spPr/>
        <p:txBody>
          <a:bodyPr/>
          <a:lstStyle/>
          <a:p>
            <a:r>
              <a:rPr lang="en-US" dirty="0"/>
              <a:t>How is it different from Google Maps?</a:t>
            </a:r>
            <a:endParaRPr lang="en-IN" dirty="0"/>
          </a:p>
        </p:txBody>
      </p:sp>
      <p:sp>
        <p:nvSpPr>
          <p:cNvPr id="3" name="Text Placeholder 2">
            <a:extLst>
              <a:ext uri="{FF2B5EF4-FFF2-40B4-BE49-F238E27FC236}">
                <a16:creationId xmlns:a16="http://schemas.microsoft.com/office/drawing/2014/main" id="{4B12C988-276F-C366-FF39-F5170C5445FA}"/>
              </a:ext>
            </a:extLst>
          </p:cNvPr>
          <p:cNvSpPr>
            <a:spLocks noGrp="1"/>
          </p:cNvSpPr>
          <p:nvPr>
            <p:ph type="body" idx="1"/>
          </p:nvPr>
        </p:nvSpPr>
        <p:spPr/>
        <p:txBody>
          <a:bodyPr/>
          <a:lstStyle/>
          <a:p>
            <a:r>
              <a:rPr lang="en-US" dirty="0"/>
              <a:t>Google maps</a:t>
            </a:r>
            <a:endParaRPr lang="en-IN" dirty="0"/>
          </a:p>
        </p:txBody>
      </p:sp>
      <p:pic>
        <p:nvPicPr>
          <p:cNvPr id="10" name="Content Placeholder 9">
            <a:extLst>
              <a:ext uri="{FF2B5EF4-FFF2-40B4-BE49-F238E27FC236}">
                <a16:creationId xmlns:a16="http://schemas.microsoft.com/office/drawing/2014/main" id="{F7E4FA7D-7AB6-3DFC-D28B-EBE46C45ABDB}"/>
              </a:ext>
            </a:extLst>
          </p:cNvPr>
          <p:cNvPicPr>
            <a:picLocks noGrp="1" noChangeAspect="1"/>
          </p:cNvPicPr>
          <p:nvPr>
            <p:ph sz="half" idx="2"/>
          </p:nvPr>
        </p:nvPicPr>
        <p:blipFill>
          <a:blip r:embed="rId2"/>
          <a:stretch>
            <a:fillRect/>
          </a:stretch>
        </p:blipFill>
        <p:spPr>
          <a:xfrm>
            <a:off x="1624422" y="3335338"/>
            <a:ext cx="4614043" cy="2455862"/>
          </a:xfrm>
        </p:spPr>
      </p:pic>
      <p:sp>
        <p:nvSpPr>
          <p:cNvPr id="5" name="Text Placeholder 4">
            <a:extLst>
              <a:ext uri="{FF2B5EF4-FFF2-40B4-BE49-F238E27FC236}">
                <a16:creationId xmlns:a16="http://schemas.microsoft.com/office/drawing/2014/main" id="{F1C4803D-BB29-BC87-6737-26F6D107816C}"/>
              </a:ext>
            </a:extLst>
          </p:cNvPr>
          <p:cNvSpPr>
            <a:spLocks noGrp="1"/>
          </p:cNvSpPr>
          <p:nvPr>
            <p:ph type="body" sz="quarter" idx="3"/>
          </p:nvPr>
        </p:nvSpPr>
        <p:spPr/>
        <p:txBody>
          <a:bodyPr/>
          <a:lstStyle/>
          <a:p>
            <a:r>
              <a:rPr lang="en-US" dirty="0" err="1"/>
              <a:t>HaTMiLon</a:t>
            </a:r>
            <a:endParaRPr lang="en-IN" dirty="0"/>
          </a:p>
        </p:txBody>
      </p:sp>
      <p:pic>
        <p:nvPicPr>
          <p:cNvPr id="13" name="Content Placeholder 12">
            <a:extLst>
              <a:ext uri="{FF2B5EF4-FFF2-40B4-BE49-F238E27FC236}">
                <a16:creationId xmlns:a16="http://schemas.microsoft.com/office/drawing/2014/main" id="{2E1ABAB2-0982-A76B-2FAA-4175E4292D1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864682" y="3335338"/>
            <a:ext cx="4380836" cy="245586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D471806-7015-6114-9B4C-257B35EA08D7}"/>
              </a:ext>
            </a:extLst>
          </p:cNvPr>
          <p:cNvSpPr txBox="1"/>
          <p:nvPr/>
        </p:nvSpPr>
        <p:spPr>
          <a:xfrm>
            <a:off x="2545976" y="5988424"/>
            <a:ext cx="7835153" cy="461665"/>
          </a:xfrm>
          <a:prstGeom prst="rect">
            <a:avLst/>
          </a:prstGeom>
          <a:noFill/>
        </p:spPr>
        <p:txBody>
          <a:bodyPr wrap="square" rtlCol="0">
            <a:spAutoFit/>
          </a:bodyPr>
          <a:lstStyle/>
          <a:p>
            <a:pPr algn="ctr"/>
            <a:r>
              <a:rPr lang="en-US" sz="2400" dirty="0"/>
              <a:t>Frankly, Google Maps is misleading!</a:t>
            </a:r>
            <a:endParaRPr lang="en-IN" sz="2400" dirty="0"/>
          </a:p>
        </p:txBody>
      </p:sp>
    </p:spTree>
    <p:extLst>
      <p:ext uri="{BB962C8B-B14F-4D97-AF65-F5344CB8AC3E}">
        <p14:creationId xmlns:p14="http://schemas.microsoft.com/office/powerpoint/2010/main" val="2635206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C6FAC1-7312-3CB4-CC35-CCF0A0D1EDDA}"/>
              </a:ext>
            </a:extLst>
          </p:cNvPr>
          <p:cNvSpPr>
            <a:spLocks noGrp="1"/>
          </p:cNvSpPr>
          <p:nvPr>
            <p:ph type="title"/>
          </p:nvPr>
        </p:nvSpPr>
        <p:spPr/>
        <p:txBody>
          <a:bodyPr/>
          <a:lstStyle/>
          <a:p>
            <a:r>
              <a:rPr lang="en-US" dirty="0"/>
              <a:t>Impact and sustainability</a:t>
            </a:r>
            <a:endParaRPr lang="en-IN" dirty="0"/>
          </a:p>
        </p:txBody>
      </p:sp>
      <p:sp>
        <p:nvSpPr>
          <p:cNvPr id="8" name="Content Placeholder 7">
            <a:extLst>
              <a:ext uri="{FF2B5EF4-FFF2-40B4-BE49-F238E27FC236}">
                <a16:creationId xmlns:a16="http://schemas.microsoft.com/office/drawing/2014/main" id="{4D689D49-A227-6019-5EEE-8D465C46CD67}"/>
              </a:ext>
            </a:extLst>
          </p:cNvPr>
          <p:cNvSpPr>
            <a:spLocks noGrp="1"/>
          </p:cNvSpPr>
          <p:nvPr>
            <p:ph idx="1"/>
          </p:nvPr>
        </p:nvSpPr>
        <p:spPr/>
        <p:txBody>
          <a:bodyPr/>
          <a:lstStyle/>
          <a:p>
            <a:r>
              <a:rPr lang="en-US" dirty="0"/>
              <a:t>This product will help the freshers to get used to college life much better.</a:t>
            </a:r>
          </a:p>
          <a:p>
            <a:r>
              <a:rPr lang="en-US" dirty="0"/>
              <a:t>This idea is not only viable for NIT Rourkela alone, every college can attempt to make it. It would be better if it is made by the students because they know the problems face by them.</a:t>
            </a:r>
            <a:endParaRPr lang="en-IN" dirty="0"/>
          </a:p>
          <a:p>
            <a:r>
              <a:rPr lang="en-IN" dirty="0"/>
              <a:t>Since the project is Open-Source, and a suggestions page has also been added, we believe there should not be lack of ideas or inspiration.</a:t>
            </a:r>
          </a:p>
        </p:txBody>
      </p:sp>
    </p:spTree>
    <p:extLst>
      <p:ext uri="{BB962C8B-B14F-4D97-AF65-F5344CB8AC3E}">
        <p14:creationId xmlns:p14="http://schemas.microsoft.com/office/powerpoint/2010/main" val="1661965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643</TotalTime>
  <Words>561</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Algerian</vt:lpstr>
      <vt:lpstr>-apple-system</vt:lpstr>
      <vt:lpstr>Arial</vt:lpstr>
      <vt:lpstr>BankGothic Md BT</vt:lpstr>
      <vt:lpstr>Cabin Sketch</vt:lpstr>
      <vt:lpstr>Cambria</vt:lpstr>
      <vt:lpstr>Corbel</vt:lpstr>
      <vt:lpstr>Google Sans</vt:lpstr>
      <vt:lpstr>ISOCTEUR</vt:lpstr>
      <vt:lpstr>Swis721 BlkEx BT</vt:lpstr>
      <vt:lpstr>Parallax</vt:lpstr>
      <vt:lpstr>Ever felt lost in the huge campus of your own college? </vt:lpstr>
      <vt:lpstr>Everything was shared in the orientation but you don’t remember?</vt:lpstr>
      <vt:lpstr>Here are some problems faced by freshers instantly after joining college</vt:lpstr>
      <vt:lpstr>The Solution?</vt:lpstr>
      <vt:lpstr>  Know Your College</vt:lpstr>
      <vt:lpstr>The Website</vt:lpstr>
      <vt:lpstr>The Website</vt:lpstr>
      <vt:lpstr>How is it different from Google Maps?</vt:lpstr>
      <vt:lpstr>Impact and sustainability</vt:lpstr>
      <vt:lpstr>Future plans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 felt lost in the huge campus of your own college?</dc:title>
  <dc:creator>Amritanshu Barpanda</dc:creator>
  <cp:lastModifiedBy>Rustgod Gaming</cp:lastModifiedBy>
  <cp:revision>2</cp:revision>
  <dcterms:created xsi:type="dcterms:W3CDTF">2024-01-30T17:33:32Z</dcterms:created>
  <dcterms:modified xsi:type="dcterms:W3CDTF">2024-01-31T04:19:14Z</dcterms:modified>
</cp:coreProperties>
</file>