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F4A-94A5-4025-9A5B-F9369AD78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RecipEZ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E04F2-2ACD-4DB5-8F0E-47AB9A334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Allen Zhang, </a:t>
            </a:r>
            <a:r>
              <a:rPr lang="en-CA" dirty="0" err="1"/>
              <a:t>Meihua</a:t>
            </a:r>
            <a:r>
              <a:rPr lang="en-CA" dirty="0"/>
              <a:t> Li, Adam </a:t>
            </a:r>
            <a:r>
              <a:rPr lang="en-CA" dirty="0" err="1"/>
              <a:t>Barrosa</a:t>
            </a:r>
            <a:r>
              <a:rPr lang="en-CA" dirty="0"/>
              <a:t>, Adrian Jendo</a:t>
            </a:r>
          </a:p>
        </p:txBody>
      </p:sp>
      <p:pic>
        <p:nvPicPr>
          <p:cNvPr id="5" name="Picture 4" descr="A picture containing toy, bottle&#10;&#10;Description automatically generated">
            <a:extLst>
              <a:ext uri="{FF2B5EF4-FFF2-40B4-BE49-F238E27FC236}">
                <a16:creationId xmlns:a16="http://schemas.microsoft.com/office/drawing/2014/main" id="{4C239EC1-C38E-4F13-8EB0-F897E044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5" y="-1597243"/>
            <a:ext cx="6744975" cy="6744975"/>
          </a:xfrm>
          <a:prstGeom prst="rect">
            <a:avLst/>
          </a:prstGeom>
        </p:spPr>
      </p:pic>
      <p:cxnSp>
        <p:nvCxnSpPr>
          <p:cNvPr id="20" name="Google Shape;551;p38">
            <a:extLst>
              <a:ext uri="{FF2B5EF4-FFF2-40B4-BE49-F238E27FC236}">
                <a16:creationId xmlns:a16="http://schemas.microsoft.com/office/drawing/2014/main" id="{BE208DF5-107F-4D45-AD83-65F03D0F09C7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" name="Google Shape;552;p38">
            <a:extLst>
              <a:ext uri="{FF2B5EF4-FFF2-40B4-BE49-F238E27FC236}">
                <a16:creationId xmlns:a16="http://schemas.microsoft.com/office/drawing/2014/main" id="{4B394ECC-CE57-4512-B9BE-A2206662CBFB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22" name="Google Shape;554;p38">
            <a:extLst>
              <a:ext uri="{FF2B5EF4-FFF2-40B4-BE49-F238E27FC236}">
                <a16:creationId xmlns:a16="http://schemas.microsoft.com/office/drawing/2014/main" id="{9FD62081-6800-463A-9A7A-8AE15F25BFB2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23" name="Google Shape;555;p38">
            <a:extLst>
              <a:ext uri="{FF2B5EF4-FFF2-40B4-BE49-F238E27FC236}">
                <a16:creationId xmlns:a16="http://schemas.microsoft.com/office/drawing/2014/main" id="{F64A13B4-77D8-4FBA-96DC-9FC2C35E10E2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24" name="Google Shape;556;p38">
            <a:extLst>
              <a:ext uri="{FF2B5EF4-FFF2-40B4-BE49-F238E27FC236}">
                <a16:creationId xmlns:a16="http://schemas.microsoft.com/office/drawing/2014/main" id="{33109DD8-8AA3-4F5F-8852-074C0DC3BA41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25" name="Google Shape;557;p38">
            <a:extLst>
              <a:ext uri="{FF2B5EF4-FFF2-40B4-BE49-F238E27FC236}">
                <a16:creationId xmlns:a16="http://schemas.microsoft.com/office/drawing/2014/main" id="{D11D4ADE-DB93-4908-AA49-3B1F1C780782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7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ingredients but do not know what to do with them</a:t>
            </a:r>
          </a:p>
          <a:p>
            <a:r>
              <a:rPr lang="en-CA" dirty="0"/>
              <a:t>Difficult to find recipes that only include your ingredients without purchasing additional items</a:t>
            </a:r>
          </a:p>
        </p:txBody>
      </p:sp>
      <p:cxnSp>
        <p:nvCxnSpPr>
          <p:cNvPr id="11" name="Google Shape;551;p38">
            <a:extLst>
              <a:ext uri="{FF2B5EF4-FFF2-40B4-BE49-F238E27FC236}">
                <a16:creationId xmlns:a16="http://schemas.microsoft.com/office/drawing/2014/main" id="{00D454FC-D2C6-4469-BAA4-E91192CB4041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9B54F0C9-A32D-4835-BEEB-DE30118B1A58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14" name="Google Shape;554;p38">
            <a:extLst>
              <a:ext uri="{FF2B5EF4-FFF2-40B4-BE49-F238E27FC236}">
                <a16:creationId xmlns:a16="http://schemas.microsoft.com/office/drawing/2014/main" id="{F8FC21C3-3A88-4E5A-9E3E-852E6451A28D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15" name="Google Shape;555;p38">
            <a:extLst>
              <a:ext uri="{FF2B5EF4-FFF2-40B4-BE49-F238E27FC236}">
                <a16:creationId xmlns:a16="http://schemas.microsoft.com/office/drawing/2014/main" id="{A69F5845-7429-4E06-8FD1-FA0E3046780F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16" name="Google Shape;556;p38">
            <a:extLst>
              <a:ext uri="{FF2B5EF4-FFF2-40B4-BE49-F238E27FC236}">
                <a16:creationId xmlns:a16="http://schemas.microsoft.com/office/drawing/2014/main" id="{A3456817-159A-479B-B6BC-042071430FEF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17" name="Google Shape;557;p38">
            <a:extLst>
              <a:ext uri="{FF2B5EF4-FFF2-40B4-BE49-F238E27FC236}">
                <a16:creationId xmlns:a16="http://schemas.microsoft.com/office/drawing/2014/main" id="{E3AE9149-B3CE-4F92-AA77-B583AB97937C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application to identify food items and recommend recipes based on what items user has inputted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Increases everyday efficiency</a:t>
            </a:r>
          </a:p>
        </p:txBody>
      </p:sp>
      <p:cxnSp>
        <p:nvCxnSpPr>
          <p:cNvPr id="11" name="Google Shape;551;p38">
            <a:extLst>
              <a:ext uri="{FF2B5EF4-FFF2-40B4-BE49-F238E27FC236}">
                <a16:creationId xmlns:a16="http://schemas.microsoft.com/office/drawing/2014/main" id="{00D454FC-D2C6-4469-BAA4-E91192CB4041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9B54F0C9-A32D-4835-BEEB-DE30118B1A58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14" name="Google Shape;554;p38">
            <a:extLst>
              <a:ext uri="{FF2B5EF4-FFF2-40B4-BE49-F238E27FC236}">
                <a16:creationId xmlns:a16="http://schemas.microsoft.com/office/drawing/2014/main" id="{F8FC21C3-3A88-4E5A-9E3E-852E6451A28D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15" name="Google Shape;555;p38">
            <a:extLst>
              <a:ext uri="{FF2B5EF4-FFF2-40B4-BE49-F238E27FC236}">
                <a16:creationId xmlns:a16="http://schemas.microsoft.com/office/drawing/2014/main" id="{A69F5845-7429-4E06-8FD1-FA0E3046780F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16" name="Google Shape;556;p38">
            <a:extLst>
              <a:ext uri="{FF2B5EF4-FFF2-40B4-BE49-F238E27FC236}">
                <a16:creationId xmlns:a16="http://schemas.microsoft.com/office/drawing/2014/main" id="{A3456817-159A-479B-B6BC-042071430FEF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17" name="Google Shape;557;p38">
            <a:extLst>
              <a:ext uri="{FF2B5EF4-FFF2-40B4-BE49-F238E27FC236}">
                <a16:creationId xmlns:a16="http://schemas.microsoft.com/office/drawing/2014/main" id="{E3AE9149-B3CE-4F92-AA77-B583AB97937C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75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19" name="Google Shape;551;p38">
            <a:extLst>
              <a:ext uri="{FF2B5EF4-FFF2-40B4-BE49-F238E27FC236}">
                <a16:creationId xmlns:a16="http://schemas.microsoft.com/office/drawing/2014/main" id="{6D27A063-7400-42EA-A419-A2A56D4AF069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552;p38">
            <a:extLst>
              <a:ext uri="{FF2B5EF4-FFF2-40B4-BE49-F238E27FC236}">
                <a16:creationId xmlns:a16="http://schemas.microsoft.com/office/drawing/2014/main" id="{657A502C-541D-4445-A8D5-8A43E3C8653A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21" name="Google Shape;554;p38">
            <a:extLst>
              <a:ext uri="{FF2B5EF4-FFF2-40B4-BE49-F238E27FC236}">
                <a16:creationId xmlns:a16="http://schemas.microsoft.com/office/drawing/2014/main" id="{BE63D734-1F49-4663-862E-664B2BB64076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22" name="Google Shape;555;p38">
            <a:extLst>
              <a:ext uri="{FF2B5EF4-FFF2-40B4-BE49-F238E27FC236}">
                <a16:creationId xmlns:a16="http://schemas.microsoft.com/office/drawing/2014/main" id="{4AC1B771-C4B0-4C78-BC90-E2032D5B9E50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23" name="Google Shape;556;p38">
            <a:extLst>
              <a:ext uri="{FF2B5EF4-FFF2-40B4-BE49-F238E27FC236}">
                <a16:creationId xmlns:a16="http://schemas.microsoft.com/office/drawing/2014/main" id="{5E078450-CEBD-40D4-A608-4FD14D89524A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24" name="Google Shape;557;p38">
            <a:extLst>
              <a:ext uri="{FF2B5EF4-FFF2-40B4-BE49-F238E27FC236}">
                <a16:creationId xmlns:a16="http://schemas.microsoft.com/office/drawing/2014/main" id="{7B8F59DE-59D6-4A0E-96E0-1AF50DEC2408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48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Pros:</a:t>
            </a:r>
          </a:p>
          <a:p>
            <a:pPr lvl="1"/>
            <a:r>
              <a:rPr lang="en-CA" dirty="0"/>
              <a:t>Narrows down search to viable recipes</a:t>
            </a:r>
          </a:p>
          <a:p>
            <a:pPr lvl="1"/>
            <a:r>
              <a:rPr lang="en-CA" dirty="0"/>
              <a:t>Increases efficiency</a:t>
            </a:r>
          </a:p>
          <a:p>
            <a:pPr lvl="1"/>
            <a:r>
              <a:rPr lang="en-CA" dirty="0"/>
              <a:t>Helps user decide what food to make</a:t>
            </a:r>
          </a:p>
          <a:p>
            <a:r>
              <a:rPr lang="en-CA" dirty="0"/>
              <a:t>Cons:</a:t>
            </a:r>
          </a:p>
          <a:p>
            <a:pPr lvl="1"/>
            <a:r>
              <a:rPr lang="en-CA" dirty="0"/>
              <a:t>Still have to sort through recipes</a:t>
            </a:r>
          </a:p>
          <a:p>
            <a:pPr lvl="1"/>
            <a:r>
              <a:rPr lang="en-CA" dirty="0"/>
              <a:t>May not come up with viable results for certain ingredient combinations</a:t>
            </a:r>
          </a:p>
          <a:p>
            <a:pPr lvl="1"/>
            <a:r>
              <a:rPr lang="en-CA" dirty="0"/>
              <a:t>Camera may cause difficulties if it does not detect object correctly</a:t>
            </a:r>
          </a:p>
          <a:p>
            <a:endParaRPr lang="en-CA" dirty="0"/>
          </a:p>
        </p:txBody>
      </p:sp>
      <p:cxnSp>
        <p:nvCxnSpPr>
          <p:cNvPr id="19" name="Google Shape;551;p38">
            <a:extLst>
              <a:ext uri="{FF2B5EF4-FFF2-40B4-BE49-F238E27FC236}">
                <a16:creationId xmlns:a16="http://schemas.microsoft.com/office/drawing/2014/main" id="{6D27A063-7400-42EA-A419-A2A56D4AF069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552;p38">
            <a:extLst>
              <a:ext uri="{FF2B5EF4-FFF2-40B4-BE49-F238E27FC236}">
                <a16:creationId xmlns:a16="http://schemas.microsoft.com/office/drawing/2014/main" id="{657A502C-541D-4445-A8D5-8A43E3C8653A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21" name="Google Shape;554;p38">
            <a:extLst>
              <a:ext uri="{FF2B5EF4-FFF2-40B4-BE49-F238E27FC236}">
                <a16:creationId xmlns:a16="http://schemas.microsoft.com/office/drawing/2014/main" id="{BE63D734-1F49-4663-862E-664B2BB64076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22" name="Google Shape;555;p38">
            <a:extLst>
              <a:ext uri="{FF2B5EF4-FFF2-40B4-BE49-F238E27FC236}">
                <a16:creationId xmlns:a16="http://schemas.microsoft.com/office/drawing/2014/main" id="{4AC1B771-C4B0-4C78-BC90-E2032D5B9E50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23" name="Google Shape;556;p38">
            <a:extLst>
              <a:ext uri="{FF2B5EF4-FFF2-40B4-BE49-F238E27FC236}">
                <a16:creationId xmlns:a16="http://schemas.microsoft.com/office/drawing/2014/main" id="{5E078450-CEBD-40D4-A608-4FD14D89524A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24" name="Google Shape;557;p38">
            <a:extLst>
              <a:ext uri="{FF2B5EF4-FFF2-40B4-BE49-F238E27FC236}">
                <a16:creationId xmlns:a16="http://schemas.microsoft.com/office/drawing/2014/main" id="{7B8F59DE-59D6-4A0E-96E0-1AF50DEC2408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07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19" name="Google Shape;551;p38">
            <a:extLst>
              <a:ext uri="{FF2B5EF4-FFF2-40B4-BE49-F238E27FC236}">
                <a16:creationId xmlns:a16="http://schemas.microsoft.com/office/drawing/2014/main" id="{6D27A063-7400-42EA-A419-A2A56D4AF069}"/>
              </a:ext>
            </a:extLst>
          </p:cNvPr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552;p38">
            <a:extLst>
              <a:ext uri="{FF2B5EF4-FFF2-40B4-BE49-F238E27FC236}">
                <a16:creationId xmlns:a16="http://schemas.microsoft.com/office/drawing/2014/main" id="{657A502C-541D-4445-A8D5-8A43E3C8653A}"/>
              </a:ext>
            </a:extLst>
          </p:cNvPr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21" name="Google Shape;554;p38">
            <a:extLst>
              <a:ext uri="{FF2B5EF4-FFF2-40B4-BE49-F238E27FC236}">
                <a16:creationId xmlns:a16="http://schemas.microsoft.com/office/drawing/2014/main" id="{BE63D734-1F49-4663-862E-664B2BB64076}"/>
              </a:ext>
            </a:extLst>
          </p:cNvPr>
          <p:cNvSpPr/>
          <p:nvPr/>
        </p:nvSpPr>
        <p:spPr>
          <a:xfrm>
            <a:off x="2034261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Solution</a:t>
            </a:r>
            <a:endParaRPr dirty="0"/>
          </a:p>
        </p:txBody>
      </p:sp>
      <p:sp>
        <p:nvSpPr>
          <p:cNvPr id="22" name="Google Shape;555;p38">
            <a:extLst>
              <a:ext uri="{FF2B5EF4-FFF2-40B4-BE49-F238E27FC236}">
                <a16:creationId xmlns:a16="http://schemas.microsoft.com/office/drawing/2014/main" id="{4AC1B771-C4B0-4C78-BC90-E2032D5B9E50}"/>
              </a:ext>
            </a:extLst>
          </p:cNvPr>
          <p:cNvSpPr/>
          <p:nvPr/>
        </p:nvSpPr>
        <p:spPr>
          <a:xfrm>
            <a:off x="4833222" y="6061719"/>
            <a:ext cx="2107506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 dirty="0"/>
          </a:p>
        </p:txBody>
      </p:sp>
      <p:sp>
        <p:nvSpPr>
          <p:cNvPr id="23" name="Google Shape;556;p38">
            <a:extLst>
              <a:ext uri="{FF2B5EF4-FFF2-40B4-BE49-F238E27FC236}">
                <a16:creationId xmlns:a16="http://schemas.microsoft.com/office/drawing/2014/main" id="{5E078450-CEBD-40D4-A608-4FD14D89524A}"/>
              </a:ext>
            </a:extLst>
          </p:cNvPr>
          <p:cNvSpPr/>
          <p:nvPr/>
        </p:nvSpPr>
        <p:spPr>
          <a:xfrm>
            <a:off x="7790160" y="6061719"/>
            <a:ext cx="1574205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rgbClr val="15293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24" name="Google Shape;557;p38">
            <a:extLst>
              <a:ext uri="{FF2B5EF4-FFF2-40B4-BE49-F238E27FC236}">
                <a16:creationId xmlns:a16="http://schemas.microsoft.com/office/drawing/2014/main" id="{7B8F59DE-59D6-4A0E-96E0-1AF50DEC2408}"/>
              </a:ext>
            </a:extLst>
          </p:cNvPr>
          <p:cNvSpPr/>
          <p:nvPr/>
        </p:nvSpPr>
        <p:spPr>
          <a:xfrm>
            <a:off x="10213797" y="6061719"/>
            <a:ext cx="1279873" cy="590651"/>
          </a:xfrm>
          <a:prstGeom prst="rect">
            <a:avLst/>
          </a:prstGeom>
          <a:solidFill>
            <a:srgbClr val="FFFFFF"/>
          </a:solidFill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lang="en-CA" sz="1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92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{C3CAAE30-7A50-4AB4-BE4A-EE098FE6CD0B}tf02900688</Template>
  <TotalTime>49</TotalTime>
  <Words>168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Cabin</vt:lpstr>
      <vt:lpstr>Trebuchet MS</vt:lpstr>
      <vt:lpstr>Wingdings 3</vt:lpstr>
      <vt:lpstr>Facet</vt:lpstr>
      <vt:lpstr>RecipEZ</vt:lpstr>
      <vt:lpstr>Problem </vt:lpstr>
      <vt:lpstr>Solution</vt:lpstr>
      <vt:lpstr>Proof of Concept</vt:lpstr>
      <vt:lpstr>Pros &amp; Cons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RecipEZ</dc:title>
  <dc:creator>Adrian Jendo</dc:creator>
  <cp:lastModifiedBy>Adrian Jendo</cp:lastModifiedBy>
  <cp:revision>5</cp:revision>
  <dcterms:created xsi:type="dcterms:W3CDTF">2020-03-07T21:27:43Z</dcterms:created>
  <dcterms:modified xsi:type="dcterms:W3CDTF">2020-03-07T22:51:46Z</dcterms:modified>
</cp:coreProperties>
</file>