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1"/>
  </p:sldMasterIdLst>
  <p:sldIdLst>
    <p:sldId id="256" r:id="rId2"/>
    <p:sldId id="258" r:id="rId3"/>
    <p:sldId id="262" r:id="rId4"/>
    <p:sldId id="257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AB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156E4C-78A7-4849-94C7-300722350ACF}" v="2" dt="2020-03-08T15:18:11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en Zhang" userId="e69742890e981d3d" providerId="LiveId" clId="{49156E4C-78A7-4849-94C7-300722350ACF}"/>
    <pc:docChg chg="undo custSel delSld modSld">
      <pc:chgData name="Allen Zhang" userId="e69742890e981d3d" providerId="LiveId" clId="{49156E4C-78A7-4849-94C7-300722350ACF}" dt="2020-03-08T15:48:18.438" v="292" actId="20577"/>
      <pc:docMkLst>
        <pc:docMk/>
      </pc:docMkLst>
      <pc:sldChg chg="delSp modSp mod">
        <pc:chgData name="Allen Zhang" userId="e69742890e981d3d" providerId="LiveId" clId="{49156E4C-78A7-4849-94C7-300722350ACF}" dt="2020-03-08T15:18:12.489" v="256" actId="20577"/>
        <pc:sldMkLst>
          <pc:docMk/>
          <pc:sldMk cId="2734814615" sldId="257"/>
        </pc:sldMkLst>
        <pc:spChg chg="mod">
          <ac:chgData name="Allen Zhang" userId="e69742890e981d3d" providerId="LiveId" clId="{49156E4C-78A7-4849-94C7-300722350ACF}" dt="2020-03-08T15:18:12.489" v="256" actId="20577"/>
          <ac:spMkLst>
            <pc:docMk/>
            <pc:sldMk cId="2734814615" sldId="257"/>
            <ac:spMk id="3" creationId="{FC39B452-A830-4CA3-8B16-56BDDA0778C7}"/>
          </ac:spMkLst>
        </pc:spChg>
        <pc:spChg chg="del">
          <ac:chgData name="Allen Zhang" userId="e69742890e981d3d" providerId="LiveId" clId="{49156E4C-78A7-4849-94C7-300722350ACF}" dt="2020-03-08T10:19:21.358" v="2" actId="478"/>
          <ac:spMkLst>
            <pc:docMk/>
            <pc:sldMk cId="2734814615" sldId="257"/>
            <ac:spMk id="20" creationId="{657A502C-541D-4445-A8D5-8A43E3C8653A}"/>
          </ac:spMkLst>
        </pc:spChg>
        <pc:spChg chg="del">
          <ac:chgData name="Allen Zhang" userId="e69742890e981d3d" providerId="LiveId" clId="{49156E4C-78A7-4849-94C7-300722350ACF}" dt="2020-03-08T10:19:21.358" v="2" actId="478"/>
          <ac:spMkLst>
            <pc:docMk/>
            <pc:sldMk cId="2734814615" sldId="257"/>
            <ac:spMk id="21" creationId="{BE63D734-1F49-4663-862E-664B2BB64076}"/>
          </ac:spMkLst>
        </pc:spChg>
        <pc:spChg chg="del">
          <ac:chgData name="Allen Zhang" userId="e69742890e981d3d" providerId="LiveId" clId="{49156E4C-78A7-4849-94C7-300722350ACF}" dt="2020-03-08T10:19:21.358" v="2" actId="478"/>
          <ac:spMkLst>
            <pc:docMk/>
            <pc:sldMk cId="2734814615" sldId="257"/>
            <ac:spMk id="22" creationId="{4AC1B771-C4B0-4C78-BC90-E2032D5B9E50}"/>
          </ac:spMkLst>
        </pc:spChg>
        <pc:spChg chg="del">
          <ac:chgData name="Allen Zhang" userId="e69742890e981d3d" providerId="LiveId" clId="{49156E4C-78A7-4849-94C7-300722350ACF}" dt="2020-03-08T10:19:21.358" v="2" actId="478"/>
          <ac:spMkLst>
            <pc:docMk/>
            <pc:sldMk cId="2734814615" sldId="257"/>
            <ac:spMk id="23" creationId="{5E078450-CEBD-40D4-A608-4FD14D89524A}"/>
          </ac:spMkLst>
        </pc:spChg>
        <pc:spChg chg="del">
          <ac:chgData name="Allen Zhang" userId="e69742890e981d3d" providerId="LiveId" clId="{49156E4C-78A7-4849-94C7-300722350ACF}" dt="2020-03-08T10:19:21.358" v="2" actId="478"/>
          <ac:spMkLst>
            <pc:docMk/>
            <pc:sldMk cId="2734814615" sldId="257"/>
            <ac:spMk id="24" creationId="{7B8F59DE-59D6-4A0E-96E0-1AF50DEC2408}"/>
          </ac:spMkLst>
        </pc:spChg>
        <pc:cxnChg chg="del">
          <ac:chgData name="Allen Zhang" userId="e69742890e981d3d" providerId="LiveId" clId="{49156E4C-78A7-4849-94C7-300722350ACF}" dt="2020-03-08T10:19:21.358" v="2" actId="478"/>
          <ac:cxnSpMkLst>
            <pc:docMk/>
            <pc:sldMk cId="2734814615" sldId="257"/>
            <ac:cxnSpMk id="19" creationId="{6D27A063-7400-42EA-A419-A2A56D4AF069}"/>
          </ac:cxnSpMkLst>
        </pc:cxnChg>
      </pc:sldChg>
      <pc:sldChg chg="delSp modSp mod">
        <pc:chgData name="Allen Zhang" userId="e69742890e981d3d" providerId="LiveId" clId="{49156E4C-78A7-4849-94C7-300722350ACF}" dt="2020-03-08T10:55:04.830" v="11" actId="313"/>
        <pc:sldMkLst>
          <pc:docMk/>
          <pc:sldMk cId="3540022177" sldId="258"/>
        </pc:sldMkLst>
        <pc:spChg chg="mod">
          <ac:chgData name="Allen Zhang" userId="e69742890e981d3d" providerId="LiveId" clId="{49156E4C-78A7-4849-94C7-300722350ACF}" dt="2020-03-08T10:55:04.830" v="11" actId="313"/>
          <ac:spMkLst>
            <pc:docMk/>
            <pc:sldMk cId="3540022177" sldId="258"/>
            <ac:spMk id="3" creationId="{A6BB675E-10A9-4B43-B2C5-B3A48BFED1A8}"/>
          </ac:spMkLst>
        </pc:spChg>
        <pc:spChg chg="del">
          <ac:chgData name="Allen Zhang" userId="e69742890e981d3d" providerId="LiveId" clId="{49156E4C-78A7-4849-94C7-300722350ACF}" dt="2020-03-08T10:19:12.521" v="0" actId="478"/>
          <ac:spMkLst>
            <pc:docMk/>
            <pc:sldMk cId="3540022177" sldId="258"/>
            <ac:spMk id="12" creationId="{9B54F0C9-A32D-4835-BEEB-DE30118B1A58}"/>
          </ac:spMkLst>
        </pc:spChg>
        <pc:spChg chg="del">
          <ac:chgData name="Allen Zhang" userId="e69742890e981d3d" providerId="LiveId" clId="{49156E4C-78A7-4849-94C7-300722350ACF}" dt="2020-03-08T10:19:12.521" v="0" actId="478"/>
          <ac:spMkLst>
            <pc:docMk/>
            <pc:sldMk cId="3540022177" sldId="258"/>
            <ac:spMk id="14" creationId="{F8FC21C3-3A88-4E5A-9E3E-852E6451A28D}"/>
          </ac:spMkLst>
        </pc:spChg>
        <pc:spChg chg="del">
          <ac:chgData name="Allen Zhang" userId="e69742890e981d3d" providerId="LiveId" clId="{49156E4C-78A7-4849-94C7-300722350ACF}" dt="2020-03-08T10:19:12.521" v="0" actId="478"/>
          <ac:spMkLst>
            <pc:docMk/>
            <pc:sldMk cId="3540022177" sldId="258"/>
            <ac:spMk id="15" creationId="{A69F5845-7429-4E06-8FD1-FA0E3046780F}"/>
          </ac:spMkLst>
        </pc:spChg>
        <pc:spChg chg="del">
          <ac:chgData name="Allen Zhang" userId="e69742890e981d3d" providerId="LiveId" clId="{49156E4C-78A7-4849-94C7-300722350ACF}" dt="2020-03-08T10:19:12.521" v="0" actId="478"/>
          <ac:spMkLst>
            <pc:docMk/>
            <pc:sldMk cId="3540022177" sldId="258"/>
            <ac:spMk id="16" creationId="{A3456817-159A-479B-B6BC-042071430FEF}"/>
          </ac:spMkLst>
        </pc:spChg>
        <pc:spChg chg="del">
          <ac:chgData name="Allen Zhang" userId="e69742890e981d3d" providerId="LiveId" clId="{49156E4C-78A7-4849-94C7-300722350ACF}" dt="2020-03-08T10:19:12.521" v="0" actId="478"/>
          <ac:spMkLst>
            <pc:docMk/>
            <pc:sldMk cId="3540022177" sldId="258"/>
            <ac:spMk id="17" creationId="{E3AE9149-B3CE-4F92-AA77-B583AB97937C}"/>
          </ac:spMkLst>
        </pc:spChg>
        <pc:cxnChg chg="del">
          <ac:chgData name="Allen Zhang" userId="e69742890e981d3d" providerId="LiveId" clId="{49156E4C-78A7-4849-94C7-300722350ACF}" dt="2020-03-08T10:19:12.521" v="0" actId="478"/>
          <ac:cxnSpMkLst>
            <pc:docMk/>
            <pc:sldMk cId="3540022177" sldId="258"/>
            <ac:cxnSpMk id="11" creationId="{00D454FC-D2C6-4469-BAA4-E91192CB4041}"/>
          </ac:cxnSpMkLst>
        </pc:cxnChg>
      </pc:sldChg>
      <pc:sldChg chg="delSp mod">
        <pc:chgData name="Allen Zhang" userId="e69742890e981d3d" providerId="LiveId" clId="{49156E4C-78A7-4849-94C7-300722350ACF}" dt="2020-03-08T10:19:17.167" v="1" actId="478"/>
        <pc:sldMkLst>
          <pc:docMk/>
          <pc:sldMk cId="917580422" sldId="262"/>
        </pc:sldMkLst>
        <pc:spChg chg="del">
          <ac:chgData name="Allen Zhang" userId="e69742890e981d3d" providerId="LiveId" clId="{49156E4C-78A7-4849-94C7-300722350ACF}" dt="2020-03-08T10:19:17.167" v="1" actId="478"/>
          <ac:spMkLst>
            <pc:docMk/>
            <pc:sldMk cId="917580422" sldId="262"/>
            <ac:spMk id="12" creationId="{9B54F0C9-A32D-4835-BEEB-DE30118B1A58}"/>
          </ac:spMkLst>
        </pc:spChg>
        <pc:spChg chg="del">
          <ac:chgData name="Allen Zhang" userId="e69742890e981d3d" providerId="LiveId" clId="{49156E4C-78A7-4849-94C7-300722350ACF}" dt="2020-03-08T10:19:17.167" v="1" actId="478"/>
          <ac:spMkLst>
            <pc:docMk/>
            <pc:sldMk cId="917580422" sldId="262"/>
            <ac:spMk id="14" creationId="{F8FC21C3-3A88-4E5A-9E3E-852E6451A28D}"/>
          </ac:spMkLst>
        </pc:spChg>
        <pc:spChg chg="del">
          <ac:chgData name="Allen Zhang" userId="e69742890e981d3d" providerId="LiveId" clId="{49156E4C-78A7-4849-94C7-300722350ACF}" dt="2020-03-08T10:19:17.167" v="1" actId="478"/>
          <ac:spMkLst>
            <pc:docMk/>
            <pc:sldMk cId="917580422" sldId="262"/>
            <ac:spMk id="15" creationId="{A69F5845-7429-4E06-8FD1-FA0E3046780F}"/>
          </ac:spMkLst>
        </pc:spChg>
        <pc:spChg chg="del">
          <ac:chgData name="Allen Zhang" userId="e69742890e981d3d" providerId="LiveId" clId="{49156E4C-78A7-4849-94C7-300722350ACF}" dt="2020-03-08T10:19:17.167" v="1" actId="478"/>
          <ac:spMkLst>
            <pc:docMk/>
            <pc:sldMk cId="917580422" sldId="262"/>
            <ac:spMk id="16" creationId="{A3456817-159A-479B-B6BC-042071430FEF}"/>
          </ac:spMkLst>
        </pc:spChg>
        <pc:spChg chg="del">
          <ac:chgData name="Allen Zhang" userId="e69742890e981d3d" providerId="LiveId" clId="{49156E4C-78A7-4849-94C7-300722350ACF}" dt="2020-03-08T10:19:17.167" v="1" actId="478"/>
          <ac:spMkLst>
            <pc:docMk/>
            <pc:sldMk cId="917580422" sldId="262"/>
            <ac:spMk id="17" creationId="{E3AE9149-B3CE-4F92-AA77-B583AB97937C}"/>
          </ac:spMkLst>
        </pc:spChg>
        <pc:cxnChg chg="del">
          <ac:chgData name="Allen Zhang" userId="e69742890e981d3d" providerId="LiveId" clId="{49156E4C-78A7-4849-94C7-300722350ACF}" dt="2020-03-08T10:19:17.167" v="1" actId="478"/>
          <ac:cxnSpMkLst>
            <pc:docMk/>
            <pc:sldMk cId="917580422" sldId="262"/>
            <ac:cxnSpMk id="11" creationId="{00D454FC-D2C6-4469-BAA4-E91192CB4041}"/>
          </ac:cxnSpMkLst>
        </pc:cxnChg>
      </pc:sldChg>
      <pc:sldChg chg="delSp modSp mod">
        <pc:chgData name="Allen Zhang" userId="e69742890e981d3d" providerId="LiveId" clId="{49156E4C-78A7-4849-94C7-300722350ACF}" dt="2020-03-08T15:47:48.949" v="260" actId="5793"/>
        <pc:sldMkLst>
          <pc:docMk/>
          <pc:sldMk cId="990732002" sldId="263"/>
        </pc:sldMkLst>
        <pc:spChg chg="mod">
          <ac:chgData name="Allen Zhang" userId="e69742890e981d3d" providerId="LiveId" clId="{49156E4C-78A7-4849-94C7-300722350ACF}" dt="2020-03-08T15:47:48.949" v="260" actId="5793"/>
          <ac:spMkLst>
            <pc:docMk/>
            <pc:sldMk cId="990732002" sldId="263"/>
            <ac:spMk id="3" creationId="{FC39B452-A830-4CA3-8B16-56BDDA0778C7}"/>
          </ac:spMkLst>
        </pc:spChg>
        <pc:spChg chg="del">
          <ac:chgData name="Allen Zhang" userId="e69742890e981d3d" providerId="LiveId" clId="{49156E4C-78A7-4849-94C7-300722350ACF}" dt="2020-03-08T10:19:25.433" v="3" actId="478"/>
          <ac:spMkLst>
            <pc:docMk/>
            <pc:sldMk cId="990732002" sldId="263"/>
            <ac:spMk id="20" creationId="{657A502C-541D-4445-A8D5-8A43E3C8653A}"/>
          </ac:spMkLst>
        </pc:spChg>
        <pc:spChg chg="del">
          <ac:chgData name="Allen Zhang" userId="e69742890e981d3d" providerId="LiveId" clId="{49156E4C-78A7-4849-94C7-300722350ACF}" dt="2020-03-08T10:19:25.433" v="3" actId="478"/>
          <ac:spMkLst>
            <pc:docMk/>
            <pc:sldMk cId="990732002" sldId="263"/>
            <ac:spMk id="21" creationId="{BE63D734-1F49-4663-862E-664B2BB64076}"/>
          </ac:spMkLst>
        </pc:spChg>
        <pc:spChg chg="del">
          <ac:chgData name="Allen Zhang" userId="e69742890e981d3d" providerId="LiveId" clId="{49156E4C-78A7-4849-94C7-300722350ACF}" dt="2020-03-08T10:19:25.433" v="3" actId="478"/>
          <ac:spMkLst>
            <pc:docMk/>
            <pc:sldMk cId="990732002" sldId="263"/>
            <ac:spMk id="22" creationId="{4AC1B771-C4B0-4C78-BC90-E2032D5B9E50}"/>
          </ac:spMkLst>
        </pc:spChg>
        <pc:spChg chg="del">
          <ac:chgData name="Allen Zhang" userId="e69742890e981d3d" providerId="LiveId" clId="{49156E4C-78A7-4849-94C7-300722350ACF}" dt="2020-03-08T10:19:25.433" v="3" actId="478"/>
          <ac:spMkLst>
            <pc:docMk/>
            <pc:sldMk cId="990732002" sldId="263"/>
            <ac:spMk id="23" creationId="{5E078450-CEBD-40D4-A608-4FD14D89524A}"/>
          </ac:spMkLst>
        </pc:spChg>
        <pc:spChg chg="del">
          <ac:chgData name="Allen Zhang" userId="e69742890e981d3d" providerId="LiveId" clId="{49156E4C-78A7-4849-94C7-300722350ACF}" dt="2020-03-08T10:19:25.433" v="3" actId="478"/>
          <ac:spMkLst>
            <pc:docMk/>
            <pc:sldMk cId="990732002" sldId="263"/>
            <ac:spMk id="24" creationId="{7B8F59DE-59D6-4A0E-96E0-1AF50DEC2408}"/>
          </ac:spMkLst>
        </pc:spChg>
        <pc:cxnChg chg="del">
          <ac:chgData name="Allen Zhang" userId="e69742890e981d3d" providerId="LiveId" clId="{49156E4C-78A7-4849-94C7-300722350ACF}" dt="2020-03-08T10:19:25.433" v="3" actId="478"/>
          <ac:cxnSpMkLst>
            <pc:docMk/>
            <pc:sldMk cId="990732002" sldId="263"/>
            <ac:cxnSpMk id="19" creationId="{6D27A063-7400-42EA-A419-A2A56D4AF069}"/>
          </ac:cxnSpMkLst>
        </pc:cxnChg>
      </pc:sldChg>
      <pc:sldChg chg="delSp modSp mod">
        <pc:chgData name="Allen Zhang" userId="e69742890e981d3d" providerId="LiveId" clId="{49156E4C-78A7-4849-94C7-300722350ACF}" dt="2020-03-08T15:48:18.438" v="292" actId="20577"/>
        <pc:sldMkLst>
          <pc:docMk/>
          <pc:sldMk cId="626926564" sldId="264"/>
        </pc:sldMkLst>
        <pc:spChg chg="mod">
          <ac:chgData name="Allen Zhang" userId="e69742890e981d3d" providerId="LiveId" clId="{49156E4C-78A7-4849-94C7-300722350ACF}" dt="2020-03-08T15:48:18.438" v="292" actId="20577"/>
          <ac:spMkLst>
            <pc:docMk/>
            <pc:sldMk cId="626926564" sldId="264"/>
            <ac:spMk id="3" creationId="{FC39B452-A830-4CA3-8B16-56BDDA0778C7}"/>
          </ac:spMkLst>
        </pc:spChg>
        <pc:spChg chg="del">
          <ac:chgData name="Allen Zhang" userId="e69742890e981d3d" providerId="LiveId" clId="{49156E4C-78A7-4849-94C7-300722350ACF}" dt="2020-03-08T10:19:30.331" v="4" actId="478"/>
          <ac:spMkLst>
            <pc:docMk/>
            <pc:sldMk cId="626926564" sldId="264"/>
            <ac:spMk id="20" creationId="{657A502C-541D-4445-A8D5-8A43E3C8653A}"/>
          </ac:spMkLst>
        </pc:spChg>
        <pc:spChg chg="del">
          <ac:chgData name="Allen Zhang" userId="e69742890e981d3d" providerId="LiveId" clId="{49156E4C-78A7-4849-94C7-300722350ACF}" dt="2020-03-08T10:19:30.331" v="4" actId="478"/>
          <ac:spMkLst>
            <pc:docMk/>
            <pc:sldMk cId="626926564" sldId="264"/>
            <ac:spMk id="21" creationId="{BE63D734-1F49-4663-862E-664B2BB64076}"/>
          </ac:spMkLst>
        </pc:spChg>
        <pc:spChg chg="del">
          <ac:chgData name="Allen Zhang" userId="e69742890e981d3d" providerId="LiveId" clId="{49156E4C-78A7-4849-94C7-300722350ACF}" dt="2020-03-08T10:19:30.331" v="4" actId="478"/>
          <ac:spMkLst>
            <pc:docMk/>
            <pc:sldMk cId="626926564" sldId="264"/>
            <ac:spMk id="22" creationId="{4AC1B771-C4B0-4C78-BC90-E2032D5B9E50}"/>
          </ac:spMkLst>
        </pc:spChg>
        <pc:spChg chg="del">
          <ac:chgData name="Allen Zhang" userId="e69742890e981d3d" providerId="LiveId" clId="{49156E4C-78A7-4849-94C7-300722350ACF}" dt="2020-03-08T10:19:30.331" v="4" actId="478"/>
          <ac:spMkLst>
            <pc:docMk/>
            <pc:sldMk cId="626926564" sldId="264"/>
            <ac:spMk id="23" creationId="{5E078450-CEBD-40D4-A608-4FD14D89524A}"/>
          </ac:spMkLst>
        </pc:spChg>
        <pc:spChg chg="del">
          <ac:chgData name="Allen Zhang" userId="e69742890e981d3d" providerId="LiveId" clId="{49156E4C-78A7-4849-94C7-300722350ACF}" dt="2020-03-08T10:19:30.331" v="4" actId="478"/>
          <ac:spMkLst>
            <pc:docMk/>
            <pc:sldMk cId="626926564" sldId="264"/>
            <ac:spMk id="24" creationId="{7B8F59DE-59D6-4A0E-96E0-1AF50DEC2408}"/>
          </ac:spMkLst>
        </pc:spChg>
        <pc:cxnChg chg="del">
          <ac:chgData name="Allen Zhang" userId="e69742890e981d3d" providerId="LiveId" clId="{49156E4C-78A7-4849-94C7-300722350ACF}" dt="2020-03-08T10:19:30.331" v="4" actId="478"/>
          <ac:cxnSpMkLst>
            <pc:docMk/>
            <pc:sldMk cId="626926564" sldId="264"/>
            <ac:cxnSpMk id="19" creationId="{6D27A063-7400-42EA-A419-A2A56D4AF069}"/>
          </ac:cxnSpMkLst>
        </pc:cxnChg>
      </pc:sldChg>
      <pc:sldChg chg="modSp del mod">
        <pc:chgData name="Allen Zhang" userId="e69742890e981d3d" providerId="LiveId" clId="{49156E4C-78A7-4849-94C7-300722350ACF}" dt="2020-03-08T15:45:45.668" v="257" actId="47"/>
        <pc:sldMkLst>
          <pc:docMk/>
          <pc:sldMk cId="1969596865" sldId="265"/>
        </pc:sldMkLst>
        <pc:spChg chg="mod">
          <ac:chgData name="Allen Zhang" userId="e69742890e981d3d" providerId="LiveId" clId="{49156E4C-78A7-4849-94C7-300722350ACF}" dt="2020-03-08T10:51:45.567" v="5" actId="313"/>
          <ac:spMkLst>
            <pc:docMk/>
            <pc:sldMk cId="1969596865" sldId="265"/>
            <ac:spMk id="3" creationId="{04EEDD99-C480-4346-AC48-543D5442211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6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64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4165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936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7963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030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433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5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84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0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9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4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95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7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84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5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52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29E04F2-2ACD-4DB5-8F0E-47AB9A334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9929" y="4599283"/>
            <a:ext cx="7766936" cy="1096899"/>
          </a:xfrm>
        </p:spPr>
        <p:txBody>
          <a:bodyPr/>
          <a:lstStyle/>
          <a:p>
            <a:r>
              <a:rPr lang="en-CA" dirty="0">
                <a:latin typeface="Berlin Sans FB Demi" panose="020B0604020202020204" pitchFamily="34" charset="0"/>
              </a:rPr>
              <a:t>Allen Zhang, </a:t>
            </a:r>
            <a:r>
              <a:rPr lang="en-CA" dirty="0" err="1">
                <a:latin typeface="Berlin Sans FB Demi" panose="020B0604020202020204" pitchFamily="34" charset="0"/>
              </a:rPr>
              <a:t>Meihua</a:t>
            </a:r>
            <a:r>
              <a:rPr lang="en-CA" dirty="0">
                <a:latin typeface="Berlin Sans FB Demi" panose="020B0604020202020204" pitchFamily="34" charset="0"/>
              </a:rPr>
              <a:t> Li, Adam Barroso, Adrian Jendo</a:t>
            </a:r>
          </a:p>
        </p:txBody>
      </p:sp>
      <p:pic>
        <p:nvPicPr>
          <p:cNvPr id="5" name="Picture 4" descr="A picture containing toy, bottle&#10;&#10;Description automatically generated">
            <a:extLst>
              <a:ext uri="{FF2B5EF4-FFF2-40B4-BE49-F238E27FC236}">
                <a16:creationId xmlns:a16="http://schemas.microsoft.com/office/drawing/2014/main" id="{4C239EC1-C38E-4F13-8EB0-F897E044E6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17" b="27624"/>
          <a:stretch/>
        </p:blipFill>
        <p:spPr>
          <a:xfrm rot="21073985">
            <a:off x="52683" y="1634265"/>
            <a:ext cx="7384643" cy="312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2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36BC-A091-4296-9B7A-E074B270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solidFill>
                  <a:srgbClr val="6EAB9E"/>
                </a:solidFill>
              </a:rPr>
              <a:t>Problem</a:t>
            </a:r>
            <a:r>
              <a:rPr lang="en-CA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B675E-10A9-4B43-B2C5-B3A48BFED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Have ingredients but don’t know what to do with them</a:t>
            </a:r>
          </a:p>
          <a:p>
            <a:r>
              <a:rPr lang="en-CA" dirty="0"/>
              <a:t>Recipes don’t exactly match with what you have</a:t>
            </a:r>
          </a:p>
          <a:p>
            <a:r>
              <a:rPr lang="en-CA" dirty="0"/>
              <a:t>New to cooking</a:t>
            </a:r>
          </a:p>
          <a:p>
            <a:r>
              <a:rPr lang="en-CA" dirty="0"/>
              <a:t>Paradox of choice	</a:t>
            </a:r>
          </a:p>
        </p:txBody>
      </p:sp>
    </p:spTree>
    <p:extLst>
      <p:ext uri="{BB962C8B-B14F-4D97-AF65-F5344CB8AC3E}">
        <p14:creationId xmlns:p14="http://schemas.microsoft.com/office/powerpoint/2010/main" val="3540022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36BC-A091-4296-9B7A-E074B270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solidFill>
                  <a:srgbClr val="6EAB9E"/>
                </a:solidFill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B675E-10A9-4B43-B2C5-B3A48BFED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Application that curates recipes based on ingredients you have</a:t>
            </a:r>
          </a:p>
          <a:p>
            <a:r>
              <a:rPr lang="en-CA" dirty="0"/>
              <a:t>User friendly </a:t>
            </a:r>
          </a:p>
          <a:p>
            <a:r>
              <a:rPr lang="en-CA" dirty="0"/>
              <a:t>Increases everyday efficiency</a:t>
            </a:r>
          </a:p>
          <a:p>
            <a:r>
              <a:rPr lang="en-CA" dirty="0"/>
              <a:t>Narrows down options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758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8229-B919-4DE1-8B42-662F4470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6EAB9E"/>
                </a:solidFill>
              </a:rPr>
              <a:t>Proof of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9B452-A830-4CA3-8B16-56BDDA077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Identify multiple ingredients</a:t>
            </a:r>
          </a:p>
          <a:p>
            <a:r>
              <a:rPr lang="en-CA"/>
              <a:t>Connecting</a:t>
            </a:r>
            <a:endParaRPr lang="en-CA" dirty="0"/>
          </a:p>
          <a:p>
            <a:r>
              <a:rPr lang="en-CA" dirty="0"/>
              <a:t>Generate recipes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481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8229-B919-4DE1-8B42-662F4470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6EAB9E"/>
                </a:solidFill>
              </a:rPr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9B452-A830-4CA3-8B16-56BDDA077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not perfect</a:t>
            </a:r>
          </a:p>
          <a:p>
            <a:r>
              <a:rPr lang="en-CA" dirty="0"/>
              <a:t>Pictures </a:t>
            </a:r>
          </a:p>
          <a:p>
            <a:r>
              <a:rPr lang="en-CA" dirty="0"/>
              <a:t>Connecting separate components</a:t>
            </a:r>
          </a:p>
          <a:p>
            <a:r>
              <a:rPr lang="en-CA" dirty="0"/>
              <a:t>Recognize packaged goods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0732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8229-B919-4DE1-8B42-662F4470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6EAB9E"/>
                </a:solidFill>
              </a:rPr>
              <a:t>Future potential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9B452-A830-4CA3-8B16-56BDDA077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Create a version for android and iOS</a:t>
            </a:r>
          </a:p>
          <a:p>
            <a:r>
              <a:rPr lang="en-CA" dirty="0"/>
              <a:t>Sorting recipes – allergies, dietary restrictions, etc.</a:t>
            </a:r>
          </a:p>
          <a:p>
            <a:r>
              <a:rPr lang="en-CA" dirty="0"/>
              <a:t>Notice trends and create recommendations</a:t>
            </a:r>
          </a:p>
          <a:p>
            <a:r>
              <a:rPr lang="en-CA" dirty="0"/>
              <a:t>Users able to upload </a:t>
            </a:r>
            <a:r>
              <a:rPr lang="en-CA"/>
              <a:t>own recipes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69265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4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FD569"/>
      </a:accent1>
      <a:accent2>
        <a:srgbClr val="42B8AC"/>
      </a:accent2>
      <a:accent3>
        <a:srgbClr val="42B821"/>
      </a:accent3>
      <a:accent4>
        <a:srgbClr val="D1D2D4"/>
      </a:accent4>
      <a:accent5>
        <a:srgbClr val="F7F9B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604</TotalTime>
  <Words>107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Berlin Sans FB Demi</vt:lpstr>
      <vt:lpstr>Trebuchet MS</vt:lpstr>
      <vt:lpstr>Wingdings 3</vt:lpstr>
      <vt:lpstr>Facet</vt:lpstr>
      <vt:lpstr>PowerPoint Presentation</vt:lpstr>
      <vt:lpstr>Problem </vt:lpstr>
      <vt:lpstr>Solution</vt:lpstr>
      <vt:lpstr>Proof of Concept</vt:lpstr>
      <vt:lpstr>Improvements</vt:lpstr>
      <vt:lpstr>Future potential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RecipEZ</dc:title>
  <dc:creator>Adrian Jendo</dc:creator>
  <cp:lastModifiedBy>Allen Zhang</cp:lastModifiedBy>
  <cp:revision>24</cp:revision>
  <dcterms:created xsi:type="dcterms:W3CDTF">2020-03-07T21:27:43Z</dcterms:created>
  <dcterms:modified xsi:type="dcterms:W3CDTF">2020-03-08T15:48:28Z</dcterms:modified>
</cp:coreProperties>
</file>