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F58DD9-4E2A-E149-9BCD-5BD0889C777B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12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3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4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8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34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3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66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8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5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0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2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7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E504-2623-4D6E-9F4F-606E7A72D01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E42E504-2623-4D6E-9F4F-606E7A72D016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B56B-8A16-41CF-9075-42D55D6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Electricity Primer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Cyber stars - 2014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electricity?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1353"/>
            <a:ext cx="10092455" cy="51445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form of energy</a:t>
            </a:r>
          </a:p>
          <a:p>
            <a:pPr lvl="1"/>
            <a:r>
              <a:rPr lang="en-US" dirty="0" smtClean="0"/>
              <a:t>We can harness to produce heat, movement, light,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Three components:</a:t>
            </a:r>
          </a:p>
          <a:p>
            <a:pPr lvl="1"/>
            <a:r>
              <a:rPr lang="en-US" dirty="0" smtClean="0"/>
              <a:t>Current: Flow of electrical energy through a circuit</a:t>
            </a:r>
          </a:p>
          <a:p>
            <a:pPr lvl="2"/>
            <a:r>
              <a:rPr lang="en-US" dirty="0" smtClean="0"/>
              <a:t>Flows from positive side to negative side (Direct Current)</a:t>
            </a:r>
          </a:p>
          <a:p>
            <a:pPr lvl="2"/>
            <a:r>
              <a:rPr lang="en-US" dirty="0" smtClean="0"/>
              <a:t>Measured in Amps (A)</a:t>
            </a:r>
          </a:p>
          <a:p>
            <a:pPr lvl="1"/>
            <a:r>
              <a:rPr lang="en-US" dirty="0" smtClean="0"/>
              <a:t>Voltage: Measure of difference in potential energy between a circuit’s positive and negative ends</a:t>
            </a:r>
          </a:p>
          <a:p>
            <a:pPr lvl="2"/>
            <a:r>
              <a:rPr lang="en-US" dirty="0" smtClean="0"/>
              <a:t>Measured in Volts (V), the great the volts, the faster electricity moves</a:t>
            </a:r>
            <a:endParaRPr lang="en-US" dirty="0" smtClean="0"/>
          </a:p>
          <a:p>
            <a:pPr lvl="1"/>
            <a:r>
              <a:rPr lang="en-US" dirty="0" smtClean="0"/>
              <a:t>Power:  Measure of the rate at which a device converts energy from one form into another</a:t>
            </a:r>
          </a:p>
          <a:p>
            <a:pPr lvl="2"/>
            <a:r>
              <a:rPr lang="en-US" dirty="0" smtClean="0"/>
              <a:t>Measured in Watts (W) </a:t>
            </a:r>
          </a:p>
          <a:p>
            <a:pPr lvl="2"/>
            <a:r>
              <a:rPr lang="en-US" dirty="0" smtClean="0"/>
              <a:t>100W light bulb is brighter than a 60W bulb due to the rate at which it converts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Resistors: Reduces the flow of electrical current in a circuit</a:t>
            </a:r>
          </a:p>
          <a:p>
            <a:pPr lvl="1"/>
            <a:r>
              <a:rPr lang="en-US" dirty="0" smtClean="0"/>
              <a:t>Slows down and is converted to heat</a:t>
            </a:r>
          </a:p>
          <a:p>
            <a:pPr lvl="1"/>
            <a:r>
              <a:rPr lang="en-US" dirty="0" smtClean="0"/>
              <a:t>We need resistance when we have components that only need so much electricity – such as an LED</a:t>
            </a:r>
          </a:p>
          <a:p>
            <a:pPr lvl="1"/>
            <a:r>
              <a:rPr lang="en-US" dirty="0" smtClean="0"/>
              <a:t>Too much and we can kill the component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Measured in Ohms</a:t>
            </a:r>
          </a:p>
          <a:p>
            <a:pPr lvl="2"/>
            <a:r>
              <a:rPr lang="en-US" dirty="0" smtClean="0"/>
              <a:t>From 0 to millions of Ohms of 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0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Emitting Diode</a:t>
            </a:r>
          </a:p>
          <a:p>
            <a:pPr lvl="1"/>
            <a:r>
              <a:rPr lang="en-US" dirty="0" smtClean="0"/>
              <a:t>Converts electrical current to light</a:t>
            </a:r>
          </a:p>
          <a:p>
            <a:pPr lvl="1"/>
            <a:r>
              <a:rPr lang="en-US" dirty="0" smtClean="0"/>
              <a:t>Polarized: electricity can only enter and leave in one direction</a:t>
            </a:r>
          </a:p>
          <a:p>
            <a:pPr lvl="1"/>
            <a:r>
              <a:rPr lang="en-US" dirty="0" smtClean="0"/>
              <a:t>Anode (positive side) – entry point</a:t>
            </a:r>
          </a:p>
          <a:p>
            <a:pPr lvl="2"/>
            <a:r>
              <a:rPr lang="en-US" dirty="0" smtClean="0"/>
              <a:t>Long leg</a:t>
            </a:r>
          </a:p>
          <a:p>
            <a:pPr lvl="1"/>
            <a:r>
              <a:rPr lang="en-US" dirty="0" smtClean="0"/>
              <a:t>Cathode (negative side) – exit point</a:t>
            </a:r>
          </a:p>
          <a:p>
            <a:pPr lvl="1"/>
            <a:r>
              <a:rPr lang="en-US" dirty="0" smtClean="0"/>
              <a:t>May need to use Ohm’s law…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5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 how much time we have between an LED’s on/off states</a:t>
            </a:r>
          </a:p>
          <a:p>
            <a:pPr lvl="1"/>
            <a:r>
              <a:rPr lang="en-US" dirty="0" smtClean="0"/>
              <a:t>Gives the illusion of it being dimmer – it’s not, it just wasn’t lit for very long</a:t>
            </a:r>
          </a:p>
          <a:p>
            <a:pPr lvl="1"/>
            <a:endParaRPr lang="en-US" dirty="0"/>
          </a:p>
          <a:p>
            <a:r>
              <a:rPr lang="en-US" dirty="0" smtClean="0"/>
              <a:t>Pins on our boards with a tilde (~)</a:t>
            </a:r>
          </a:p>
          <a:p>
            <a:pPr lvl="1"/>
            <a:r>
              <a:rPr lang="en-US" dirty="0" smtClean="0"/>
              <a:t>3, 5, 6, 9, 10, 11</a:t>
            </a:r>
          </a:p>
          <a:p>
            <a:pPr lvl="1"/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analogWrite</a:t>
            </a:r>
            <a:r>
              <a:rPr lang="en-US" dirty="0" smtClean="0"/>
              <a:t>(pin, </a:t>
            </a:r>
            <a:r>
              <a:rPr lang="en-US" dirty="0" err="1" smtClean="0"/>
              <a:t>duty_cycle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Duty_cycle</a:t>
            </a:r>
            <a:r>
              <a:rPr lang="en-US" dirty="0" smtClean="0"/>
              <a:t> = value between 0 and 255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7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Transistor: can turn on/off the flow of a much larger current than the Uno can handle</a:t>
            </a:r>
          </a:p>
          <a:p>
            <a:pPr lvl="1"/>
            <a:r>
              <a:rPr lang="en-US" dirty="0" smtClean="0"/>
              <a:t>We can use to control a transistor with a digital output pin</a:t>
            </a:r>
          </a:p>
          <a:p>
            <a:pPr lvl="1"/>
            <a:endParaRPr lang="en-US" dirty="0"/>
          </a:p>
          <a:p>
            <a:r>
              <a:rPr lang="en-US" dirty="0" smtClean="0"/>
              <a:t>Pins have a particular order:</a:t>
            </a:r>
          </a:p>
          <a:p>
            <a:pPr lvl="1"/>
            <a:r>
              <a:rPr lang="en-US" dirty="0" smtClean="0"/>
              <a:t>Collector: Larger current we want to switch enters here</a:t>
            </a:r>
          </a:p>
          <a:p>
            <a:pPr lvl="1"/>
            <a:r>
              <a:rPr lang="en-US" dirty="0" smtClean="0"/>
              <a:t>Base: Allows current from the collector to enter</a:t>
            </a:r>
          </a:p>
          <a:p>
            <a:pPr lvl="1"/>
            <a:r>
              <a:rPr lang="en-US" dirty="0" smtClean="0"/>
              <a:t>Emitter: Current flows out of the emitter</a:t>
            </a:r>
          </a:p>
          <a:p>
            <a:pPr lvl="1"/>
            <a:endParaRPr lang="en-US" dirty="0"/>
          </a:p>
          <a:p>
            <a:r>
              <a:rPr lang="en-US" dirty="0" smtClean="0"/>
              <a:t>Can switch a small amount of current (100mA) to a much larger amount – 30 V – much more than the </a:t>
            </a:r>
            <a:r>
              <a:rPr lang="en-US" dirty="0" err="1" smtClean="0"/>
              <a:t>Arduino</a:t>
            </a:r>
            <a:r>
              <a:rPr lang="en-US" dirty="0" smtClean="0"/>
              <a:t> Uno’s digital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5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Rectifier Diode</a:t>
            </a:r>
          </a:p>
          <a:p>
            <a:pPr lvl="1"/>
            <a:r>
              <a:rPr lang="en-US" dirty="0" smtClean="0"/>
              <a:t>Allows current to flow in ONE direction only</a:t>
            </a:r>
          </a:p>
          <a:p>
            <a:pPr lvl="1"/>
            <a:r>
              <a:rPr lang="en-US" dirty="0" smtClean="0"/>
              <a:t>Can be used to protect components in a circuit</a:t>
            </a:r>
          </a:p>
          <a:p>
            <a:pPr lvl="1"/>
            <a:r>
              <a:rPr lang="en-US" dirty="0" smtClean="0"/>
              <a:t>But, they also cause a drop in voltage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0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424</Words>
  <Application>Microsoft Macintosh PowerPoint</Application>
  <PresentationFormat>Custom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Electricity Primer</vt:lpstr>
      <vt:lpstr>What is electricity?</vt:lpstr>
      <vt:lpstr>Electrical Components</vt:lpstr>
      <vt:lpstr>Electrical Components</vt:lpstr>
      <vt:lpstr>Pulse Width Modulation (PWM)</vt:lpstr>
      <vt:lpstr>Electrical Components</vt:lpstr>
      <vt:lpstr>Electrical Components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Josh-DSU</dc:creator>
  <cp:lastModifiedBy>Dakota State University</cp:lastModifiedBy>
  <cp:revision>28</cp:revision>
  <dcterms:created xsi:type="dcterms:W3CDTF">2014-01-08T16:17:16Z</dcterms:created>
  <dcterms:modified xsi:type="dcterms:W3CDTF">2014-07-21T18:03:50Z</dcterms:modified>
</cp:coreProperties>
</file>