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4F58DD9-4E2A-E149-9BCD-5BD0889C777B}">
          <p14:sldIdLst>
            <p14:sldId id="256"/>
            <p14:sldId id="257"/>
            <p14:sldId id="258"/>
            <p14:sldId id="259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-112" y="-6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E504-2623-4D6E-9F4F-606E7A72D016}" type="datetimeFigureOut">
              <a:rPr lang="en-US" smtClean="0"/>
              <a:t>7/20/14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B56B-8A16-41CF-9075-42D55D61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34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E504-2623-4D6E-9F4F-606E7A72D016}" type="datetimeFigureOut">
              <a:rPr lang="en-US" smtClean="0"/>
              <a:t>7/20/14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B56B-8A16-41CF-9075-42D55D61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49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E504-2623-4D6E-9F4F-606E7A72D016}" type="datetimeFigureOut">
              <a:rPr lang="en-US" smtClean="0"/>
              <a:t>7/20/14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B56B-8A16-41CF-9075-42D55D61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84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E504-2623-4D6E-9F4F-606E7A72D016}" type="datetimeFigureOut">
              <a:rPr lang="en-US" smtClean="0"/>
              <a:t>7/20/14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B56B-8A16-41CF-9075-42D55D6143E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334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E504-2623-4D6E-9F4F-606E7A72D016}" type="datetimeFigureOut">
              <a:rPr lang="en-US" smtClean="0"/>
              <a:t>7/20/14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B56B-8A16-41CF-9075-42D55D61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73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E504-2623-4D6E-9F4F-606E7A72D016}" type="datetimeFigureOut">
              <a:rPr lang="en-US" smtClean="0"/>
              <a:t>7/20/14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B56B-8A16-41CF-9075-42D55D61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22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E504-2623-4D6E-9F4F-606E7A72D016}" type="datetimeFigureOut">
              <a:rPr lang="en-US" smtClean="0"/>
              <a:t>7/20/14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B56B-8A16-41CF-9075-42D55D61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66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E504-2623-4D6E-9F4F-606E7A72D016}" type="datetimeFigureOut">
              <a:rPr lang="en-US" smtClean="0"/>
              <a:t>7/20/14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B56B-8A16-41CF-9075-42D55D61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26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E504-2623-4D6E-9F4F-606E7A72D016}" type="datetimeFigureOut">
              <a:rPr lang="en-US" smtClean="0"/>
              <a:t>7/20/14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B56B-8A16-41CF-9075-42D55D61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E504-2623-4D6E-9F4F-606E7A72D016}" type="datetimeFigureOut">
              <a:rPr lang="en-US" smtClean="0"/>
              <a:t>7/20/14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B56B-8A16-41CF-9075-42D55D61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8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E504-2623-4D6E-9F4F-606E7A72D016}" type="datetimeFigureOut">
              <a:rPr lang="en-US" smtClean="0"/>
              <a:t>7/20/14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B56B-8A16-41CF-9075-42D55D61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53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E504-2623-4D6E-9F4F-606E7A72D016}" type="datetimeFigureOut">
              <a:rPr lang="en-US" smtClean="0"/>
              <a:t>7/20/14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B56B-8A16-41CF-9075-42D55D61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08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E504-2623-4D6E-9F4F-606E7A72D016}" type="datetimeFigureOut">
              <a:rPr lang="en-US" smtClean="0"/>
              <a:t>7/20/14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B56B-8A16-41CF-9075-42D55D61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54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E504-2623-4D6E-9F4F-606E7A72D016}" type="datetimeFigureOut">
              <a:rPr lang="en-US" smtClean="0"/>
              <a:t>7/20/14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B56B-8A16-41CF-9075-42D55D61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2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E504-2623-4D6E-9F4F-606E7A72D016}" type="datetimeFigureOut">
              <a:rPr lang="en-US" smtClean="0"/>
              <a:t>7/20/14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B56B-8A16-41CF-9075-42D55D61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1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E504-2623-4D6E-9F4F-606E7A72D016}" type="datetimeFigureOut">
              <a:rPr lang="en-US" smtClean="0"/>
              <a:t>7/20/14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B56B-8A16-41CF-9075-42D55D61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74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E504-2623-4D6E-9F4F-606E7A72D016}" type="datetimeFigureOut">
              <a:rPr lang="en-US" smtClean="0"/>
              <a:t>7/20/14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B56B-8A16-41CF-9075-42D55D61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4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E42E504-2623-4D6E-9F4F-606E7A72D016}" type="datetimeFigureOut">
              <a:rPr lang="en-US" smtClean="0"/>
              <a:t>7/20/14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CB56B-8A16-41CF-9075-42D55D61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23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ayground.arduino.cc/projects/idea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Arduino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Cyber stars - 2014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79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Delay(</a:t>
            </a:r>
            <a:r>
              <a:rPr lang="en-US" dirty="0" err="1" smtClean="0"/>
              <a:t>int</a:t>
            </a:r>
            <a:r>
              <a:rPr lang="en-US" dirty="0" smtClean="0"/>
              <a:t>) – amount of time a program should wait in milliseconds</a:t>
            </a:r>
          </a:p>
          <a:p>
            <a:pPr lvl="1"/>
            <a:r>
              <a:rPr lang="en-US" dirty="0" smtClean="0"/>
              <a:t>Delay(1000) = delay for 1 second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113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start with a blinking LED</a:t>
            </a:r>
            <a:endParaRPr lang="en-US" dirty="0"/>
          </a:p>
        </p:txBody>
      </p:sp>
      <p:pic>
        <p:nvPicPr>
          <p:cNvPr id="4" name="Content Placeholder 3" descr="Screen Shot 2014-07-21 at 12.09.01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9" t="22609" r="27981" b="15377"/>
          <a:stretch/>
        </p:blipFill>
        <p:spPr>
          <a:xfrm>
            <a:off x="5809536" y="1284734"/>
            <a:ext cx="5532199" cy="5301694"/>
          </a:xfrm>
        </p:spPr>
      </p:pic>
      <p:sp>
        <p:nvSpPr>
          <p:cNvPr id="5" name="TextBox 4"/>
          <p:cNvSpPr txBox="1"/>
          <p:nvPr/>
        </p:nvSpPr>
        <p:spPr>
          <a:xfrm>
            <a:off x="874613" y="2036339"/>
            <a:ext cx="4615566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 indicates cathode – Negative</a:t>
            </a:r>
          </a:p>
          <a:p>
            <a:endParaRPr lang="en-US" dirty="0"/>
          </a:p>
          <a:p>
            <a:r>
              <a:rPr lang="en-US" dirty="0" smtClean="0"/>
              <a:t>A indicates anode – Positive</a:t>
            </a:r>
          </a:p>
          <a:p>
            <a:endParaRPr lang="en-US" dirty="0"/>
          </a:p>
          <a:p>
            <a:r>
              <a:rPr lang="en-US" dirty="0" smtClean="0"/>
              <a:t>Do NOT let this run for extended periods</a:t>
            </a:r>
          </a:p>
          <a:p>
            <a:r>
              <a:rPr lang="en-US" dirty="0"/>
              <a:t>o</a:t>
            </a:r>
            <a:r>
              <a:rPr lang="en-US" dirty="0" smtClean="0"/>
              <a:t>f time!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292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next sketch – another LED</a:t>
            </a:r>
            <a:endParaRPr lang="en-US" dirty="0"/>
          </a:p>
        </p:txBody>
      </p:sp>
      <p:pic>
        <p:nvPicPr>
          <p:cNvPr id="6" name="Picture 5" descr="Screen Shot 2014-07-21 at 12.27.15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19" t="15966" r="26516" b="28472"/>
          <a:stretch/>
        </p:blipFill>
        <p:spPr>
          <a:xfrm>
            <a:off x="2087345" y="1372328"/>
            <a:ext cx="7181639" cy="526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271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CIRC01</a:t>
            </a:r>
            <a:endParaRPr lang="en-US" dirty="0"/>
          </a:p>
        </p:txBody>
      </p:sp>
      <p:pic>
        <p:nvPicPr>
          <p:cNvPr id="5" name="Picture 4" descr="Screen Shot 2014-07-21 at 12.28.59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53" t="16604" r="34755" b="17403"/>
          <a:stretch/>
        </p:blipFill>
        <p:spPr>
          <a:xfrm>
            <a:off x="3795174" y="729963"/>
            <a:ext cx="3824370" cy="581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991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 LED Fun – CIRC 02</a:t>
            </a:r>
            <a:endParaRPr lang="en-US" dirty="0"/>
          </a:p>
        </p:txBody>
      </p:sp>
      <p:pic>
        <p:nvPicPr>
          <p:cNvPr id="4" name="Picture 3" descr="Screen Shot 2014-07-21 at 12.36.25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19" t="14689" r="39130" b="19319"/>
          <a:stretch/>
        </p:blipFill>
        <p:spPr>
          <a:xfrm>
            <a:off x="4364451" y="1197139"/>
            <a:ext cx="3547029" cy="541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983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</a:t>
            </a:r>
            <a:r>
              <a:rPr lang="en-US" dirty="0" err="1" smtClean="0"/>
              <a:t>Arduino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Programmable micro-controller</a:t>
            </a:r>
          </a:p>
          <a:p>
            <a:pPr lvl="1"/>
            <a:r>
              <a:rPr lang="en-US" dirty="0" smtClean="0"/>
              <a:t>Let’s us write programs/code that interact with the physical world!</a:t>
            </a:r>
          </a:p>
          <a:p>
            <a:pPr lvl="1"/>
            <a:endParaRPr lang="en-US" dirty="0"/>
          </a:p>
          <a:p>
            <a:r>
              <a:rPr lang="en-US" dirty="0" smtClean="0"/>
              <a:t>What do people use </a:t>
            </a:r>
            <a:r>
              <a:rPr lang="en-US" dirty="0" err="1" smtClean="0"/>
              <a:t>Arduino</a:t>
            </a:r>
            <a:r>
              <a:rPr lang="en-US" dirty="0" smtClean="0"/>
              <a:t> for?</a:t>
            </a:r>
          </a:p>
          <a:p>
            <a:pPr lvl="1"/>
            <a:r>
              <a:rPr lang="en-US" dirty="0">
                <a:hlinkClick r:id="rId2"/>
              </a:rPr>
              <a:t>http://playground.arduino.cc/projects/</a:t>
            </a:r>
            <a:r>
              <a:rPr lang="en-US" dirty="0" smtClean="0">
                <a:hlinkClick r:id="rId2"/>
              </a:rPr>
              <a:t>ideas</a:t>
            </a:r>
            <a:endParaRPr lang="en-US" dirty="0" smtClean="0"/>
          </a:p>
          <a:p>
            <a:pPr lvl="1"/>
            <a:r>
              <a:rPr lang="en-US" dirty="0" smtClean="0"/>
              <a:t>Whatever you can dream up!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61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 smtClean="0"/>
              <a:t> Basics</a:t>
            </a:r>
            <a:endParaRPr lang="en-US" dirty="0"/>
          </a:p>
        </p:txBody>
      </p:sp>
      <p:pic>
        <p:nvPicPr>
          <p:cNvPr id="4" name="Picture 3" descr="images (4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9266" y="1320049"/>
            <a:ext cx="6514917" cy="539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685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 smtClean="0"/>
              <a:t> Basics - Layout</a:t>
            </a:r>
            <a:endParaRPr lang="en-US" dirty="0"/>
          </a:p>
        </p:txBody>
      </p:sp>
      <p:pic>
        <p:nvPicPr>
          <p:cNvPr id="4" name="Picture 3" descr="images (4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20771" y="1320049"/>
            <a:ext cx="6514917" cy="5396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0740" y="2386722"/>
            <a:ext cx="48150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 Digital IO pins (pins 0 – 13)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6 Analogue In pins (pins 0 – 5)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6 Analogue out pins (pins 3, 5, 6, 9, 10, 11)</a:t>
            </a:r>
          </a:p>
          <a:p>
            <a:endParaRPr lang="en-US" dirty="0"/>
          </a:p>
          <a:p>
            <a:r>
              <a:rPr lang="en-US" dirty="0" smtClean="0"/>
              <a:t>Powered by USB or AC adapter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524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void </a:t>
            </a:r>
            <a:r>
              <a:rPr lang="en-US" b="1" dirty="0" smtClean="0"/>
              <a:t>setup</a:t>
            </a:r>
            <a:r>
              <a:rPr lang="en-US" dirty="0" smtClean="0"/>
              <a:t>() {</a:t>
            </a:r>
            <a:br>
              <a:rPr lang="en-US" dirty="0" smtClean="0"/>
            </a:br>
            <a:r>
              <a:rPr lang="en-US" dirty="0" smtClean="0"/>
              <a:t>  </a:t>
            </a:r>
            <a:r>
              <a:rPr lang="en-US" i="1" dirty="0" smtClean="0"/>
              <a:t>// put your setup code here, to run once: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void </a:t>
            </a:r>
            <a:r>
              <a:rPr lang="en-US" b="1" dirty="0" smtClean="0"/>
              <a:t>loop</a:t>
            </a:r>
            <a:r>
              <a:rPr lang="en-US" dirty="0" smtClean="0"/>
              <a:t>() {</a:t>
            </a:r>
            <a:br>
              <a:rPr lang="en-US" dirty="0" smtClean="0"/>
            </a:br>
            <a:r>
              <a:rPr lang="en-US" dirty="0" smtClean="0"/>
              <a:t>  </a:t>
            </a:r>
            <a:r>
              <a:rPr lang="en-US" i="1" dirty="0" smtClean="0"/>
              <a:t>// put your main code here, to run repeatedly: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Bare minimum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626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: It is called only when the </a:t>
            </a:r>
            <a:r>
              <a:rPr lang="en-US" dirty="0" err="1" smtClean="0"/>
              <a:t>Arduino</a:t>
            </a:r>
            <a:r>
              <a:rPr lang="en-US" dirty="0" smtClean="0"/>
              <a:t> is powered on or reset. It is used to initialize variables and pin modes </a:t>
            </a:r>
          </a:p>
          <a:p>
            <a:endParaRPr lang="en-US" dirty="0" smtClean="0"/>
          </a:p>
          <a:p>
            <a:r>
              <a:rPr lang="en-US" dirty="0" smtClean="0"/>
              <a:t>loop : The loop functions runs continuously till the device is powered off. The main logic of the code goes here. Similar to while (1) for micro-controller programming.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Bare minimum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13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pin on </a:t>
            </a:r>
            <a:r>
              <a:rPr lang="en-US" dirty="0" err="1" smtClean="0"/>
              <a:t>arduino</a:t>
            </a:r>
            <a:r>
              <a:rPr lang="en-US" dirty="0" smtClean="0"/>
              <a:t> can be set as input or output by using </a:t>
            </a:r>
            <a:r>
              <a:rPr lang="en-US" dirty="0" err="1" smtClean="0"/>
              <a:t>pinMode</a:t>
            </a:r>
            <a:r>
              <a:rPr lang="en-US" dirty="0" smtClean="0"/>
              <a:t> function. </a:t>
            </a:r>
          </a:p>
          <a:p>
            <a:endParaRPr lang="en-US" dirty="0" smtClean="0"/>
          </a:p>
          <a:p>
            <a:r>
              <a:rPr lang="en-US" dirty="0" err="1" smtClean="0"/>
              <a:t>pinMode</a:t>
            </a:r>
            <a:r>
              <a:rPr lang="en-US" dirty="0" smtClean="0"/>
              <a:t>(13, OUTPUT); // sets pin 13 as output pin</a:t>
            </a:r>
          </a:p>
          <a:p>
            <a:endParaRPr lang="en-US" dirty="0" smtClean="0"/>
          </a:p>
          <a:p>
            <a:r>
              <a:rPr lang="en-US" dirty="0" err="1" smtClean="0"/>
              <a:t>pinMode</a:t>
            </a:r>
            <a:r>
              <a:rPr lang="en-US" dirty="0" smtClean="0"/>
              <a:t>(13, INPUT); // sets pin 13 as input pin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PinMode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726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6318" y="1453452"/>
            <a:ext cx="10114730" cy="5140632"/>
          </a:xfrm>
        </p:spPr>
        <p:txBody>
          <a:bodyPr>
            <a:normAutofit/>
          </a:bodyPr>
          <a:lstStyle/>
          <a:p>
            <a:r>
              <a:rPr lang="en-US" dirty="0" err="1" smtClean="0"/>
              <a:t>digitalWrite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/>
              <a:t> </a:t>
            </a:r>
            <a:r>
              <a:rPr lang="en-US" dirty="0" smtClean="0"/>
              <a:t>pint, HIGH/LOW)</a:t>
            </a:r>
          </a:p>
          <a:p>
            <a:pPr lvl="1"/>
            <a:r>
              <a:rPr lang="en-US" dirty="0" smtClean="0"/>
              <a:t>HIGH = ON, LOW = OFF</a:t>
            </a:r>
          </a:p>
          <a:p>
            <a:endParaRPr lang="en-US" dirty="0"/>
          </a:p>
          <a:p>
            <a:r>
              <a:rPr lang="en-US" dirty="0" smtClean="0"/>
              <a:t>This turns on/off any pin that has been configured as an OUTPUT</a:t>
            </a:r>
          </a:p>
          <a:p>
            <a:pPr lvl="1"/>
            <a:r>
              <a:rPr lang="en-US" dirty="0" err="1" smtClean="0"/>
              <a:t>Arduino</a:t>
            </a:r>
            <a:r>
              <a:rPr lang="en-US" dirty="0" smtClean="0"/>
              <a:t> is 5V, turning </a:t>
            </a:r>
            <a:r>
              <a:rPr lang="en-US" dirty="0" smtClean="0"/>
              <a:t>a pin to HIGH turns output pin to 5V and vice versa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digitalWrite</a:t>
            </a:r>
            <a:r>
              <a:rPr lang="en-US" dirty="0" smtClean="0"/>
              <a:t>(13, LOW); // Makes the output voltage on pin 13 , 0V</a:t>
            </a:r>
          </a:p>
          <a:p>
            <a:endParaRPr lang="en-US" dirty="0" smtClean="0"/>
          </a:p>
          <a:p>
            <a:r>
              <a:rPr lang="en-US" dirty="0" err="1" smtClean="0"/>
              <a:t>digitalWrite</a:t>
            </a:r>
            <a:r>
              <a:rPr lang="en-US" dirty="0" smtClean="0"/>
              <a:t>(13, HIGH); // Makes the output voltage on pin 13 , 5V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 </a:t>
            </a:r>
            <a:r>
              <a:rPr lang="en-US" dirty="0" err="1" smtClean="0"/>
              <a:t>buttonState</a:t>
            </a:r>
            <a:r>
              <a:rPr lang="en-US" dirty="0" smtClean="0"/>
              <a:t> = </a:t>
            </a:r>
            <a:r>
              <a:rPr lang="en-US" dirty="0" err="1" smtClean="0"/>
              <a:t>digitalRead</a:t>
            </a:r>
            <a:r>
              <a:rPr lang="en-US" dirty="0" smtClean="0"/>
              <a:t>(2); // reads the value of pin 2 in </a:t>
            </a:r>
            <a:r>
              <a:rPr lang="en-US" dirty="0" err="1" smtClean="0"/>
              <a:t>buttonState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Reading/writing digital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001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analog ?</a:t>
            </a:r>
          </a:p>
          <a:p>
            <a:r>
              <a:rPr lang="en-US" dirty="0" smtClean="0"/>
              <a:t>It is continuous range of voltage values (not just 0 or 5V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Reading analog: 0 – 1023</a:t>
            </a:r>
          </a:p>
          <a:p>
            <a:pPr lvl="1"/>
            <a:r>
              <a:rPr lang="en-US" dirty="0" smtClean="0"/>
              <a:t>Writing analog: 0 - 254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Why convert to digital ?</a:t>
            </a:r>
          </a:p>
          <a:p>
            <a:r>
              <a:rPr lang="en-US" dirty="0" smtClean="0"/>
              <a:t>Because our microcontroller only understands digital.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to Digital </a:t>
            </a:r>
            <a:r>
              <a:rPr lang="en-US" dirty="0" err="1" smtClean="0"/>
              <a:t>Coversion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642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93</TotalTime>
  <Words>381</Words>
  <Application>Microsoft Macintosh PowerPoint</Application>
  <PresentationFormat>Custom</PresentationFormat>
  <Paragraphs>65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Ion</vt:lpstr>
      <vt:lpstr>Introduction to Arduino</vt:lpstr>
      <vt:lpstr>What is the Arduino?</vt:lpstr>
      <vt:lpstr>Arduino Basics</vt:lpstr>
      <vt:lpstr>Arduino Basics - Layout</vt:lpstr>
      <vt:lpstr>Bare minimum code</vt:lpstr>
      <vt:lpstr>Bare minimum code</vt:lpstr>
      <vt:lpstr>PinMode</vt:lpstr>
      <vt:lpstr>Reading/writing digital values</vt:lpstr>
      <vt:lpstr>Analog to Digital Coversion</vt:lpstr>
      <vt:lpstr>More functions</vt:lpstr>
      <vt:lpstr>Let’s start with a blinking LED</vt:lpstr>
      <vt:lpstr>Our next sketch – another LED</vt:lpstr>
      <vt:lpstr>CIRC01</vt:lpstr>
      <vt:lpstr>8 LED Fun – CIRC 02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Josh-DSU</dc:creator>
  <cp:lastModifiedBy>Dakota State University</cp:lastModifiedBy>
  <cp:revision>14</cp:revision>
  <dcterms:created xsi:type="dcterms:W3CDTF">2014-01-08T16:17:16Z</dcterms:created>
  <dcterms:modified xsi:type="dcterms:W3CDTF">2014-07-21T05:37:16Z</dcterms:modified>
</cp:coreProperties>
</file>