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0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95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80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767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3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80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030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6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2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6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29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62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6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7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3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ABA50-AF36-4ECE-993E-D8BF4D68149A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BF36-4E12-47EA-89C6-01B4851CA5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926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8907F-0644-4953-89C1-E13A8C22C8BD}"/>
              </a:ext>
            </a:extLst>
          </p:cNvPr>
          <p:cNvSpPr txBox="1"/>
          <p:nvPr/>
        </p:nvSpPr>
        <p:spPr>
          <a:xfrm>
            <a:off x="2400300" y="241300"/>
            <a:ext cx="758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Презентация телеграмм бота </a:t>
            </a:r>
            <a:r>
              <a:rPr lang="en-US" sz="3200" dirty="0"/>
              <a:t>‘’KinoMan’’</a:t>
            </a: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25DCF-A7A9-4103-8C62-C2F737024AF2}"/>
              </a:ext>
            </a:extLst>
          </p:cNvPr>
          <p:cNvSpPr txBox="1"/>
          <p:nvPr/>
        </p:nvSpPr>
        <p:spPr>
          <a:xfrm>
            <a:off x="330200" y="5905500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Авторы</a:t>
            </a:r>
            <a:r>
              <a:rPr lang="en-US" dirty="0"/>
              <a:t>:</a:t>
            </a:r>
            <a:r>
              <a:rPr lang="ru-RU" dirty="0"/>
              <a:t> Бугрин Имир</a:t>
            </a:r>
            <a:r>
              <a:rPr lang="en-US" dirty="0"/>
              <a:t>,</a:t>
            </a:r>
            <a:r>
              <a:rPr lang="ru-RU" dirty="0"/>
              <a:t> Батаев Альберт</a:t>
            </a:r>
          </a:p>
        </p:txBody>
      </p:sp>
    </p:spTree>
    <p:extLst>
      <p:ext uri="{BB962C8B-B14F-4D97-AF65-F5344CB8AC3E}">
        <p14:creationId xmlns:p14="http://schemas.microsoft.com/office/powerpoint/2010/main" val="1259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2A862-98B3-4959-B8E1-21E07D3F6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533FE1-076A-4EED-A563-8689ACFA5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F9325-5118-4F76-B851-A860191E2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F0D8BC-0011-47F9-BA7A-910C100E4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4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FAD4-43CD-4F64-85B2-2E6C9054C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A7D307-9229-43E7-9E02-36AD4CA55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3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94DB0-F752-40C6-97E8-D947AD43A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553D01-2418-4B7D-AB41-5870DAD4F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14314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</TotalTime>
  <Words>13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</dc:creator>
  <cp:lastModifiedBy>al</cp:lastModifiedBy>
  <cp:revision>1</cp:revision>
  <dcterms:created xsi:type="dcterms:W3CDTF">2024-04-20T16:17:37Z</dcterms:created>
  <dcterms:modified xsi:type="dcterms:W3CDTF">2024-04-20T16:20:03Z</dcterms:modified>
</cp:coreProperties>
</file>