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0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0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3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6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3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A50-AF36-4ECE-993E-D8BF4D68149A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92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8907F-0644-4953-89C1-E13A8C22C8BD}"/>
              </a:ext>
            </a:extLst>
          </p:cNvPr>
          <p:cNvSpPr txBox="1"/>
          <p:nvPr/>
        </p:nvSpPr>
        <p:spPr>
          <a:xfrm>
            <a:off x="2400300" y="241300"/>
            <a:ext cx="758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Презентация телеграмм бота </a:t>
            </a:r>
            <a:r>
              <a:rPr lang="en-US" sz="3200" dirty="0"/>
              <a:t>‘’KinoMan’’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5DCF-A7A9-4103-8C62-C2F737024AF2}"/>
              </a:ext>
            </a:extLst>
          </p:cNvPr>
          <p:cNvSpPr txBox="1"/>
          <p:nvPr/>
        </p:nvSpPr>
        <p:spPr>
          <a:xfrm>
            <a:off x="330200" y="59055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</a:t>
            </a:r>
            <a:r>
              <a:rPr lang="en-US" dirty="0"/>
              <a:t>:</a:t>
            </a:r>
            <a:r>
              <a:rPr lang="ru-RU" dirty="0"/>
              <a:t> Бугрин Имир</a:t>
            </a:r>
            <a:r>
              <a:rPr lang="en-US" dirty="0"/>
              <a:t>,</a:t>
            </a:r>
            <a:r>
              <a:rPr lang="ru-RU" dirty="0"/>
              <a:t> Батаев Альберт</a:t>
            </a:r>
          </a:p>
        </p:txBody>
      </p:sp>
    </p:spTree>
    <p:extLst>
      <p:ext uri="{BB962C8B-B14F-4D97-AF65-F5344CB8AC3E}">
        <p14:creationId xmlns:p14="http://schemas.microsoft.com/office/powerpoint/2010/main" val="1259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7D836D-54F8-409E-8CEA-6CA871A5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84" y="0"/>
            <a:ext cx="48477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2AEF0-2202-4C0F-8D29-D4A936865E77}"/>
              </a:ext>
            </a:extLst>
          </p:cNvPr>
          <p:cNvSpPr txBox="1"/>
          <p:nvPr/>
        </p:nvSpPr>
        <p:spPr>
          <a:xfrm>
            <a:off x="1003300" y="2951946"/>
            <a:ext cx="407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Username: K1N0MANaGer_bot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89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ABCE9-9ED9-4423-9EBD-6991034BE2E1}"/>
              </a:ext>
            </a:extLst>
          </p:cNvPr>
          <p:cNvSpPr txBox="1"/>
          <p:nvPr/>
        </p:nvSpPr>
        <p:spPr>
          <a:xfrm>
            <a:off x="4787900" y="2921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База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62B5DB-79F5-44BB-9DEF-040FDCD4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44" y="1322410"/>
            <a:ext cx="31087774" cy="151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2A57C-3781-4A35-A0DC-402AECC41591}"/>
              </a:ext>
            </a:extLst>
          </p:cNvPr>
          <p:cNvSpPr txBox="1"/>
          <p:nvPr/>
        </p:nvSpPr>
        <p:spPr>
          <a:xfrm>
            <a:off x="4622800" y="4699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Конец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E7FD9-A265-443A-9492-55FBD4162C8B}"/>
              </a:ext>
            </a:extLst>
          </p:cNvPr>
          <p:cNvSpPr txBox="1"/>
          <p:nvPr/>
        </p:nvSpPr>
        <p:spPr>
          <a:xfrm>
            <a:off x="1790700" y="3429000"/>
            <a:ext cx="911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Перейдём к практике</a:t>
            </a:r>
            <a:r>
              <a:rPr lang="en-US" sz="4400" dirty="0"/>
              <a:t> </a:t>
            </a:r>
            <a:r>
              <a:rPr lang="ru-RU" sz="4400" dirty="0"/>
              <a:t>друзья❤</a:t>
            </a:r>
          </a:p>
        </p:txBody>
      </p:sp>
    </p:spTree>
    <p:extLst>
      <p:ext uri="{BB962C8B-B14F-4D97-AF65-F5344CB8AC3E}">
        <p14:creationId xmlns:p14="http://schemas.microsoft.com/office/powerpoint/2010/main" val="418993149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67</TotalTime>
  <Words>26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</dc:creator>
  <cp:lastModifiedBy>al</cp:lastModifiedBy>
  <cp:revision>2</cp:revision>
  <dcterms:created xsi:type="dcterms:W3CDTF">2024-04-20T16:17:37Z</dcterms:created>
  <dcterms:modified xsi:type="dcterms:W3CDTF">2024-04-24T15:27:53Z</dcterms:modified>
</cp:coreProperties>
</file>