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ExtraLight"/>
      <p:regular r:id="rId16"/>
      <p:bold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Oswald Light"/>
      <p:regular r:id="rId26"/>
      <p:bold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Average-regular.fntdata"/><Relationship Id="rId27" Type="http://schemas.openxmlformats.org/officeDocument/2006/relationships/font" Target="fonts/Oswald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ExtraLight-bold.fntdata"/><Relationship Id="rId16" Type="http://schemas.openxmlformats.org/officeDocument/2006/relationships/font" Target="fonts/OswaldExtraLight-regular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f04dce2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f04dce2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f04dc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f04dc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f04dce2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f04dce2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9f04dce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9f04dce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f04dce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f04dce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f04dce2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f04dce2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04dce2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04dce2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f04dc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f04dc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f04dce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f04dce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Vinyl Record Marketplace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Presentors: Alex, Leah and Bruce</a:t>
            </a:r>
            <a:endParaRPr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674375" y="1724575"/>
            <a:ext cx="15297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Q&amp;A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98350" y="1499725"/>
            <a:ext cx="45882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 what is the problem?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Vinyl Record Market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04225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-"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Value appreciated over time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Copies of record, such as Bringin’it Down, has sold for $1,700 on eBay.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crowdsourced database of rare music memoriabilia has just verified the sale of a 1977 Sex Pistols 7-inch for $14,690.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-"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Growing market size 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Only format of music record increases in sale since digital downloads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 June 2017, Sony Music announces that by March 2018, it would be producing vinyl records in-house for the first time since ceasing its production in 1989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 2016, 3.2 Million vinyl were sold in the UK, the best sale for a quarter of a century.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marketplaces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1250" y="924425"/>
            <a:ext cx="25908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eBay &amp; Amazon</a:t>
            </a:r>
            <a:endParaRPr sz="2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Usually associated with cheap or common products, doesn’t reflect the experience of purchasing a super expensive vinyl record.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023150" y="842400"/>
            <a:ext cx="24990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Discoqs.</a:t>
            </a:r>
            <a:r>
              <a:rPr lang="en" sz="22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com</a:t>
            </a:r>
            <a:endParaRPr sz="22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 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No community sense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Information overloaded with records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Poor UX design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783250" y="893375"/>
            <a:ext cx="28557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Oswald Light"/>
                <a:ea typeface="Oswald Light"/>
                <a:cs typeface="Oswald Light"/>
                <a:sym typeface="Oswald Light"/>
              </a:rPr>
              <a:t>Retail Shops</a:t>
            </a:r>
            <a:endParaRPr sz="26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Time Consuming</a:t>
            </a:r>
            <a:endParaRPr sz="2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 ExtraLight"/>
              <a:buChar char="-"/>
            </a:pPr>
            <a:r>
              <a:rPr lang="en" sz="2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Limit by location</a:t>
            </a:r>
            <a:endParaRPr sz="3000">
              <a:solidFill>
                <a:srgbClr val="FFFFFF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973675" y="445025"/>
            <a:ext cx="469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- Vinyl Countdown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74675" y="1261675"/>
            <a:ext cx="7482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 marketplace exclusively for vinyl records</a:t>
            </a:r>
            <a:r>
              <a:rPr lang="en" sz="2600">
                <a:solidFill>
                  <a:schemeClr val="lt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 </a:t>
            </a:r>
            <a:endParaRPr sz="2600">
              <a:solidFill>
                <a:schemeClr val="lt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82625" y="2176423"/>
            <a:ext cx="74823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 premium shopping experience that differentiate us from ebay/Amazon</a:t>
            </a:r>
            <a:endParaRPr sz="2400">
              <a:solidFill>
                <a:schemeClr val="lt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25175" y="3542925"/>
            <a:ext cx="81141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F</a:t>
            </a:r>
            <a:r>
              <a:rPr lang="en" sz="2400">
                <a:solidFill>
                  <a:schemeClr val="lt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ocus on creating a community sense</a:t>
            </a:r>
            <a:endParaRPr sz="2400">
              <a:solidFill>
                <a:schemeClr val="lt1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090575" y="429425"/>
            <a:ext cx="40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main features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145175" y="1370950"/>
            <a:ext cx="42996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Single Log in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Sell &amp; buy vinyl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Search by keywords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Store records to user’s favourites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On Platform communication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swald"/>
              <a:buChar char="-"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Featured Articles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073625" y="86125"/>
            <a:ext cx="20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91175" y="772225"/>
            <a:ext cx="3979500" cy="4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Single log in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One stop for seller and buyer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See most recent, most favourite albums 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See featured artist bio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Buyer’s features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Oswald Light"/>
              <a:buChar char="-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Buy an album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-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Collect favourite albums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-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Search function: album title or sellers’ listings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 Light"/>
              <a:buChar char="-"/>
            </a:pPr>
            <a:r>
              <a:rPr lang="en" sz="1600">
                <a:latin typeface="Oswald Light"/>
                <a:ea typeface="Oswald Light"/>
                <a:cs typeface="Oswald Light"/>
                <a:sym typeface="Oswald Light"/>
              </a:rPr>
              <a:t>Message sellers</a:t>
            </a:r>
            <a:endParaRPr sz="16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2150" y="772225"/>
            <a:ext cx="40419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Seller’s features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Create, Edit and Delete album to sell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Both user profile features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See their own list of albums to sell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See their favourite list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Light"/>
              <a:buChar char="-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Update their profile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94175" y="226550"/>
            <a:ext cx="24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58525" y="1612800"/>
            <a:ext cx="31527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Brainstore &amp; 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Refine features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AutoNum type="alphaL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MVP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AutoNum type="alphaL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Stretch Goals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Wireframe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ERD - Database set up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timeline planning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555625" y="954763"/>
            <a:ext cx="26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to Project</a:t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936700" y="915263"/>
            <a:ext cx="26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Project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70825" y="1527475"/>
            <a:ext cx="31527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Daily Morning &amp; Afternoon Meeting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Refine ERD as stretch goals progress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Assign tasks daily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Oswald"/>
              <a:buAutoNum type="arabicPeriod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timeline adjustment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440325" y="273400"/>
            <a:ext cx="170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Manage stress as group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 group member coding style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Github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Favourites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Github - Bruce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Debugging &amp; refactoring - Alex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Everything - Bruce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moment of no bug at the end of day - Leah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Future improvement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Ethical issues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