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60">
          <p15:clr>
            <a:srgbClr val="A4A3A4"/>
          </p15:clr>
        </p15:guide>
      </p15:sldGuideLst>
    </p:ext>
    <p:ext uri="GoogleSlidesCustomDataVersion2">
      <go:slidesCustomData xmlns:go="http://customooxmlschemas.google.com/" r:id="rId17" roundtripDataSignature="AMtx7mj3j3ehCrxncdzAJaZc4u4e0H5c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customschemas.google.com/relationships/presentationmetadata" Target="metadata"/><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2f35c8b44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32f35c8b44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g32f35c8b44b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 Id="rId3"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 Kellogg">
  <p:cSld name="1_Title Slide - Kellogg">
    <p:bg>
      <p:bgPr>
        <a:solidFill>
          <a:srgbClr val="3F3F3F"/>
        </a:solidFill>
      </p:bgPr>
    </p:bg>
    <p:spTree>
      <p:nvGrpSpPr>
        <p:cNvPr id="15" name="Shape 15"/>
        <p:cNvGrpSpPr/>
        <p:nvPr/>
      </p:nvGrpSpPr>
      <p:grpSpPr>
        <a:xfrm>
          <a:off x="0" y="0"/>
          <a:ext cx="0" cy="0"/>
          <a:chOff x="0" y="0"/>
          <a:chExt cx="0" cy="0"/>
        </a:xfrm>
      </p:grpSpPr>
      <p:pic>
        <p:nvPicPr>
          <p:cNvPr id="16" name="Google Shape;16;p12"/>
          <p:cNvPicPr preferRelativeResize="0"/>
          <p:nvPr/>
        </p:nvPicPr>
        <p:blipFill rotWithShape="1">
          <a:blip r:embed="rId2">
            <a:alphaModFix/>
          </a:blip>
          <a:srcRect b="0" l="0" r="0" t="0"/>
          <a:stretch/>
        </p:blipFill>
        <p:spPr>
          <a:xfrm>
            <a:off x="0" y="0"/>
            <a:ext cx="12192000" cy="6858000"/>
          </a:xfrm>
          <a:prstGeom prst="rect">
            <a:avLst/>
          </a:prstGeom>
          <a:solidFill>
            <a:schemeClr val="lt1"/>
          </a:solidFill>
          <a:ln>
            <a:noFill/>
          </a:ln>
        </p:spPr>
      </p:pic>
      <p:sp>
        <p:nvSpPr>
          <p:cNvPr id="17" name="Google Shape;17;p12"/>
          <p:cNvSpPr txBox="1"/>
          <p:nvPr>
            <p:ph type="ctrTitle"/>
          </p:nvPr>
        </p:nvSpPr>
        <p:spPr>
          <a:xfrm>
            <a:off x="920222" y="1106424"/>
            <a:ext cx="8841076" cy="1408789"/>
          </a:xfrm>
          <a:prstGeom prst="rect">
            <a:avLst/>
          </a:prstGeom>
          <a:noFill/>
          <a:ln>
            <a:noFill/>
          </a:ln>
        </p:spPr>
        <p:txBody>
          <a:bodyPr anchorCtr="0" anchor="b" bIns="0" lIns="0" spcFirstLastPara="1" rIns="0" wrap="square" tIns="0">
            <a:noAutofit/>
          </a:bodyPr>
          <a:lstStyle>
            <a:lvl1pPr lvl="0" algn="l">
              <a:lnSpc>
                <a:spcPct val="100000"/>
              </a:lnSpc>
              <a:spcBef>
                <a:spcPts val="3200"/>
              </a:spcBef>
              <a:spcAft>
                <a:spcPts val="0"/>
              </a:spcAft>
              <a:buClr>
                <a:srgbClr val="4E2A84"/>
              </a:buClr>
              <a:buSzPts val="7200"/>
              <a:buFont typeface="Arial"/>
              <a:buNone/>
              <a:defRPr b="0" sz="7200" cap="none">
                <a:solidFill>
                  <a:srgbClr val="4E2A84"/>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2"/>
          <p:cNvSpPr txBox="1"/>
          <p:nvPr>
            <p:ph idx="1" type="subTitle"/>
          </p:nvPr>
        </p:nvSpPr>
        <p:spPr>
          <a:xfrm>
            <a:off x="903288" y="2696855"/>
            <a:ext cx="4532312" cy="439396"/>
          </a:xfrm>
          <a:prstGeom prst="rect">
            <a:avLst/>
          </a:prstGeom>
          <a:noFill/>
          <a:ln>
            <a:noFill/>
          </a:ln>
        </p:spPr>
        <p:txBody>
          <a:bodyPr anchorCtr="0" anchor="t" bIns="0" lIns="0" spcFirstLastPara="1" rIns="91425" wrap="square" tIns="0">
            <a:noAutofit/>
          </a:bodyPr>
          <a:lstStyle>
            <a:lvl1pPr lvl="0" algn="l">
              <a:lnSpc>
                <a:spcPct val="100000"/>
              </a:lnSpc>
              <a:spcBef>
                <a:spcPts val="3200"/>
              </a:spcBef>
              <a:spcAft>
                <a:spcPts val="0"/>
              </a:spcAft>
              <a:buClr>
                <a:srgbClr val="4E2A84"/>
              </a:buClr>
              <a:buSzPts val="2800"/>
              <a:buNone/>
              <a:defRPr b="1" sz="2800" cap="none">
                <a:solidFill>
                  <a:srgbClr val="4E2A84"/>
                </a:solidFill>
              </a:defRPr>
            </a:lvl1pPr>
            <a:lvl2pPr lvl="1" algn="ctr">
              <a:lnSpc>
                <a:spcPct val="100000"/>
              </a:lnSpc>
              <a:spcBef>
                <a:spcPts val="1800"/>
              </a:spcBef>
              <a:spcAft>
                <a:spcPts val="0"/>
              </a:spcAft>
              <a:buClr>
                <a:srgbClr val="3F3F3F"/>
              </a:buClr>
              <a:buSzPts val="2000"/>
              <a:buNone/>
              <a:defRPr sz="2000"/>
            </a:lvl2pPr>
            <a:lvl3pPr lvl="2" algn="ctr">
              <a:lnSpc>
                <a:spcPct val="100000"/>
              </a:lnSpc>
              <a:spcBef>
                <a:spcPts val="900"/>
              </a:spcBef>
              <a:spcAft>
                <a:spcPts val="0"/>
              </a:spcAft>
              <a:buClr>
                <a:srgbClr val="3F3F3F"/>
              </a:buClr>
              <a:buSzPts val="1800"/>
              <a:buNone/>
              <a:defRPr sz="1800"/>
            </a:lvl3pPr>
            <a:lvl4pPr lvl="3" algn="ctr">
              <a:lnSpc>
                <a:spcPct val="100000"/>
              </a:lnSpc>
              <a:spcBef>
                <a:spcPts val="900"/>
              </a:spcBef>
              <a:spcAft>
                <a:spcPts val="0"/>
              </a:spcAft>
              <a:buClr>
                <a:srgbClr val="3F3F3F"/>
              </a:buClr>
              <a:buSzPts val="1600"/>
              <a:buNone/>
              <a:defRPr sz="1600"/>
            </a:lvl4pPr>
            <a:lvl5pPr lvl="4" algn="ctr">
              <a:lnSpc>
                <a:spcPct val="100000"/>
              </a:lnSpc>
              <a:spcBef>
                <a:spcPts val="9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12"/>
          <p:cNvSpPr txBox="1"/>
          <p:nvPr>
            <p:ph idx="2" type="body"/>
          </p:nvPr>
        </p:nvSpPr>
        <p:spPr>
          <a:xfrm>
            <a:off x="903288" y="4478852"/>
            <a:ext cx="4892675" cy="28256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0"/>
              </a:spcBef>
              <a:spcAft>
                <a:spcPts val="0"/>
              </a:spcAft>
              <a:buClr>
                <a:srgbClr val="595959"/>
              </a:buClr>
              <a:buSzPts val="2000"/>
              <a:buFont typeface="Arial"/>
              <a:buNone/>
              <a:defRPr sz="2000">
                <a:solidFill>
                  <a:srgbClr val="595959"/>
                </a:solidFill>
                <a:latin typeface="Arial"/>
                <a:ea typeface="Arial"/>
                <a:cs typeface="Arial"/>
                <a:sym typeface="Arial"/>
              </a:defRPr>
            </a:lvl1pPr>
            <a:lvl2pPr indent="-228600" lvl="1" marL="914400" algn="l">
              <a:lnSpc>
                <a:spcPct val="100000"/>
              </a:lnSpc>
              <a:spcBef>
                <a:spcPts val="1800"/>
              </a:spcBef>
              <a:spcAft>
                <a:spcPts val="0"/>
              </a:spcAft>
              <a:buClr>
                <a:srgbClr val="3F3F3F"/>
              </a:buClr>
              <a:buSzPts val="1800"/>
              <a:buNone/>
              <a:defRPr/>
            </a:lvl2pPr>
            <a:lvl3pPr indent="-342900" lvl="2" marL="1371600" algn="l">
              <a:lnSpc>
                <a:spcPct val="100000"/>
              </a:lnSpc>
              <a:spcBef>
                <a:spcPts val="900"/>
              </a:spcBef>
              <a:spcAft>
                <a:spcPts val="0"/>
              </a:spcAft>
              <a:buClr>
                <a:srgbClr val="3F3F3F"/>
              </a:buClr>
              <a:buSzPts val="1800"/>
              <a:buChar char="•"/>
              <a:defRPr/>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2"/>
          <p:cNvSpPr txBox="1"/>
          <p:nvPr>
            <p:ph idx="3" type="body"/>
          </p:nvPr>
        </p:nvSpPr>
        <p:spPr>
          <a:xfrm>
            <a:off x="7447406" y="6621139"/>
            <a:ext cx="4549967" cy="236863"/>
          </a:xfrm>
          <a:prstGeom prst="rect">
            <a:avLst/>
          </a:prstGeom>
          <a:noFill/>
          <a:ln>
            <a:noFill/>
          </a:ln>
        </p:spPr>
        <p:txBody>
          <a:bodyPr anchorCtr="0" anchor="t" bIns="0" lIns="0" spcFirstLastPara="1" rIns="0" wrap="square" tIns="0">
            <a:noAutofit/>
          </a:bodyPr>
          <a:lstStyle>
            <a:lvl1pPr indent="-228600" lvl="0" marL="457200" algn="r">
              <a:lnSpc>
                <a:spcPct val="100000"/>
              </a:lnSpc>
              <a:spcBef>
                <a:spcPts val="3200"/>
              </a:spcBef>
              <a:spcAft>
                <a:spcPts val="0"/>
              </a:spcAft>
              <a:buClr>
                <a:schemeClr val="lt1"/>
              </a:buClr>
              <a:buSzPts val="900"/>
              <a:buNone/>
              <a:defRPr sz="900">
                <a:solidFill>
                  <a:schemeClr val="lt1"/>
                </a:solidFill>
              </a:defRPr>
            </a:lvl1pPr>
            <a:lvl2pPr indent="-228600" lvl="1" marL="914400" algn="l">
              <a:lnSpc>
                <a:spcPct val="100000"/>
              </a:lnSpc>
              <a:spcBef>
                <a:spcPts val="1800"/>
              </a:spcBef>
              <a:spcAft>
                <a:spcPts val="0"/>
              </a:spcAft>
              <a:buClr>
                <a:srgbClr val="3F3F3F"/>
              </a:buClr>
              <a:buSzPts val="1800"/>
              <a:buNone/>
              <a:defRPr/>
            </a:lvl2pPr>
            <a:lvl3pPr indent="-342900" lvl="2" marL="1371600" algn="l">
              <a:lnSpc>
                <a:spcPct val="100000"/>
              </a:lnSpc>
              <a:spcBef>
                <a:spcPts val="900"/>
              </a:spcBef>
              <a:spcAft>
                <a:spcPts val="0"/>
              </a:spcAft>
              <a:buClr>
                <a:srgbClr val="3F3F3F"/>
              </a:buClr>
              <a:buSzPts val="1800"/>
              <a:buChar char="•"/>
              <a:defRPr/>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A black and purple text&#10;&#10;Description automatically generated" id="21" name="Google Shape;21;p12"/>
          <p:cNvPicPr preferRelativeResize="0"/>
          <p:nvPr/>
        </p:nvPicPr>
        <p:blipFill rotWithShape="1">
          <a:blip r:embed="rId3">
            <a:alphaModFix/>
          </a:blip>
          <a:srcRect b="0" l="0" r="0" t="0"/>
          <a:stretch/>
        </p:blipFill>
        <p:spPr>
          <a:xfrm>
            <a:off x="685546" y="5751576"/>
            <a:ext cx="6076315" cy="8953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A.1">
  <p:cSld name="1_Content A.1">
    <p:spTree>
      <p:nvGrpSpPr>
        <p:cNvPr id="91" name="Shape 91"/>
        <p:cNvGrpSpPr/>
        <p:nvPr/>
      </p:nvGrpSpPr>
      <p:grpSpPr>
        <a:xfrm>
          <a:off x="0" y="0"/>
          <a:ext cx="0" cy="0"/>
          <a:chOff x="0" y="0"/>
          <a:chExt cx="0" cy="0"/>
        </a:xfrm>
      </p:grpSpPr>
      <p:sp>
        <p:nvSpPr>
          <p:cNvPr id="92" name="Google Shape;92;p23"/>
          <p:cNvSpPr/>
          <p:nvPr/>
        </p:nvSpPr>
        <p:spPr>
          <a:xfrm flipH="1" rot="10800000">
            <a:off x="0" y="261658"/>
            <a:ext cx="12192000" cy="6334689"/>
          </a:xfrm>
          <a:prstGeom prst="rect">
            <a:avLst/>
          </a:prstGeom>
          <a:solidFill>
            <a:srgbClr val="4E2A84"/>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2000" u="none" cap="none" strike="noStrike">
              <a:solidFill>
                <a:schemeClr val="lt1"/>
              </a:solidFill>
              <a:latin typeface="Arial"/>
              <a:ea typeface="Arial"/>
              <a:cs typeface="Arial"/>
              <a:sym typeface="Arial"/>
            </a:endParaRPr>
          </a:p>
        </p:txBody>
      </p:sp>
      <p:sp>
        <p:nvSpPr>
          <p:cNvPr id="93" name="Google Shape;93;p23"/>
          <p:cNvSpPr txBox="1"/>
          <p:nvPr>
            <p:ph type="title"/>
          </p:nvPr>
        </p:nvSpPr>
        <p:spPr>
          <a:xfrm>
            <a:off x="582082" y="576305"/>
            <a:ext cx="11113031" cy="708944"/>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3000"/>
              <a:buFont typeface="Arial"/>
              <a:buNone/>
              <a:defRPr b="0" sz="30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23"/>
          <p:cNvSpPr txBox="1"/>
          <p:nvPr>
            <p:ph idx="1" type="body"/>
          </p:nvPr>
        </p:nvSpPr>
        <p:spPr>
          <a:xfrm>
            <a:off x="582082" y="1948069"/>
            <a:ext cx="11113031" cy="417550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0"/>
              </a:spcBef>
              <a:spcAft>
                <a:spcPts val="0"/>
              </a:spcAft>
              <a:buClr>
                <a:schemeClr val="lt1"/>
              </a:buClr>
              <a:buSzPts val="2000"/>
              <a:buNone/>
              <a:defRPr b="0" sz="2000">
                <a:solidFill>
                  <a:schemeClr val="lt1"/>
                </a:solidFill>
              </a:defRPr>
            </a:lvl1pPr>
            <a:lvl2pPr indent="-228600" lvl="1" marL="914400" algn="l">
              <a:lnSpc>
                <a:spcPct val="100000"/>
              </a:lnSpc>
              <a:spcBef>
                <a:spcPts val="1800"/>
              </a:spcBef>
              <a:spcAft>
                <a:spcPts val="0"/>
              </a:spcAft>
              <a:buClr>
                <a:schemeClr val="lt1"/>
              </a:buClr>
              <a:buSzPts val="2000"/>
              <a:buNone/>
              <a:defRPr sz="2000">
                <a:solidFill>
                  <a:schemeClr val="lt1"/>
                </a:solidFill>
              </a:defRPr>
            </a:lvl2pPr>
            <a:lvl3pPr indent="-355600" lvl="2" marL="1371600" algn="l">
              <a:lnSpc>
                <a:spcPct val="100000"/>
              </a:lnSpc>
              <a:spcBef>
                <a:spcPts val="900"/>
              </a:spcBef>
              <a:spcAft>
                <a:spcPts val="0"/>
              </a:spcAft>
              <a:buClr>
                <a:schemeClr val="lt1"/>
              </a:buClr>
              <a:buSzPts val="2000"/>
              <a:buChar char="•"/>
              <a:defRPr sz="2000">
                <a:solidFill>
                  <a:schemeClr val="lt1"/>
                </a:solidFill>
              </a:defRPr>
            </a:lvl3pPr>
            <a:lvl4pPr indent="-355600" lvl="3" marL="1828800" algn="l">
              <a:lnSpc>
                <a:spcPct val="100000"/>
              </a:lnSpc>
              <a:spcBef>
                <a:spcPts val="900"/>
              </a:spcBef>
              <a:spcAft>
                <a:spcPts val="0"/>
              </a:spcAft>
              <a:buClr>
                <a:schemeClr val="lt1"/>
              </a:buClr>
              <a:buSzPts val="2000"/>
              <a:buChar char="•"/>
              <a:defRPr sz="2000">
                <a:solidFill>
                  <a:schemeClr val="lt1"/>
                </a:solidFill>
              </a:defRPr>
            </a:lvl4pPr>
            <a:lvl5pPr indent="-355600" lvl="4" marL="2286000" algn="l">
              <a:lnSpc>
                <a:spcPct val="100000"/>
              </a:lnSpc>
              <a:spcBef>
                <a:spcPts val="900"/>
              </a:spcBef>
              <a:spcAft>
                <a:spcPts val="0"/>
              </a:spcAft>
              <a:buClr>
                <a:schemeClr val="lt1"/>
              </a:buClr>
              <a:buSzPts val="2000"/>
              <a:buChar char="•"/>
              <a:defRPr sz="2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23"/>
          <p:cNvSpPr txBox="1"/>
          <p:nvPr>
            <p:ph idx="2" type="body"/>
          </p:nvPr>
        </p:nvSpPr>
        <p:spPr>
          <a:xfrm>
            <a:off x="582082" y="1285250"/>
            <a:ext cx="11113031" cy="31464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0"/>
              </a:spcBef>
              <a:spcAft>
                <a:spcPts val="0"/>
              </a:spcAft>
              <a:buClr>
                <a:schemeClr val="lt1"/>
              </a:buClr>
              <a:buSzPts val="1400"/>
              <a:buNone/>
              <a:defRPr b="0" sz="1400" cap="none">
                <a:solidFill>
                  <a:schemeClr val="lt1"/>
                </a:solidFill>
              </a:defRPr>
            </a:lvl1pPr>
            <a:lvl2pPr indent="-228600" lvl="1" marL="914400" algn="l">
              <a:lnSpc>
                <a:spcPct val="100000"/>
              </a:lnSpc>
              <a:spcBef>
                <a:spcPts val="1800"/>
              </a:spcBef>
              <a:spcAft>
                <a:spcPts val="0"/>
              </a:spcAft>
              <a:buClr>
                <a:srgbClr val="3F3F3F"/>
              </a:buClr>
              <a:buSzPts val="1800"/>
              <a:buNone/>
              <a:defRPr/>
            </a:lvl2pPr>
            <a:lvl3pPr indent="-342900" lvl="2" marL="1371600" algn="l">
              <a:lnSpc>
                <a:spcPct val="100000"/>
              </a:lnSpc>
              <a:spcBef>
                <a:spcPts val="900"/>
              </a:spcBef>
              <a:spcAft>
                <a:spcPts val="0"/>
              </a:spcAft>
              <a:buClr>
                <a:srgbClr val="3F3F3F"/>
              </a:buClr>
              <a:buSzPts val="1800"/>
              <a:buChar char="•"/>
              <a:defRPr/>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6" name="Google Shape;96;p23"/>
          <p:cNvSpPr/>
          <p:nvPr/>
        </p:nvSpPr>
        <p:spPr>
          <a:xfrm>
            <a:off x="2" y="6596350"/>
            <a:ext cx="2496065" cy="261653"/>
          </a:xfrm>
          <a:custGeom>
            <a:rect b="b" l="l" r="r" t="t"/>
            <a:pathLst>
              <a:path extrusionOk="0" h="261653" w="2496065">
                <a:moveTo>
                  <a:pt x="0" y="0"/>
                </a:moveTo>
                <a:lnTo>
                  <a:pt x="2496065" y="0"/>
                </a:lnTo>
                <a:lnTo>
                  <a:pt x="2364218" y="261653"/>
                </a:lnTo>
                <a:lnTo>
                  <a:pt x="0" y="261653"/>
                </a:lnTo>
                <a:close/>
              </a:path>
            </a:pathLst>
          </a:custGeom>
          <a:solidFill>
            <a:srgbClr val="4E2A8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7" name="Google Shape;97;p23"/>
          <p:cNvSpPr txBox="1"/>
          <p:nvPr>
            <p:ph idx="10" type="dt"/>
          </p:nvPr>
        </p:nvSpPr>
        <p:spPr>
          <a:xfrm>
            <a:off x="11074628" y="6596344"/>
            <a:ext cx="620485" cy="261656"/>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3"/>
          <p:cNvSpPr txBox="1"/>
          <p:nvPr>
            <p:ph idx="11" type="ftr"/>
          </p:nvPr>
        </p:nvSpPr>
        <p:spPr>
          <a:xfrm>
            <a:off x="3119665" y="6596347"/>
            <a:ext cx="7640865" cy="26165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3"/>
          <p:cNvSpPr txBox="1"/>
          <p:nvPr>
            <p:ph idx="12" type="sldNum"/>
          </p:nvPr>
        </p:nvSpPr>
        <p:spPr>
          <a:xfrm>
            <a:off x="1" y="6596344"/>
            <a:ext cx="496888" cy="261656"/>
          </a:xfrm>
          <a:prstGeom prst="rect">
            <a:avLst/>
          </a:prstGeom>
          <a:noFill/>
          <a:ln>
            <a:noFill/>
          </a:ln>
        </p:spPr>
        <p:txBody>
          <a:bodyPr anchorCtr="0" anchor="ctr" bIns="0" lIns="0" spcFirstLastPara="1" rIns="0" wrap="square" tIns="0">
            <a:noAutofit/>
          </a:bodyPr>
          <a:lstStyle>
            <a:lvl1pPr indent="0" lvl="0" marL="0" algn="ctr">
              <a:spcBef>
                <a:spcPts val="0"/>
              </a:spcBef>
              <a:buNone/>
              <a:defRPr b="0" i="0" sz="800" u="none" cap="none" strike="noStrike">
                <a:solidFill>
                  <a:schemeClr val="lt1"/>
                </a:solidFill>
                <a:latin typeface="Arial"/>
                <a:ea typeface="Arial"/>
                <a:cs typeface="Arial"/>
                <a:sym typeface="Arial"/>
              </a:defRPr>
            </a:lvl1pPr>
            <a:lvl2pPr indent="0" lvl="1" marL="0" algn="ctr">
              <a:spcBef>
                <a:spcPts val="0"/>
              </a:spcBef>
              <a:buNone/>
              <a:defRPr b="0" i="0" sz="800" u="none" cap="none" strike="noStrike">
                <a:solidFill>
                  <a:schemeClr val="lt1"/>
                </a:solidFill>
                <a:latin typeface="Arial"/>
                <a:ea typeface="Arial"/>
                <a:cs typeface="Arial"/>
                <a:sym typeface="Arial"/>
              </a:defRPr>
            </a:lvl2pPr>
            <a:lvl3pPr indent="0" lvl="2" marL="0" algn="ctr">
              <a:spcBef>
                <a:spcPts val="0"/>
              </a:spcBef>
              <a:buNone/>
              <a:defRPr b="0" i="0" sz="800" u="none" cap="none" strike="noStrike">
                <a:solidFill>
                  <a:schemeClr val="lt1"/>
                </a:solidFill>
                <a:latin typeface="Arial"/>
                <a:ea typeface="Arial"/>
                <a:cs typeface="Arial"/>
                <a:sym typeface="Arial"/>
              </a:defRPr>
            </a:lvl3pPr>
            <a:lvl4pPr indent="0" lvl="3" marL="0" algn="ctr">
              <a:spcBef>
                <a:spcPts val="0"/>
              </a:spcBef>
              <a:buNone/>
              <a:defRPr b="0" i="0" sz="800" u="none" cap="none" strike="noStrike">
                <a:solidFill>
                  <a:schemeClr val="lt1"/>
                </a:solidFill>
                <a:latin typeface="Arial"/>
                <a:ea typeface="Arial"/>
                <a:cs typeface="Arial"/>
                <a:sym typeface="Arial"/>
              </a:defRPr>
            </a:lvl4pPr>
            <a:lvl5pPr indent="0" lvl="4" marL="0" algn="ctr">
              <a:spcBef>
                <a:spcPts val="0"/>
              </a:spcBef>
              <a:buNone/>
              <a:defRPr b="0" i="0" sz="800" u="none" cap="none" strike="noStrike">
                <a:solidFill>
                  <a:schemeClr val="lt1"/>
                </a:solidFill>
                <a:latin typeface="Arial"/>
                <a:ea typeface="Arial"/>
                <a:cs typeface="Arial"/>
                <a:sym typeface="Arial"/>
              </a:defRPr>
            </a:lvl5pPr>
            <a:lvl6pPr indent="0" lvl="5" marL="0" algn="ctr">
              <a:spcBef>
                <a:spcPts val="0"/>
              </a:spcBef>
              <a:buNone/>
              <a:defRPr b="0" i="0" sz="800" u="none" cap="none" strike="noStrike">
                <a:solidFill>
                  <a:schemeClr val="lt1"/>
                </a:solidFill>
                <a:latin typeface="Arial"/>
                <a:ea typeface="Arial"/>
                <a:cs typeface="Arial"/>
                <a:sym typeface="Arial"/>
              </a:defRPr>
            </a:lvl6pPr>
            <a:lvl7pPr indent="0" lvl="6" marL="0" algn="ctr">
              <a:spcBef>
                <a:spcPts val="0"/>
              </a:spcBef>
              <a:buNone/>
              <a:defRPr b="0" i="0" sz="800" u="none" cap="none" strike="noStrike">
                <a:solidFill>
                  <a:schemeClr val="lt1"/>
                </a:solidFill>
                <a:latin typeface="Arial"/>
                <a:ea typeface="Arial"/>
                <a:cs typeface="Arial"/>
                <a:sym typeface="Arial"/>
              </a:defRPr>
            </a:lvl7pPr>
            <a:lvl8pPr indent="0" lvl="7" marL="0" algn="ctr">
              <a:spcBef>
                <a:spcPts val="0"/>
              </a:spcBef>
              <a:buNone/>
              <a:defRPr b="0" i="0" sz="800" u="none" cap="none" strike="noStrike">
                <a:solidFill>
                  <a:schemeClr val="lt1"/>
                </a:solidFill>
                <a:latin typeface="Arial"/>
                <a:ea typeface="Arial"/>
                <a:cs typeface="Arial"/>
                <a:sym typeface="Arial"/>
              </a:defRPr>
            </a:lvl8pPr>
            <a:lvl9pPr indent="0" lvl="8" marL="0" algn="ctr">
              <a:spcBef>
                <a:spcPts val="0"/>
              </a:spcBef>
              <a:buNone/>
              <a:defRPr b="0" i="0" sz="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descr="A black and purple text&#10;&#10;Description automatically generated" id="100" name="Google Shape;100;p23"/>
          <p:cNvPicPr preferRelativeResize="0"/>
          <p:nvPr/>
        </p:nvPicPr>
        <p:blipFill rotWithShape="1">
          <a:blip r:embed="rId2">
            <a:alphaModFix/>
          </a:blip>
          <a:srcRect b="0" l="0" r="0" t="0"/>
          <a:stretch/>
        </p:blipFill>
        <p:spPr>
          <a:xfrm>
            <a:off x="642809" y="6631417"/>
            <a:ext cx="1630128" cy="24020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C ">
  <p:cSld name="Content C ">
    <p:spTree>
      <p:nvGrpSpPr>
        <p:cNvPr id="101" name="Shape 101"/>
        <p:cNvGrpSpPr/>
        <p:nvPr/>
      </p:nvGrpSpPr>
      <p:grpSpPr>
        <a:xfrm>
          <a:off x="0" y="0"/>
          <a:ext cx="0" cy="0"/>
          <a:chOff x="0" y="0"/>
          <a:chExt cx="0" cy="0"/>
        </a:xfrm>
      </p:grpSpPr>
      <p:sp>
        <p:nvSpPr>
          <p:cNvPr id="102" name="Google Shape;102;p24"/>
          <p:cNvSpPr/>
          <p:nvPr>
            <p:ph idx="2" type="pic"/>
          </p:nvPr>
        </p:nvSpPr>
        <p:spPr>
          <a:xfrm>
            <a:off x="0" y="261657"/>
            <a:ext cx="12192000" cy="6334687"/>
          </a:xfrm>
          <a:prstGeom prst="rect">
            <a:avLst/>
          </a:prstGeom>
          <a:solidFill>
            <a:srgbClr val="7F7F7F"/>
          </a:solidFill>
          <a:ln>
            <a:noFill/>
          </a:ln>
        </p:spPr>
      </p:sp>
      <p:sp>
        <p:nvSpPr>
          <p:cNvPr id="103" name="Google Shape;103;p24"/>
          <p:cNvSpPr txBox="1"/>
          <p:nvPr>
            <p:ph type="title"/>
          </p:nvPr>
        </p:nvSpPr>
        <p:spPr>
          <a:xfrm>
            <a:off x="582082" y="576306"/>
            <a:ext cx="11113031" cy="50522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3000"/>
              <a:buFont typeface="Arial"/>
              <a:buNone/>
              <a:defRPr b="0" sz="30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24"/>
          <p:cNvSpPr txBox="1"/>
          <p:nvPr>
            <p:ph idx="1" type="body"/>
          </p:nvPr>
        </p:nvSpPr>
        <p:spPr>
          <a:xfrm>
            <a:off x="582082" y="1948069"/>
            <a:ext cx="11113031" cy="417550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0"/>
              </a:spcBef>
              <a:spcAft>
                <a:spcPts val="0"/>
              </a:spcAft>
              <a:buClr>
                <a:schemeClr val="lt1"/>
              </a:buClr>
              <a:buSzPts val="2000"/>
              <a:buNone/>
              <a:defRPr b="0" sz="2000">
                <a:solidFill>
                  <a:schemeClr val="lt1"/>
                </a:solidFill>
              </a:defRPr>
            </a:lvl1pPr>
            <a:lvl2pPr indent="-228600" lvl="1" marL="914400" algn="l">
              <a:lnSpc>
                <a:spcPct val="100000"/>
              </a:lnSpc>
              <a:spcBef>
                <a:spcPts val="1800"/>
              </a:spcBef>
              <a:spcAft>
                <a:spcPts val="0"/>
              </a:spcAft>
              <a:buClr>
                <a:schemeClr val="lt1"/>
              </a:buClr>
              <a:buSzPts val="2000"/>
              <a:buNone/>
              <a:defRPr sz="2000">
                <a:solidFill>
                  <a:schemeClr val="lt1"/>
                </a:solidFill>
              </a:defRPr>
            </a:lvl2pPr>
            <a:lvl3pPr indent="-355600" lvl="2" marL="1371600" algn="l">
              <a:lnSpc>
                <a:spcPct val="100000"/>
              </a:lnSpc>
              <a:spcBef>
                <a:spcPts val="900"/>
              </a:spcBef>
              <a:spcAft>
                <a:spcPts val="0"/>
              </a:spcAft>
              <a:buClr>
                <a:schemeClr val="lt1"/>
              </a:buClr>
              <a:buSzPts val="2000"/>
              <a:buChar char="•"/>
              <a:defRPr sz="2000">
                <a:solidFill>
                  <a:schemeClr val="lt1"/>
                </a:solidFill>
              </a:defRPr>
            </a:lvl3pPr>
            <a:lvl4pPr indent="-355600" lvl="3" marL="1828800" algn="l">
              <a:lnSpc>
                <a:spcPct val="100000"/>
              </a:lnSpc>
              <a:spcBef>
                <a:spcPts val="900"/>
              </a:spcBef>
              <a:spcAft>
                <a:spcPts val="0"/>
              </a:spcAft>
              <a:buClr>
                <a:schemeClr val="lt1"/>
              </a:buClr>
              <a:buSzPts val="2000"/>
              <a:buChar char="•"/>
              <a:defRPr sz="2000">
                <a:solidFill>
                  <a:schemeClr val="lt1"/>
                </a:solidFill>
              </a:defRPr>
            </a:lvl4pPr>
            <a:lvl5pPr indent="-355600" lvl="4" marL="2286000" algn="l">
              <a:lnSpc>
                <a:spcPct val="100000"/>
              </a:lnSpc>
              <a:spcBef>
                <a:spcPts val="900"/>
              </a:spcBef>
              <a:spcAft>
                <a:spcPts val="0"/>
              </a:spcAft>
              <a:buClr>
                <a:schemeClr val="lt1"/>
              </a:buClr>
              <a:buSzPts val="2000"/>
              <a:buChar char="•"/>
              <a:defRPr sz="2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24"/>
          <p:cNvSpPr txBox="1"/>
          <p:nvPr>
            <p:ph idx="3" type="body"/>
          </p:nvPr>
        </p:nvSpPr>
        <p:spPr>
          <a:xfrm>
            <a:off x="582082" y="1139597"/>
            <a:ext cx="11113031" cy="25657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0"/>
              </a:spcBef>
              <a:spcAft>
                <a:spcPts val="0"/>
              </a:spcAft>
              <a:buClr>
                <a:schemeClr val="lt1"/>
              </a:buClr>
              <a:buSzPts val="1400"/>
              <a:buNone/>
              <a:defRPr b="0" sz="1400" cap="none">
                <a:solidFill>
                  <a:schemeClr val="lt1"/>
                </a:solidFill>
              </a:defRPr>
            </a:lvl1pPr>
            <a:lvl2pPr indent="-228600" lvl="1" marL="914400" algn="l">
              <a:lnSpc>
                <a:spcPct val="100000"/>
              </a:lnSpc>
              <a:spcBef>
                <a:spcPts val="1800"/>
              </a:spcBef>
              <a:spcAft>
                <a:spcPts val="0"/>
              </a:spcAft>
              <a:buClr>
                <a:srgbClr val="3F3F3F"/>
              </a:buClr>
              <a:buSzPts val="1800"/>
              <a:buNone/>
              <a:defRPr/>
            </a:lvl2pPr>
            <a:lvl3pPr indent="-342900" lvl="2" marL="1371600" algn="l">
              <a:lnSpc>
                <a:spcPct val="100000"/>
              </a:lnSpc>
              <a:spcBef>
                <a:spcPts val="900"/>
              </a:spcBef>
              <a:spcAft>
                <a:spcPts val="0"/>
              </a:spcAft>
              <a:buClr>
                <a:srgbClr val="3F3F3F"/>
              </a:buClr>
              <a:buSzPts val="1800"/>
              <a:buChar char="•"/>
              <a:defRPr/>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24"/>
          <p:cNvSpPr/>
          <p:nvPr/>
        </p:nvSpPr>
        <p:spPr>
          <a:xfrm>
            <a:off x="2" y="6596350"/>
            <a:ext cx="2496065" cy="261653"/>
          </a:xfrm>
          <a:custGeom>
            <a:rect b="b" l="l" r="r" t="t"/>
            <a:pathLst>
              <a:path extrusionOk="0" h="261653" w="2496065">
                <a:moveTo>
                  <a:pt x="0" y="0"/>
                </a:moveTo>
                <a:lnTo>
                  <a:pt x="2496065" y="0"/>
                </a:lnTo>
                <a:lnTo>
                  <a:pt x="2364218" y="261653"/>
                </a:lnTo>
                <a:lnTo>
                  <a:pt x="0" y="261653"/>
                </a:lnTo>
                <a:close/>
              </a:path>
            </a:pathLst>
          </a:custGeom>
          <a:solidFill>
            <a:srgbClr val="4E2A8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7" name="Google Shape;107;p24"/>
          <p:cNvSpPr txBox="1"/>
          <p:nvPr>
            <p:ph idx="10" type="dt"/>
          </p:nvPr>
        </p:nvSpPr>
        <p:spPr>
          <a:xfrm>
            <a:off x="11074628" y="6596344"/>
            <a:ext cx="620485" cy="261656"/>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4"/>
          <p:cNvSpPr txBox="1"/>
          <p:nvPr>
            <p:ph idx="11" type="ftr"/>
          </p:nvPr>
        </p:nvSpPr>
        <p:spPr>
          <a:xfrm>
            <a:off x="3119665" y="6596347"/>
            <a:ext cx="7640865" cy="26165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4"/>
          <p:cNvSpPr txBox="1"/>
          <p:nvPr>
            <p:ph idx="12" type="sldNum"/>
          </p:nvPr>
        </p:nvSpPr>
        <p:spPr>
          <a:xfrm>
            <a:off x="1" y="6596344"/>
            <a:ext cx="496888" cy="261656"/>
          </a:xfrm>
          <a:prstGeom prst="rect">
            <a:avLst/>
          </a:prstGeom>
          <a:noFill/>
          <a:ln>
            <a:noFill/>
          </a:ln>
        </p:spPr>
        <p:txBody>
          <a:bodyPr anchorCtr="0" anchor="ctr" bIns="0" lIns="0" spcFirstLastPara="1" rIns="0" wrap="square" tIns="0">
            <a:noAutofit/>
          </a:bodyPr>
          <a:lstStyle>
            <a:lvl1pPr indent="0" lvl="0" marL="0" algn="ctr">
              <a:spcBef>
                <a:spcPts val="0"/>
              </a:spcBef>
              <a:buNone/>
              <a:defRPr b="0" i="0" sz="800" u="none" cap="none" strike="noStrike">
                <a:solidFill>
                  <a:schemeClr val="lt1"/>
                </a:solidFill>
                <a:latin typeface="Arial"/>
                <a:ea typeface="Arial"/>
                <a:cs typeface="Arial"/>
                <a:sym typeface="Arial"/>
              </a:defRPr>
            </a:lvl1pPr>
            <a:lvl2pPr indent="0" lvl="1" marL="0" algn="ctr">
              <a:spcBef>
                <a:spcPts val="0"/>
              </a:spcBef>
              <a:buNone/>
              <a:defRPr b="0" i="0" sz="800" u="none" cap="none" strike="noStrike">
                <a:solidFill>
                  <a:schemeClr val="lt1"/>
                </a:solidFill>
                <a:latin typeface="Arial"/>
                <a:ea typeface="Arial"/>
                <a:cs typeface="Arial"/>
                <a:sym typeface="Arial"/>
              </a:defRPr>
            </a:lvl2pPr>
            <a:lvl3pPr indent="0" lvl="2" marL="0" algn="ctr">
              <a:spcBef>
                <a:spcPts val="0"/>
              </a:spcBef>
              <a:buNone/>
              <a:defRPr b="0" i="0" sz="800" u="none" cap="none" strike="noStrike">
                <a:solidFill>
                  <a:schemeClr val="lt1"/>
                </a:solidFill>
                <a:latin typeface="Arial"/>
                <a:ea typeface="Arial"/>
                <a:cs typeface="Arial"/>
                <a:sym typeface="Arial"/>
              </a:defRPr>
            </a:lvl3pPr>
            <a:lvl4pPr indent="0" lvl="3" marL="0" algn="ctr">
              <a:spcBef>
                <a:spcPts val="0"/>
              </a:spcBef>
              <a:buNone/>
              <a:defRPr b="0" i="0" sz="800" u="none" cap="none" strike="noStrike">
                <a:solidFill>
                  <a:schemeClr val="lt1"/>
                </a:solidFill>
                <a:latin typeface="Arial"/>
                <a:ea typeface="Arial"/>
                <a:cs typeface="Arial"/>
                <a:sym typeface="Arial"/>
              </a:defRPr>
            </a:lvl4pPr>
            <a:lvl5pPr indent="0" lvl="4" marL="0" algn="ctr">
              <a:spcBef>
                <a:spcPts val="0"/>
              </a:spcBef>
              <a:buNone/>
              <a:defRPr b="0" i="0" sz="800" u="none" cap="none" strike="noStrike">
                <a:solidFill>
                  <a:schemeClr val="lt1"/>
                </a:solidFill>
                <a:latin typeface="Arial"/>
                <a:ea typeface="Arial"/>
                <a:cs typeface="Arial"/>
                <a:sym typeface="Arial"/>
              </a:defRPr>
            </a:lvl5pPr>
            <a:lvl6pPr indent="0" lvl="5" marL="0" algn="ctr">
              <a:spcBef>
                <a:spcPts val="0"/>
              </a:spcBef>
              <a:buNone/>
              <a:defRPr b="0" i="0" sz="800" u="none" cap="none" strike="noStrike">
                <a:solidFill>
                  <a:schemeClr val="lt1"/>
                </a:solidFill>
                <a:latin typeface="Arial"/>
                <a:ea typeface="Arial"/>
                <a:cs typeface="Arial"/>
                <a:sym typeface="Arial"/>
              </a:defRPr>
            </a:lvl6pPr>
            <a:lvl7pPr indent="0" lvl="6" marL="0" algn="ctr">
              <a:spcBef>
                <a:spcPts val="0"/>
              </a:spcBef>
              <a:buNone/>
              <a:defRPr b="0" i="0" sz="800" u="none" cap="none" strike="noStrike">
                <a:solidFill>
                  <a:schemeClr val="lt1"/>
                </a:solidFill>
                <a:latin typeface="Arial"/>
                <a:ea typeface="Arial"/>
                <a:cs typeface="Arial"/>
                <a:sym typeface="Arial"/>
              </a:defRPr>
            </a:lvl7pPr>
            <a:lvl8pPr indent="0" lvl="7" marL="0" algn="ctr">
              <a:spcBef>
                <a:spcPts val="0"/>
              </a:spcBef>
              <a:buNone/>
              <a:defRPr b="0" i="0" sz="800" u="none" cap="none" strike="noStrike">
                <a:solidFill>
                  <a:schemeClr val="lt1"/>
                </a:solidFill>
                <a:latin typeface="Arial"/>
                <a:ea typeface="Arial"/>
                <a:cs typeface="Arial"/>
                <a:sym typeface="Arial"/>
              </a:defRPr>
            </a:lvl8pPr>
            <a:lvl9pPr indent="0" lvl="8" marL="0" algn="ctr">
              <a:spcBef>
                <a:spcPts val="0"/>
              </a:spcBef>
              <a:buNone/>
              <a:defRPr b="0" i="0" sz="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descr="A black and purple text&#10;&#10;Description automatically generated" id="110" name="Google Shape;110;p24"/>
          <p:cNvPicPr preferRelativeResize="0"/>
          <p:nvPr/>
        </p:nvPicPr>
        <p:blipFill rotWithShape="1">
          <a:blip r:embed="rId2">
            <a:alphaModFix/>
          </a:blip>
          <a:srcRect b="0" l="0" r="0" t="0"/>
          <a:stretch/>
        </p:blipFill>
        <p:spPr>
          <a:xfrm>
            <a:off x="642809" y="6631417"/>
            <a:ext cx="1630128" cy="24020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C.1">
  <p:cSld name="Content C.1">
    <p:spTree>
      <p:nvGrpSpPr>
        <p:cNvPr id="111" name="Shape 111"/>
        <p:cNvGrpSpPr/>
        <p:nvPr/>
      </p:nvGrpSpPr>
      <p:grpSpPr>
        <a:xfrm>
          <a:off x="0" y="0"/>
          <a:ext cx="0" cy="0"/>
          <a:chOff x="0" y="0"/>
          <a:chExt cx="0" cy="0"/>
        </a:xfrm>
      </p:grpSpPr>
      <p:sp>
        <p:nvSpPr>
          <p:cNvPr id="112" name="Google Shape;112;p25"/>
          <p:cNvSpPr/>
          <p:nvPr>
            <p:ph idx="2" type="pic"/>
          </p:nvPr>
        </p:nvSpPr>
        <p:spPr>
          <a:xfrm>
            <a:off x="0" y="261657"/>
            <a:ext cx="12192000" cy="6334687"/>
          </a:xfrm>
          <a:prstGeom prst="rect">
            <a:avLst/>
          </a:prstGeom>
          <a:solidFill>
            <a:srgbClr val="7F7F7F"/>
          </a:solidFill>
          <a:ln>
            <a:noFill/>
          </a:ln>
        </p:spPr>
      </p:sp>
      <p:sp>
        <p:nvSpPr>
          <p:cNvPr id="113" name="Google Shape;113;p25"/>
          <p:cNvSpPr txBox="1"/>
          <p:nvPr>
            <p:ph type="title"/>
          </p:nvPr>
        </p:nvSpPr>
        <p:spPr>
          <a:xfrm>
            <a:off x="582079" y="576307"/>
            <a:ext cx="11113032" cy="612415"/>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3000"/>
              <a:buFont typeface="Arial"/>
              <a:buNone/>
              <a:defRPr b="0" sz="30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25"/>
          <p:cNvSpPr txBox="1"/>
          <p:nvPr>
            <p:ph idx="1" type="body"/>
          </p:nvPr>
        </p:nvSpPr>
        <p:spPr>
          <a:xfrm>
            <a:off x="582082" y="1948069"/>
            <a:ext cx="11113031" cy="417550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0"/>
              </a:spcBef>
              <a:spcAft>
                <a:spcPts val="0"/>
              </a:spcAft>
              <a:buClr>
                <a:schemeClr val="lt1"/>
              </a:buClr>
              <a:buSzPts val="2000"/>
              <a:buNone/>
              <a:defRPr b="0" sz="2000">
                <a:solidFill>
                  <a:schemeClr val="lt1"/>
                </a:solidFill>
              </a:defRPr>
            </a:lvl1pPr>
            <a:lvl2pPr indent="-228600" lvl="1" marL="914400" algn="l">
              <a:lnSpc>
                <a:spcPct val="100000"/>
              </a:lnSpc>
              <a:spcBef>
                <a:spcPts val="1800"/>
              </a:spcBef>
              <a:spcAft>
                <a:spcPts val="0"/>
              </a:spcAft>
              <a:buClr>
                <a:schemeClr val="lt1"/>
              </a:buClr>
              <a:buSzPts val="2000"/>
              <a:buNone/>
              <a:defRPr sz="2000">
                <a:solidFill>
                  <a:schemeClr val="lt1"/>
                </a:solidFill>
              </a:defRPr>
            </a:lvl2pPr>
            <a:lvl3pPr indent="-355600" lvl="2" marL="1371600" algn="l">
              <a:lnSpc>
                <a:spcPct val="100000"/>
              </a:lnSpc>
              <a:spcBef>
                <a:spcPts val="900"/>
              </a:spcBef>
              <a:spcAft>
                <a:spcPts val="0"/>
              </a:spcAft>
              <a:buClr>
                <a:schemeClr val="lt1"/>
              </a:buClr>
              <a:buSzPts val="2000"/>
              <a:buChar char="•"/>
              <a:defRPr sz="2000">
                <a:solidFill>
                  <a:schemeClr val="lt1"/>
                </a:solidFill>
              </a:defRPr>
            </a:lvl3pPr>
            <a:lvl4pPr indent="-355600" lvl="3" marL="1828800" algn="l">
              <a:lnSpc>
                <a:spcPct val="100000"/>
              </a:lnSpc>
              <a:spcBef>
                <a:spcPts val="900"/>
              </a:spcBef>
              <a:spcAft>
                <a:spcPts val="0"/>
              </a:spcAft>
              <a:buClr>
                <a:schemeClr val="lt1"/>
              </a:buClr>
              <a:buSzPts val="2000"/>
              <a:buChar char="•"/>
              <a:defRPr sz="2000">
                <a:solidFill>
                  <a:schemeClr val="lt1"/>
                </a:solidFill>
              </a:defRPr>
            </a:lvl4pPr>
            <a:lvl5pPr indent="-355600" lvl="4" marL="2286000" algn="l">
              <a:lnSpc>
                <a:spcPct val="100000"/>
              </a:lnSpc>
              <a:spcBef>
                <a:spcPts val="900"/>
              </a:spcBef>
              <a:spcAft>
                <a:spcPts val="0"/>
              </a:spcAft>
              <a:buClr>
                <a:schemeClr val="lt1"/>
              </a:buClr>
              <a:buSzPts val="2000"/>
              <a:buChar char="•"/>
              <a:defRPr sz="2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25"/>
          <p:cNvSpPr txBox="1"/>
          <p:nvPr>
            <p:ph idx="3" type="body"/>
          </p:nvPr>
        </p:nvSpPr>
        <p:spPr>
          <a:xfrm>
            <a:off x="582082" y="1285249"/>
            <a:ext cx="11113031" cy="314650"/>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0"/>
              </a:spcBef>
              <a:spcAft>
                <a:spcPts val="0"/>
              </a:spcAft>
              <a:buClr>
                <a:schemeClr val="lt1"/>
              </a:buClr>
              <a:buSzPts val="1400"/>
              <a:buNone/>
              <a:defRPr b="0" sz="1400" cap="none">
                <a:solidFill>
                  <a:schemeClr val="lt1"/>
                </a:solidFill>
              </a:defRPr>
            </a:lvl1pPr>
            <a:lvl2pPr indent="-228600" lvl="1" marL="914400" algn="l">
              <a:lnSpc>
                <a:spcPct val="100000"/>
              </a:lnSpc>
              <a:spcBef>
                <a:spcPts val="1800"/>
              </a:spcBef>
              <a:spcAft>
                <a:spcPts val="0"/>
              </a:spcAft>
              <a:buClr>
                <a:srgbClr val="3F3F3F"/>
              </a:buClr>
              <a:buSzPts val="1800"/>
              <a:buNone/>
              <a:defRPr/>
            </a:lvl2pPr>
            <a:lvl3pPr indent="-342900" lvl="2" marL="1371600" algn="l">
              <a:lnSpc>
                <a:spcPct val="100000"/>
              </a:lnSpc>
              <a:spcBef>
                <a:spcPts val="900"/>
              </a:spcBef>
              <a:spcAft>
                <a:spcPts val="0"/>
              </a:spcAft>
              <a:buClr>
                <a:srgbClr val="3F3F3F"/>
              </a:buClr>
              <a:buSzPts val="1800"/>
              <a:buChar char="•"/>
              <a:defRPr/>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25"/>
          <p:cNvSpPr/>
          <p:nvPr/>
        </p:nvSpPr>
        <p:spPr>
          <a:xfrm>
            <a:off x="2" y="6596350"/>
            <a:ext cx="2496065" cy="261653"/>
          </a:xfrm>
          <a:custGeom>
            <a:rect b="b" l="l" r="r" t="t"/>
            <a:pathLst>
              <a:path extrusionOk="0" h="261653" w="2496065">
                <a:moveTo>
                  <a:pt x="0" y="0"/>
                </a:moveTo>
                <a:lnTo>
                  <a:pt x="2496065" y="0"/>
                </a:lnTo>
                <a:lnTo>
                  <a:pt x="2364218" y="261653"/>
                </a:lnTo>
                <a:lnTo>
                  <a:pt x="0" y="261653"/>
                </a:lnTo>
                <a:close/>
              </a:path>
            </a:pathLst>
          </a:custGeom>
          <a:solidFill>
            <a:srgbClr val="4E2A8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7" name="Google Shape;117;p25"/>
          <p:cNvSpPr txBox="1"/>
          <p:nvPr>
            <p:ph idx="10" type="dt"/>
          </p:nvPr>
        </p:nvSpPr>
        <p:spPr>
          <a:xfrm>
            <a:off x="11074628" y="6596344"/>
            <a:ext cx="620485" cy="261656"/>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5"/>
          <p:cNvSpPr txBox="1"/>
          <p:nvPr>
            <p:ph idx="11" type="ftr"/>
          </p:nvPr>
        </p:nvSpPr>
        <p:spPr>
          <a:xfrm>
            <a:off x="3119665" y="6596347"/>
            <a:ext cx="7640865" cy="26165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5"/>
          <p:cNvSpPr txBox="1"/>
          <p:nvPr>
            <p:ph idx="12" type="sldNum"/>
          </p:nvPr>
        </p:nvSpPr>
        <p:spPr>
          <a:xfrm>
            <a:off x="1" y="6596344"/>
            <a:ext cx="496888" cy="261656"/>
          </a:xfrm>
          <a:prstGeom prst="rect">
            <a:avLst/>
          </a:prstGeom>
          <a:noFill/>
          <a:ln>
            <a:noFill/>
          </a:ln>
        </p:spPr>
        <p:txBody>
          <a:bodyPr anchorCtr="0" anchor="ctr" bIns="0" lIns="0" spcFirstLastPara="1" rIns="0" wrap="square" tIns="0">
            <a:noAutofit/>
          </a:bodyPr>
          <a:lstStyle>
            <a:lvl1pPr indent="0" lvl="0" marL="0" algn="ctr">
              <a:spcBef>
                <a:spcPts val="0"/>
              </a:spcBef>
              <a:buNone/>
              <a:defRPr b="0" i="0" sz="800" u="none" cap="none" strike="noStrike">
                <a:solidFill>
                  <a:schemeClr val="lt1"/>
                </a:solidFill>
                <a:latin typeface="Arial"/>
                <a:ea typeface="Arial"/>
                <a:cs typeface="Arial"/>
                <a:sym typeface="Arial"/>
              </a:defRPr>
            </a:lvl1pPr>
            <a:lvl2pPr indent="0" lvl="1" marL="0" algn="ctr">
              <a:spcBef>
                <a:spcPts val="0"/>
              </a:spcBef>
              <a:buNone/>
              <a:defRPr b="0" i="0" sz="800" u="none" cap="none" strike="noStrike">
                <a:solidFill>
                  <a:schemeClr val="lt1"/>
                </a:solidFill>
                <a:latin typeface="Arial"/>
                <a:ea typeface="Arial"/>
                <a:cs typeface="Arial"/>
                <a:sym typeface="Arial"/>
              </a:defRPr>
            </a:lvl2pPr>
            <a:lvl3pPr indent="0" lvl="2" marL="0" algn="ctr">
              <a:spcBef>
                <a:spcPts val="0"/>
              </a:spcBef>
              <a:buNone/>
              <a:defRPr b="0" i="0" sz="800" u="none" cap="none" strike="noStrike">
                <a:solidFill>
                  <a:schemeClr val="lt1"/>
                </a:solidFill>
                <a:latin typeface="Arial"/>
                <a:ea typeface="Arial"/>
                <a:cs typeface="Arial"/>
                <a:sym typeface="Arial"/>
              </a:defRPr>
            </a:lvl3pPr>
            <a:lvl4pPr indent="0" lvl="3" marL="0" algn="ctr">
              <a:spcBef>
                <a:spcPts val="0"/>
              </a:spcBef>
              <a:buNone/>
              <a:defRPr b="0" i="0" sz="800" u="none" cap="none" strike="noStrike">
                <a:solidFill>
                  <a:schemeClr val="lt1"/>
                </a:solidFill>
                <a:latin typeface="Arial"/>
                <a:ea typeface="Arial"/>
                <a:cs typeface="Arial"/>
                <a:sym typeface="Arial"/>
              </a:defRPr>
            </a:lvl4pPr>
            <a:lvl5pPr indent="0" lvl="4" marL="0" algn="ctr">
              <a:spcBef>
                <a:spcPts val="0"/>
              </a:spcBef>
              <a:buNone/>
              <a:defRPr b="0" i="0" sz="800" u="none" cap="none" strike="noStrike">
                <a:solidFill>
                  <a:schemeClr val="lt1"/>
                </a:solidFill>
                <a:latin typeface="Arial"/>
                <a:ea typeface="Arial"/>
                <a:cs typeface="Arial"/>
                <a:sym typeface="Arial"/>
              </a:defRPr>
            </a:lvl5pPr>
            <a:lvl6pPr indent="0" lvl="5" marL="0" algn="ctr">
              <a:spcBef>
                <a:spcPts val="0"/>
              </a:spcBef>
              <a:buNone/>
              <a:defRPr b="0" i="0" sz="800" u="none" cap="none" strike="noStrike">
                <a:solidFill>
                  <a:schemeClr val="lt1"/>
                </a:solidFill>
                <a:latin typeface="Arial"/>
                <a:ea typeface="Arial"/>
                <a:cs typeface="Arial"/>
                <a:sym typeface="Arial"/>
              </a:defRPr>
            </a:lvl6pPr>
            <a:lvl7pPr indent="0" lvl="6" marL="0" algn="ctr">
              <a:spcBef>
                <a:spcPts val="0"/>
              </a:spcBef>
              <a:buNone/>
              <a:defRPr b="0" i="0" sz="800" u="none" cap="none" strike="noStrike">
                <a:solidFill>
                  <a:schemeClr val="lt1"/>
                </a:solidFill>
                <a:latin typeface="Arial"/>
                <a:ea typeface="Arial"/>
                <a:cs typeface="Arial"/>
                <a:sym typeface="Arial"/>
              </a:defRPr>
            </a:lvl7pPr>
            <a:lvl8pPr indent="0" lvl="7" marL="0" algn="ctr">
              <a:spcBef>
                <a:spcPts val="0"/>
              </a:spcBef>
              <a:buNone/>
              <a:defRPr b="0" i="0" sz="800" u="none" cap="none" strike="noStrike">
                <a:solidFill>
                  <a:schemeClr val="lt1"/>
                </a:solidFill>
                <a:latin typeface="Arial"/>
                <a:ea typeface="Arial"/>
                <a:cs typeface="Arial"/>
                <a:sym typeface="Arial"/>
              </a:defRPr>
            </a:lvl8pPr>
            <a:lvl9pPr indent="0" lvl="8" marL="0" algn="ctr">
              <a:spcBef>
                <a:spcPts val="0"/>
              </a:spcBef>
              <a:buNone/>
              <a:defRPr b="0" i="0" sz="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descr="A black and purple text&#10;&#10;Description automatically generated" id="120" name="Google Shape;120;p25"/>
          <p:cNvPicPr preferRelativeResize="0"/>
          <p:nvPr/>
        </p:nvPicPr>
        <p:blipFill rotWithShape="1">
          <a:blip r:embed="rId2">
            <a:alphaModFix/>
          </a:blip>
          <a:srcRect b="0" l="0" r="0" t="0"/>
          <a:stretch/>
        </p:blipFill>
        <p:spPr>
          <a:xfrm>
            <a:off x="642809" y="6631417"/>
            <a:ext cx="1630128" cy="24020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ment">
  <p:cSld name="Statment">
    <p:spTree>
      <p:nvGrpSpPr>
        <p:cNvPr id="121" name="Shape 121"/>
        <p:cNvGrpSpPr/>
        <p:nvPr/>
      </p:nvGrpSpPr>
      <p:grpSpPr>
        <a:xfrm>
          <a:off x="0" y="0"/>
          <a:ext cx="0" cy="0"/>
          <a:chOff x="0" y="0"/>
          <a:chExt cx="0" cy="0"/>
        </a:xfrm>
      </p:grpSpPr>
      <p:sp>
        <p:nvSpPr>
          <p:cNvPr id="122" name="Google Shape;122;p26"/>
          <p:cNvSpPr/>
          <p:nvPr>
            <p:ph idx="2" type="pic"/>
          </p:nvPr>
        </p:nvSpPr>
        <p:spPr>
          <a:xfrm>
            <a:off x="0" y="261657"/>
            <a:ext cx="12192000" cy="6334687"/>
          </a:xfrm>
          <a:prstGeom prst="rect">
            <a:avLst/>
          </a:prstGeom>
          <a:solidFill>
            <a:srgbClr val="7F7F7F"/>
          </a:solidFill>
          <a:ln>
            <a:noFill/>
          </a:ln>
        </p:spPr>
      </p:sp>
      <p:sp>
        <p:nvSpPr>
          <p:cNvPr id="123" name="Google Shape;123;p26"/>
          <p:cNvSpPr txBox="1"/>
          <p:nvPr>
            <p:ph idx="1" type="body"/>
          </p:nvPr>
        </p:nvSpPr>
        <p:spPr>
          <a:xfrm>
            <a:off x="496890" y="1341250"/>
            <a:ext cx="7036676" cy="4175502"/>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3200"/>
              </a:spcBef>
              <a:spcAft>
                <a:spcPts val="0"/>
              </a:spcAft>
              <a:buClr>
                <a:schemeClr val="lt1"/>
              </a:buClr>
              <a:buSzPts val="2000"/>
              <a:buNone/>
              <a:defRPr b="0" sz="2000">
                <a:solidFill>
                  <a:schemeClr val="lt1"/>
                </a:solidFill>
              </a:defRPr>
            </a:lvl1pPr>
            <a:lvl2pPr indent="-228600" lvl="1" marL="914400" algn="l">
              <a:lnSpc>
                <a:spcPct val="100000"/>
              </a:lnSpc>
              <a:spcBef>
                <a:spcPts val="1800"/>
              </a:spcBef>
              <a:spcAft>
                <a:spcPts val="0"/>
              </a:spcAft>
              <a:buClr>
                <a:schemeClr val="lt1"/>
              </a:buClr>
              <a:buSzPts val="2000"/>
              <a:buNone/>
              <a:defRPr sz="2000">
                <a:solidFill>
                  <a:schemeClr val="lt1"/>
                </a:solidFill>
              </a:defRPr>
            </a:lvl2pPr>
            <a:lvl3pPr indent="-355600" lvl="2" marL="1371600" algn="l">
              <a:lnSpc>
                <a:spcPct val="100000"/>
              </a:lnSpc>
              <a:spcBef>
                <a:spcPts val="900"/>
              </a:spcBef>
              <a:spcAft>
                <a:spcPts val="0"/>
              </a:spcAft>
              <a:buClr>
                <a:schemeClr val="lt1"/>
              </a:buClr>
              <a:buSzPts val="2000"/>
              <a:buChar char="•"/>
              <a:defRPr sz="2000">
                <a:solidFill>
                  <a:schemeClr val="lt1"/>
                </a:solidFill>
              </a:defRPr>
            </a:lvl3pPr>
            <a:lvl4pPr indent="-355600" lvl="3" marL="1828800" algn="l">
              <a:lnSpc>
                <a:spcPct val="100000"/>
              </a:lnSpc>
              <a:spcBef>
                <a:spcPts val="900"/>
              </a:spcBef>
              <a:spcAft>
                <a:spcPts val="0"/>
              </a:spcAft>
              <a:buClr>
                <a:schemeClr val="lt1"/>
              </a:buClr>
              <a:buSzPts val="2000"/>
              <a:buChar char="•"/>
              <a:defRPr sz="2000">
                <a:solidFill>
                  <a:schemeClr val="lt1"/>
                </a:solidFill>
              </a:defRPr>
            </a:lvl4pPr>
            <a:lvl5pPr indent="-355600" lvl="4" marL="2286000" algn="l">
              <a:lnSpc>
                <a:spcPct val="100000"/>
              </a:lnSpc>
              <a:spcBef>
                <a:spcPts val="900"/>
              </a:spcBef>
              <a:spcAft>
                <a:spcPts val="0"/>
              </a:spcAft>
              <a:buClr>
                <a:schemeClr val="lt1"/>
              </a:buClr>
              <a:buSzPts val="2000"/>
              <a:buChar char="•"/>
              <a:defRPr sz="2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26"/>
          <p:cNvSpPr/>
          <p:nvPr/>
        </p:nvSpPr>
        <p:spPr>
          <a:xfrm>
            <a:off x="2" y="6596350"/>
            <a:ext cx="2496065" cy="261653"/>
          </a:xfrm>
          <a:custGeom>
            <a:rect b="b" l="l" r="r" t="t"/>
            <a:pathLst>
              <a:path extrusionOk="0" h="261653" w="2496065">
                <a:moveTo>
                  <a:pt x="0" y="0"/>
                </a:moveTo>
                <a:lnTo>
                  <a:pt x="2496065" y="0"/>
                </a:lnTo>
                <a:lnTo>
                  <a:pt x="2364218" y="261653"/>
                </a:lnTo>
                <a:lnTo>
                  <a:pt x="0" y="261653"/>
                </a:lnTo>
                <a:close/>
              </a:path>
            </a:pathLst>
          </a:custGeom>
          <a:solidFill>
            <a:srgbClr val="4E2A8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5" name="Google Shape;125;p26"/>
          <p:cNvSpPr txBox="1"/>
          <p:nvPr>
            <p:ph idx="10" type="dt"/>
          </p:nvPr>
        </p:nvSpPr>
        <p:spPr>
          <a:xfrm>
            <a:off x="11074628" y="6596344"/>
            <a:ext cx="620485" cy="261656"/>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6"/>
          <p:cNvSpPr txBox="1"/>
          <p:nvPr>
            <p:ph idx="11" type="ftr"/>
          </p:nvPr>
        </p:nvSpPr>
        <p:spPr>
          <a:xfrm>
            <a:off x="3119665" y="6596347"/>
            <a:ext cx="7640865" cy="26165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6"/>
          <p:cNvSpPr txBox="1"/>
          <p:nvPr>
            <p:ph idx="12" type="sldNum"/>
          </p:nvPr>
        </p:nvSpPr>
        <p:spPr>
          <a:xfrm>
            <a:off x="1" y="6596344"/>
            <a:ext cx="496888" cy="261656"/>
          </a:xfrm>
          <a:prstGeom prst="rect">
            <a:avLst/>
          </a:prstGeom>
          <a:noFill/>
          <a:ln>
            <a:noFill/>
          </a:ln>
        </p:spPr>
        <p:txBody>
          <a:bodyPr anchorCtr="0" anchor="ctr" bIns="0" lIns="0" spcFirstLastPara="1" rIns="0" wrap="square" tIns="0">
            <a:noAutofit/>
          </a:bodyPr>
          <a:lstStyle>
            <a:lvl1pPr indent="0" lvl="0" marL="0" algn="ctr">
              <a:spcBef>
                <a:spcPts val="0"/>
              </a:spcBef>
              <a:buNone/>
              <a:defRPr b="0" i="0" sz="800" u="none" cap="none" strike="noStrike">
                <a:solidFill>
                  <a:schemeClr val="lt1"/>
                </a:solidFill>
                <a:latin typeface="Arial"/>
                <a:ea typeface="Arial"/>
                <a:cs typeface="Arial"/>
                <a:sym typeface="Arial"/>
              </a:defRPr>
            </a:lvl1pPr>
            <a:lvl2pPr indent="0" lvl="1" marL="0" algn="ctr">
              <a:spcBef>
                <a:spcPts val="0"/>
              </a:spcBef>
              <a:buNone/>
              <a:defRPr b="0" i="0" sz="800" u="none" cap="none" strike="noStrike">
                <a:solidFill>
                  <a:schemeClr val="lt1"/>
                </a:solidFill>
                <a:latin typeface="Arial"/>
                <a:ea typeface="Arial"/>
                <a:cs typeface="Arial"/>
                <a:sym typeface="Arial"/>
              </a:defRPr>
            </a:lvl2pPr>
            <a:lvl3pPr indent="0" lvl="2" marL="0" algn="ctr">
              <a:spcBef>
                <a:spcPts val="0"/>
              </a:spcBef>
              <a:buNone/>
              <a:defRPr b="0" i="0" sz="800" u="none" cap="none" strike="noStrike">
                <a:solidFill>
                  <a:schemeClr val="lt1"/>
                </a:solidFill>
                <a:latin typeface="Arial"/>
                <a:ea typeface="Arial"/>
                <a:cs typeface="Arial"/>
                <a:sym typeface="Arial"/>
              </a:defRPr>
            </a:lvl3pPr>
            <a:lvl4pPr indent="0" lvl="3" marL="0" algn="ctr">
              <a:spcBef>
                <a:spcPts val="0"/>
              </a:spcBef>
              <a:buNone/>
              <a:defRPr b="0" i="0" sz="800" u="none" cap="none" strike="noStrike">
                <a:solidFill>
                  <a:schemeClr val="lt1"/>
                </a:solidFill>
                <a:latin typeface="Arial"/>
                <a:ea typeface="Arial"/>
                <a:cs typeface="Arial"/>
                <a:sym typeface="Arial"/>
              </a:defRPr>
            </a:lvl4pPr>
            <a:lvl5pPr indent="0" lvl="4" marL="0" algn="ctr">
              <a:spcBef>
                <a:spcPts val="0"/>
              </a:spcBef>
              <a:buNone/>
              <a:defRPr b="0" i="0" sz="800" u="none" cap="none" strike="noStrike">
                <a:solidFill>
                  <a:schemeClr val="lt1"/>
                </a:solidFill>
                <a:latin typeface="Arial"/>
                <a:ea typeface="Arial"/>
                <a:cs typeface="Arial"/>
                <a:sym typeface="Arial"/>
              </a:defRPr>
            </a:lvl5pPr>
            <a:lvl6pPr indent="0" lvl="5" marL="0" algn="ctr">
              <a:spcBef>
                <a:spcPts val="0"/>
              </a:spcBef>
              <a:buNone/>
              <a:defRPr b="0" i="0" sz="800" u="none" cap="none" strike="noStrike">
                <a:solidFill>
                  <a:schemeClr val="lt1"/>
                </a:solidFill>
                <a:latin typeface="Arial"/>
                <a:ea typeface="Arial"/>
                <a:cs typeface="Arial"/>
                <a:sym typeface="Arial"/>
              </a:defRPr>
            </a:lvl6pPr>
            <a:lvl7pPr indent="0" lvl="6" marL="0" algn="ctr">
              <a:spcBef>
                <a:spcPts val="0"/>
              </a:spcBef>
              <a:buNone/>
              <a:defRPr b="0" i="0" sz="800" u="none" cap="none" strike="noStrike">
                <a:solidFill>
                  <a:schemeClr val="lt1"/>
                </a:solidFill>
                <a:latin typeface="Arial"/>
                <a:ea typeface="Arial"/>
                <a:cs typeface="Arial"/>
                <a:sym typeface="Arial"/>
              </a:defRPr>
            </a:lvl7pPr>
            <a:lvl8pPr indent="0" lvl="7" marL="0" algn="ctr">
              <a:spcBef>
                <a:spcPts val="0"/>
              </a:spcBef>
              <a:buNone/>
              <a:defRPr b="0" i="0" sz="800" u="none" cap="none" strike="noStrike">
                <a:solidFill>
                  <a:schemeClr val="lt1"/>
                </a:solidFill>
                <a:latin typeface="Arial"/>
                <a:ea typeface="Arial"/>
                <a:cs typeface="Arial"/>
                <a:sym typeface="Arial"/>
              </a:defRPr>
            </a:lvl8pPr>
            <a:lvl9pPr indent="0" lvl="8" marL="0" algn="ctr">
              <a:spcBef>
                <a:spcPts val="0"/>
              </a:spcBef>
              <a:buNone/>
              <a:defRPr b="0" i="0" sz="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descr="A black and purple text&#10;&#10;Description automatically generated" id="128" name="Google Shape;128;p26"/>
          <p:cNvPicPr preferRelativeResize="0"/>
          <p:nvPr/>
        </p:nvPicPr>
        <p:blipFill rotWithShape="1">
          <a:blip r:embed="rId2">
            <a:alphaModFix/>
          </a:blip>
          <a:srcRect b="0" l="0" r="0" t="0"/>
          <a:stretch/>
        </p:blipFill>
        <p:spPr>
          <a:xfrm>
            <a:off x="642809" y="6631417"/>
            <a:ext cx="1630128" cy="24020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27"/>
          <p:cNvSpPr/>
          <p:nvPr/>
        </p:nvSpPr>
        <p:spPr>
          <a:xfrm>
            <a:off x="2" y="6596350"/>
            <a:ext cx="2496065" cy="261653"/>
          </a:xfrm>
          <a:custGeom>
            <a:rect b="b" l="l" r="r" t="t"/>
            <a:pathLst>
              <a:path extrusionOk="0" h="261653" w="2496065">
                <a:moveTo>
                  <a:pt x="0" y="0"/>
                </a:moveTo>
                <a:lnTo>
                  <a:pt x="2496065" y="0"/>
                </a:lnTo>
                <a:lnTo>
                  <a:pt x="2364218" y="261653"/>
                </a:lnTo>
                <a:lnTo>
                  <a:pt x="0" y="261653"/>
                </a:lnTo>
                <a:close/>
              </a:path>
            </a:pathLst>
          </a:custGeom>
          <a:solidFill>
            <a:srgbClr val="4E2A8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1" name="Google Shape;131;p27"/>
          <p:cNvSpPr txBox="1"/>
          <p:nvPr>
            <p:ph idx="10" type="dt"/>
          </p:nvPr>
        </p:nvSpPr>
        <p:spPr>
          <a:xfrm>
            <a:off x="11074628" y="6596344"/>
            <a:ext cx="620485" cy="261656"/>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7"/>
          <p:cNvSpPr txBox="1"/>
          <p:nvPr>
            <p:ph idx="11" type="ftr"/>
          </p:nvPr>
        </p:nvSpPr>
        <p:spPr>
          <a:xfrm>
            <a:off x="3119665" y="6596347"/>
            <a:ext cx="7640865" cy="26165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7"/>
          <p:cNvSpPr txBox="1"/>
          <p:nvPr>
            <p:ph idx="12" type="sldNum"/>
          </p:nvPr>
        </p:nvSpPr>
        <p:spPr>
          <a:xfrm>
            <a:off x="1" y="6596344"/>
            <a:ext cx="496888" cy="261656"/>
          </a:xfrm>
          <a:prstGeom prst="rect">
            <a:avLst/>
          </a:prstGeom>
          <a:noFill/>
          <a:ln>
            <a:noFill/>
          </a:ln>
        </p:spPr>
        <p:txBody>
          <a:bodyPr anchorCtr="0" anchor="ctr" bIns="0" lIns="0" spcFirstLastPara="1" rIns="0" wrap="square" tIns="0">
            <a:noAutofit/>
          </a:bodyPr>
          <a:lstStyle>
            <a:lvl1pPr indent="0" lvl="0" marL="0" algn="ctr">
              <a:spcBef>
                <a:spcPts val="0"/>
              </a:spcBef>
              <a:buNone/>
              <a:defRPr b="0" i="0" sz="800" u="none" cap="none" strike="noStrike">
                <a:solidFill>
                  <a:schemeClr val="lt1"/>
                </a:solidFill>
                <a:latin typeface="Arial"/>
                <a:ea typeface="Arial"/>
                <a:cs typeface="Arial"/>
                <a:sym typeface="Arial"/>
              </a:defRPr>
            </a:lvl1pPr>
            <a:lvl2pPr indent="0" lvl="1" marL="0" algn="ctr">
              <a:spcBef>
                <a:spcPts val="0"/>
              </a:spcBef>
              <a:buNone/>
              <a:defRPr b="0" i="0" sz="800" u="none" cap="none" strike="noStrike">
                <a:solidFill>
                  <a:schemeClr val="lt1"/>
                </a:solidFill>
                <a:latin typeface="Arial"/>
                <a:ea typeface="Arial"/>
                <a:cs typeface="Arial"/>
                <a:sym typeface="Arial"/>
              </a:defRPr>
            </a:lvl2pPr>
            <a:lvl3pPr indent="0" lvl="2" marL="0" algn="ctr">
              <a:spcBef>
                <a:spcPts val="0"/>
              </a:spcBef>
              <a:buNone/>
              <a:defRPr b="0" i="0" sz="800" u="none" cap="none" strike="noStrike">
                <a:solidFill>
                  <a:schemeClr val="lt1"/>
                </a:solidFill>
                <a:latin typeface="Arial"/>
                <a:ea typeface="Arial"/>
                <a:cs typeface="Arial"/>
                <a:sym typeface="Arial"/>
              </a:defRPr>
            </a:lvl3pPr>
            <a:lvl4pPr indent="0" lvl="3" marL="0" algn="ctr">
              <a:spcBef>
                <a:spcPts val="0"/>
              </a:spcBef>
              <a:buNone/>
              <a:defRPr b="0" i="0" sz="800" u="none" cap="none" strike="noStrike">
                <a:solidFill>
                  <a:schemeClr val="lt1"/>
                </a:solidFill>
                <a:latin typeface="Arial"/>
                <a:ea typeface="Arial"/>
                <a:cs typeface="Arial"/>
                <a:sym typeface="Arial"/>
              </a:defRPr>
            </a:lvl4pPr>
            <a:lvl5pPr indent="0" lvl="4" marL="0" algn="ctr">
              <a:spcBef>
                <a:spcPts val="0"/>
              </a:spcBef>
              <a:buNone/>
              <a:defRPr b="0" i="0" sz="800" u="none" cap="none" strike="noStrike">
                <a:solidFill>
                  <a:schemeClr val="lt1"/>
                </a:solidFill>
                <a:latin typeface="Arial"/>
                <a:ea typeface="Arial"/>
                <a:cs typeface="Arial"/>
                <a:sym typeface="Arial"/>
              </a:defRPr>
            </a:lvl5pPr>
            <a:lvl6pPr indent="0" lvl="5" marL="0" algn="ctr">
              <a:spcBef>
                <a:spcPts val="0"/>
              </a:spcBef>
              <a:buNone/>
              <a:defRPr b="0" i="0" sz="800" u="none" cap="none" strike="noStrike">
                <a:solidFill>
                  <a:schemeClr val="lt1"/>
                </a:solidFill>
                <a:latin typeface="Arial"/>
                <a:ea typeface="Arial"/>
                <a:cs typeface="Arial"/>
                <a:sym typeface="Arial"/>
              </a:defRPr>
            </a:lvl6pPr>
            <a:lvl7pPr indent="0" lvl="6" marL="0" algn="ctr">
              <a:spcBef>
                <a:spcPts val="0"/>
              </a:spcBef>
              <a:buNone/>
              <a:defRPr b="0" i="0" sz="800" u="none" cap="none" strike="noStrike">
                <a:solidFill>
                  <a:schemeClr val="lt1"/>
                </a:solidFill>
                <a:latin typeface="Arial"/>
                <a:ea typeface="Arial"/>
                <a:cs typeface="Arial"/>
                <a:sym typeface="Arial"/>
              </a:defRPr>
            </a:lvl7pPr>
            <a:lvl8pPr indent="0" lvl="7" marL="0" algn="ctr">
              <a:spcBef>
                <a:spcPts val="0"/>
              </a:spcBef>
              <a:buNone/>
              <a:defRPr b="0" i="0" sz="800" u="none" cap="none" strike="noStrike">
                <a:solidFill>
                  <a:schemeClr val="lt1"/>
                </a:solidFill>
                <a:latin typeface="Arial"/>
                <a:ea typeface="Arial"/>
                <a:cs typeface="Arial"/>
                <a:sym typeface="Arial"/>
              </a:defRPr>
            </a:lvl8pPr>
            <a:lvl9pPr indent="0" lvl="8" marL="0" algn="ctr">
              <a:spcBef>
                <a:spcPts val="0"/>
              </a:spcBef>
              <a:buNone/>
              <a:defRPr b="0" i="0" sz="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descr="A black and purple text&#10;&#10;Description automatically generated" id="134" name="Google Shape;134;p27"/>
          <p:cNvPicPr preferRelativeResize="0"/>
          <p:nvPr/>
        </p:nvPicPr>
        <p:blipFill rotWithShape="1">
          <a:blip r:embed="rId2">
            <a:alphaModFix/>
          </a:blip>
          <a:srcRect b="0" l="0" r="0" t="0"/>
          <a:stretch/>
        </p:blipFill>
        <p:spPr>
          <a:xfrm>
            <a:off x="642809" y="6631417"/>
            <a:ext cx="1630128" cy="24020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p">
  <p:cSld name="Map">
    <p:spTree>
      <p:nvGrpSpPr>
        <p:cNvPr id="135" name="Shape 135"/>
        <p:cNvGrpSpPr/>
        <p:nvPr/>
      </p:nvGrpSpPr>
      <p:grpSpPr>
        <a:xfrm>
          <a:off x="0" y="0"/>
          <a:ext cx="0" cy="0"/>
          <a:chOff x="0" y="0"/>
          <a:chExt cx="0" cy="0"/>
        </a:xfrm>
      </p:grpSpPr>
      <p:sp>
        <p:nvSpPr>
          <p:cNvPr id="136" name="Google Shape;136;p28"/>
          <p:cNvSpPr/>
          <p:nvPr/>
        </p:nvSpPr>
        <p:spPr>
          <a:xfrm flipH="1" rot="10800000">
            <a:off x="0" y="261650"/>
            <a:ext cx="12192000" cy="6332503"/>
          </a:xfrm>
          <a:prstGeom prst="rect">
            <a:avLst/>
          </a:prstGeom>
          <a:solidFill>
            <a:srgbClr val="D8D8D8"/>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2000" u="none" cap="none" strike="noStrike">
              <a:solidFill>
                <a:schemeClr val="lt1"/>
              </a:solidFill>
              <a:latin typeface="Arial"/>
              <a:ea typeface="Arial"/>
              <a:cs typeface="Arial"/>
              <a:sym typeface="Arial"/>
            </a:endParaRPr>
          </a:p>
        </p:txBody>
      </p:sp>
      <p:sp>
        <p:nvSpPr>
          <p:cNvPr id="137" name="Google Shape;137;p28"/>
          <p:cNvSpPr txBox="1"/>
          <p:nvPr>
            <p:ph type="title"/>
          </p:nvPr>
        </p:nvSpPr>
        <p:spPr>
          <a:xfrm>
            <a:off x="582082" y="576305"/>
            <a:ext cx="11113031" cy="492332"/>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4E2A84"/>
              </a:buClr>
              <a:buSzPts val="3000"/>
              <a:buFont typeface="Arial"/>
              <a:buNone/>
              <a:defRPr>
                <a:solidFill>
                  <a:srgbClr val="4E2A8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38" name="Google Shape;138;p28"/>
          <p:cNvPicPr preferRelativeResize="0"/>
          <p:nvPr/>
        </p:nvPicPr>
        <p:blipFill rotWithShape="1">
          <a:blip r:embed="rId2">
            <a:alphaModFix amt="80000"/>
          </a:blip>
          <a:srcRect b="0" l="0" r="0" t="0"/>
          <a:stretch/>
        </p:blipFill>
        <p:spPr>
          <a:xfrm>
            <a:off x="1760539" y="856474"/>
            <a:ext cx="10200317" cy="5737678"/>
          </a:xfrm>
          <a:prstGeom prst="rect">
            <a:avLst/>
          </a:prstGeom>
          <a:noFill/>
          <a:ln>
            <a:noFill/>
          </a:ln>
        </p:spPr>
      </p:pic>
      <p:sp>
        <p:nvSpPr>
          <p:cNvPr id="139" name="Google Shape;139;p28"/>
          <p:cNvSpPr txBox="1"/>
          <p:nvPr>
            <p:ph idx="1" type="body"/>
          </p:nvPr>
        </p:nvSpPr>
        <p:spPr>
          <a:xfrm>
            <a:off x="954061" y="3835022"/>
            <a:ext cx="2676243" cy="272954"/>
          </a:xfrm>
          <a:prstGeom prst="rect">
            <a:avLst/>
          </a:prstGeom>
          <a:noFill/>
          <a:ln>
            <a:noFill/>
          </a:ln>
        </p:spPr>
        <p:txBody>
          <a:bodyPr anchorCtr="0" anchor="ctr" bIns="0" lIns="0" spcFirstLastPara="1" rIns="0" wrap="square" tIns="0">
            <a:noAutofit/>
          </a:bodyPr>
          <a:lstStyle>
            <a:lvl1pPr indent="-228600" lvl="0" marL="457200" algn="l">
              <a:lnSpc>
                <a:spcPct val="100000"/>
              </a:lnSpc>
              <a:spcBef>
                <a:spcPts val="3200"/>
              </a:spcBef>
              <a:spcAft>
                <a:spcPts val="0"/>
              </a:spcAft>
              <a:buClr>
                <a:srgbClr val="3F3F3F"/>
              </a:buClr>
              <a:buSzPts val="1400"/>
              <a:buNone/>
              <a:defRPr sz="1400"/>
            </a:lvl1pPr>
            <a:lvl2pPr indent="-228600" lvl="1" marL="914400" algn="l">
              <a:lnSpc>
                <a:spcPct val="100000"/>
              </a:lnSpc>
              <a:spcBef>
                <a:spcPts val="1800"/>
              </a:spcBef>
              <a:spcAft>
                <a:spcPts val="0"/>
              </a:spcAft>
              <a:buClr>
                <a:srgbClr val="3F3F3F"/>
              </a:buClr>
              <a:buSzPts val="1800"/>
              <a:buNone/>
              <a:defRPr/>
            </a:lvl2pPr>
            <a:lvl3pPr indent="-342900" lvl="2" marL="1371600" algn="l">
              <a:lnSpc>
                <a:spcPct val="100000"/>
              </a:lnSpc>
              <a:spcBef>
                <a:spcPts val="900"/>
              </a:spcBef>
              <a:spcAft>
                <a:spcPts val="0"/>
              </a:spcAft>
              <a:buClr>
                <a:srgbClr val="3F3F3F"/>
              </a:buClr>
              <a:buSzPts val="1800"/>
              <a:buChar char="•"/>
              <a:defRPr/>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0" name="Google Shape;140;p28"/>
          <p:cNvSpPr/>
          <p:nvPr/>
        </p:nvSpPr>
        <p:spPr>
          <a:xfrm>
            <a:off x="2" y="6596350"/>
            <a:ext cx="2496065" cy="261653"/>
          </a:xfrm>
          <a:custGeom>
            <a:rect b="b" l="l" r="r" t="t"/>
            <a:pathLst>
              <a:path extrusionOk="0" h="261653" w="2496065">
                <a:moveTo>
                  <a:pt x="0" y="0"/>
                </a:moveTo>
                <a:lnTo>
                  <a:pt x="2496065" y="0"/>
                </a:lnTo>
                <a:lnTo>
                  <a:pt x="2364218" y="261653"/>
                </a:lnTo>
                <a:lnTo>
                  <a:pt x="0" y="261653"/>
                </a:lnTo>
                <a:close/>
              </a:path>
            </a:pathLst>
          </a:custGeom>
          <a:solidFill>
            <a:srgbClr val="4E2A8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1" name="Google Shape;141;p28"/>
          <p:cNvSpPr txBox="1"/>
          <p:nvPr>
            <p:ph idx="10" type="dt"/>
          </p:nvPr>
        </p:nvSpPr>
        <p:spPr>
          <a:xfrm>
            <a:off x="11074628" y="6596344"/>
            <a:ext cx="620485" cy="261656"/>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8"/>
          <p:cNvSpPr txBox="1"/>
          <p:nvPr>
            <p:ph idx="11" type="ftr"/>
          </p:nvPr>
        </p:nvSpPr>
        <p:spPr>
          <a:xfrm>
            <a:off x="3119665" y="6596347"/>
            <a:ext cx="7640865" cy="26165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8"/>
          <p:cNvSpPr txBox="1"/>
          <p:nvPr>
            <p:ph idx="12" type="sldNum"/>
          </p:nvPr>
        </p:nvSpPr>
        <p:spPr>
          <a:xfrm>
            <a:off x="1" y="6596344"/>
            <a:ext cx="496888" cy="261656"/>
          </a:xfrm>
          <a:prstGeom prst="rect">
            <a:avLst/>
          </a:prstGeom>
          <a:noFill/>
          <a:ln>
            <a:noFill/>
          </a:ln>
        </p:spPr>
        <p:txBody>
          <a:bodyPr anchorCtr="0" anchor="ctr" bIns="0" lIns="0" spcFirstLastPara="1" rIns="0" wrap="square" tIns="0">
            <a:noAutofit/>
          </a:bodyPr>
          <a:lstStyle>
            <a:lvl1pPr indent="0" lvl="0" marL="0" algn="ctr">
              <a:spcBef>
                <a:spcPts val="0"/>
              </a:spcBef>
              <a:buNone/>
              <a:defRPr b="0" i="0" sz="800" u="none" cap="none" strike="noStrike">
                <a:solidFill>
                  <a:schemeClr val="lt1"/>
                </a:solidFill>
                <a:latin typeface="Arial"/>
                <a:ea typeface="Arial"/>
                <a:cs typeface="Arial"/>
                <a:sym typeface="Arial"/>
              </a:defRPr>
            </a:lvl1pPr>
            <a:lvl2pPr indent="0" lvl="1" marL="0" algn="ctr">
              <a:spcBef>
                <a:spcPts val="0"/>
              </a:spcBef>
              <a:buNone/>
              <a:defRPr b="0" i="0" sz="800" u="none" cap="none" strike="noStrike">
                <a:solidFill>
                  <a:schemeClr val="lt1"/>
                </a:solidFill>
                <a:latin typeface="Arial"/>
                <a:ea typeface="Arial"/>
                <a:cs typeface="Arial"/>
                <a:sym typeface="Arial"/>
              </a:defRPr>
            </a:lvl2pPr>
            <a:lvl3pPr indent="0" lvl="2" marL="0" algn="ctr">
              <a:spcBef>
                <a:spcPts val="0"/>
              </a:spcBef>
              <a:buNone/>
              <a:defRPr b="0" i="0" sz="800" u="none" cap="none" strike="noStrike">
                <a:solidFill>
                  <a:schemeClr val="lt1"/>
                </a:solidFill>
                <a:latin typeface="Arial"/>
                <a:ea typeface="Arial"/>
                <a:cs typeface="Arial"/>
                <a:sym typeface="Arial"/>
              </a:defRPr>
            </a:lvl3pPr>
            <a:lvl4pPr indent="0" lvl="3" marL="0" algn="ctr">
              <a:spcBef>
                <a:spcPts val="0"/>
              </a:spcBef>
              <a:buNone/>
              <a:defRPr b="0" i="0" sz="800" u="none" cap="none" strike="noStrike">
                <a:solidFill>
                  <a:schemeClr val="lt1"/>
                </a:solidFill>
                <a:latin typeface="Arial"/>
                <a:ea typeface="Arial"/>
                <a:cs typeface="Arial"/>
                <a:sym typeface="Arial"/>
              </a:defRPr>
            </a:lvl4pPr>
            <a:lvl5pPr indent="0" lvl="4" marL="0" algn="ctr">
              <a:spcBef>
                <a:spcPts val="0"/>
              </a:spcBef>
              <a:buNone/>
              <a:defRPr b="0" i="0" sz="800" u="none" cap="none" strike="noStrike">
                <a:solidFill>
                  <a:schemeClr val="lt1"/>
                </a:solidFill>
                <a:latin typeface="Arial"/>
                <a:ea typeface="Arial"/>
                <a:cs typeface="Arial"/>
                <a:sym typeface="Arial"/>
              </a:defRPr>
            </a:lvl5pPr>
            <a:lvl6pPr indent="0" lvl="5" marL="0" algn="ctr">
              <a:spcBef>
                <a:spcPts val="0"/>
              </a:spcBef>
              <a:buNone/>
              <a:defRPr b="0" i="0" sz="800" u="none" cap="none" strike="noStrike">
                <a:solidFill>
                  <a:schemeClr val="lt1"/>
                </a:solidFill>
                <a:latin typeface="Arial"/>
                <a:ea typeface="Arial"/>
                <a:cs typeface="Arial"/>
                <a:sym typeface="Arial"/>
              </a:defRPr>
            </a:lvl6pPr>
            <a:lvl7pPr indent="0" lvl="6" marL="0" algn="ctr">
              <a:spcBef>
                <a:spcPts val="0"/>
              </a:spcBef>
              <a:buNone/>
              <a:defRPr b="0" i="0" sz="800" u="none" cap="none" strike="noStrike">
                <a:solidFill>
                  <a:schemeClr val="lt1"/>
                </a:solidFill>
                <a:latin typeface="Arial"/>
                <a:ea typeface="Arial"/>
                <a:cs typeface="Arial"/>
                <a:sym typeface="Arial"/>
              </a:defRPr>
            </a:lvl7pPr>
            <a:lvl8pPr indent="0" lvl="7" marL="0" algn="ctr">
              <a:spcBef>
                <a:spcPts val="0"/>
              </a:spcBef>
              <a:buNone/>
              <a:defRPr b="0" i="0" sz="800" u="none" cap="none" strike="noStrike">
                <a:solidFill>
                  <a:schemeClr val="lt1"/>
                </a:solidFill>
                <a:latin typeface="Arial"/>
                <a:ea typeface="Arial"/>
                <a:cs typeface="Arial"/>
                <a:sym typeface="Arial"/>
              </a:defRPr>
            </a:lvl8pPr>
            <a:lvl9pPr indent="0" lvl="8" marL="0" algn="ctr">
              <a:spcBef>
                <a:spcPts val="0"/>
              </a:spcBef>
              <a:buNone/>
              <a:defRPr b="0" i="0" sz="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descr="A black and purple text&#10;&#10;Description automatically generated" id="144" name="Google Shape;144;p28"/>
          <p:cNvPicPr preferRelativeResize="0"/>
          <p:nvPr/>
        </p:nvPicPr>
        <p:blipFill rotWithShape="1">
          <a:blip r:embed="rId3">
            <a:alphaModFix/>
          </a:blip>
          <a:srcRect b="0" l="0" r="0" t="0"/>
          <a:stretch/>
        </p:blipFill>
        <p:spPr>
          <a:xfrm>
            <a:off x="642809" y="6631417"/>
            <a:ext cx="1630128" cy="24020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aculty Slide D">
  <p:cSld name="Faculty Slide D">
    <p:spTree>
      <p:nvGrpSpPr>
        <p:cNvPr id="145" name="Shape 145"/>
        <p:cNvGrpSpPr/>
        <p:nvPr/>
      </p:nvGrpSpPr>
      <p:grpSpPr>
        <a:xfrm>
          <a:off x="0" y="0"/>
          <a:ext cx="0" cy="0"/>
          <a:chOff x="0" y="0"/>
          <a:chExt cx="0" cy="0"/>
        </a:xfrm>
      </p:grpSpPr>
      <p:sp>
        <p:nvSpPr>
          <p:cNvPr id="146" name="Google Shape;146;p29"/>
          <p:cNvSpPr/>
          <p:nvPr/>
        </p:nvSpPr>
        <p:spPr>
          <a:xfrm flipH="1" rot="10800000">
            <a:off x="0" y="261655"/>
            <a:ext cx="12192000" cy="6334686"/>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2000" u="none" cap="none" strike="noStrike">
              <a:solidFill>
                <a:schemeClr val="lt1"/>
              </a:solidFill>
              <a:latin typeface="Arial"/>
              <a:ea typeface="Arial"/>
              <a:cs typeface="Arial"/>
              <a:sym typeface="Arial"/>
            </a:endParaRPr>
          </a:p>
        </p:txBody>
      </p:sp>
      <p:sp>
        <p:nvSpPr>
          <p:cNvPr id="147" name="Google Shape;147;p29"/>
          <p:cNvSpPr/>
          <p:nvPr>
            <p:ph idx="2" type="pic"/>
          </p:nvPr>
        </p:nvSpPr>
        <p:spPr>
          <a:xfrm>
            <a:off x="566739" y="1978025"/>
            <a:ext cx="1827212" cy="1822450"/>
          </a:xfrm>
          <a:prstGeom prst="rect">
            <a:avLst/>
          </a:prstGeom>
          <a:solidFill>
            <a:srgbClr val="7F7F7F"/>
          </a:solidFill>
          <a:ln>
            <a:noFill/>
          </a:ln>
        </p:spPr>
      </p:sp>
      <p:sp>
        <p:nvSpPr>
          <p:cNvPr id="148" name="Google Shape;148;p29"/>
          <p:cNvSpPr/>
          <p:nvPr>
            <p:ph idx="3" type="pic"/>
          </p:nvPr>
        </p:nvSpPr>
        <p:spPr>
          <a:xfrm>
            <a:off x="4501311" y="1978025"/>
            <a:ext cx="1827212" cy="1822450"/>
          </a:xfrm>
          <a:prstGeom prst="rect">
            <a:avLst/>
          </a:prstGeom>
          <a:solidFill>
            <a:srgbClr val="7F7F7F"/>
          </a:solidFill>
          <a:ln>
            <a:noFill/>
          </a:ln>
        </p:spPr>
      </p:sp>
      <p:sp>
        <p:nvSpPr>
          <p:cNvPr id="149" name="Google Shape;149;p29"/>
          <p:cNvSpPr/>
          <p:nvPr>
            <p:ph idx="4" type="pic"/>
          </p:nvPr>
        </p:nvSpPr>
        <p:spPr>
          <a:xfrm>
            <a:off x="8431445" y="1978025"/>
            <a:ext cx="1827212" cy="1822450"/>
          </a:xfrm>
          <a:prstGeom prst="rect">
            <a:avLst/>
          </a:prstGeom>
          <a:solidFill>
            <a:srgbClr val="7F7F7F"/>
          </a:solidFill>
          <a:ln>
            <a:noFill/>
          </a:ln>
        </p:spPr>
      </p:sp>
      <p:sp>
        <p:nvSpPr>
          <p:cNvPr id="150" name="Google Shape;150;p29"/>
          <p:cNvSpPr txBox="1"/>
          <p:nvPr>
            <p:ph type="title"/>
          </p:nvPr>
        </p:nvSpPr>
        <p:spPr>
          <a:xfrm>
            <a:off x="582082" y="576306"/>
            <a:ext cx="11113031" cy="466031"/>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4E2A84"/>
              </a:buClr>
              <a:buSzPts val="3000"/>
              <a:buFont typeface="Arial"/>
              <a:buNone/>
              <a:defRPr b="0" sz="3000" cap="none">
                <a:solidFill>
                  <a:srgbClr val="4E2A8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 name="Google Shape;151;p29"/>
          <p:cNvSpPr txBox="1"/>
          <p:nvPr>
            <p:ph idx="1" type="body"/>
          </p:nvPr>
        </p:nvSpPr>
        <p:spPr>
          <a:xfrm>
            <a:off x="582082" y="1100406"/>
            <a:ext cx="11113031" cy="25657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0"/>
              </a:spcBef>
              <a:spcAft>
                <a:spcPts val="0"/>
              </a:spcAft>
              <a:buClr>
                <a:srgbClr val="3F3F3F"/>
              </a:buClr>
              <a:buSzPts val="1400"/>
              <a:buNone/>
              <a:defRPr b="0" sz="1400" cap="none"/>
            </a:lvl1pPr>
            <a:lvl2pPr indent="-228600" lvl="1" marL="914400" algn="l">
              <a:lnSpc>
                <a:spcPct val="100000"/>
              </a:lnSpc>
              <a:spcBef>
                <a:spcPts val="1800"/>
              </a:spcBef>
              <a:spcAft>
                <a:spcPts val="0"/>
              </a:spcAft>
              <a:buClr>
                <a:srgbClr val="3F3F3F"/>
              </a:buClr>
              <a:buSzPts val="1800"/>
              <a:buNone/>
              <a:defRPr/>
            </a:lvl2pPr>
            <a:lvl3pPr indent="-342900" lvl="2" marL="1371600" algn="l">
              <a:lnSpc>
                <a:spcPct val="100000"/>
              </a:lnSpc>
              <a:spcBef>
                <a:spcPts val="900"/>
              </a:spcBef>
              <a:spcAft>
                <a:spcPts val="0"/>
              </a:spcAft>
              <a:buClr>
                <a:srgbClr val="3F3F3F"/>
              </a:buClr>
              <a:buSzPts val="1800"/>
              <a:buChar char="•"/>
              <a:defRPr/>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29"/>
          <p:cNvSpPr/>
          <p:nvPr>
            <p:ph idx="5" type="pic"/>
          </p:nvPr>
        </p:nvSpPr>
        <p:spPr>
          <a:xfrm>
            <a:off x="566739" y="4117649"/>
            <a:ext cx="1827212" cy="1822450"/>
          </a:xfrm>
          <a:prstGeom prst="rect">
            <a:avLst/>
          </a:prstGeom>
          <a:solidFill>
            <a:srgbClr val="7F7F7F"/>
          </a:solidFill>
          <a:ln>
            <a:noFill/>
          </a:ln>
        </p:spPr>
      </p:sp>
      <p:sp>
        <p:nvSpPr>
          <p:cNvPr id="153" name="Google Shape;153;p29"/>
          <p:cNvSpPr/>
          <p:nvPr>
            <p:ph idx="6" type="pic"/>
          </p:nvPr>
        </p:nvSpPr>
        <p:spPr>
          <a:xfrm>
            <a:off x="4501311" y="4117649"/>
            <a:ext cx="1827212" cy="1822450"/>
          </a:xfrm>
          <a:prstGeom prst="rect">
            <a:avLst/>
          </a:prstGeom>
          <a:solidFill>
            <a:srgbClr val="7F7F7F"/>
          </a:solidFill>
          <a:ln>
            <a:noFill/>
          </a:ln>
        </p:spPr>
      </p:sp>
      <p:sp>
        <p:nvSpPr>
          <p:cNvPr id="154" name="Google Shape;154;p29"/>
          <p:cNvSpPr/>
          <p:nvPr>
            <p:ph idx="7" type="pic"/>
          </p:nvPr>
        </p:nvSpPr>
        <p:spPr>
          <a:xfrm>
            <a:off x="8431445" y="4117649"/>
            <a:ext cx="1827212" cy="1822450"/>
          </a:xfrm>
          <a:prstGeom prst="rect">
            <a:avLst/>
          </a:prstGeom>
          <a:solidFill>
            <a:srgbClr val="7F7F7F"/>
          </a:solidFill>
          <a:ln>
            <a:noFill/>
          </a:ln>
        </p:spPr>
      </p:sp>
      <p:sp>
        <p:nvSpPr>
          <p:cNvPr id="155" name="Google Shape;155;p29"/>
          <p:cNvSpPr/>
          <p:nvPr/>
        </p:nvSpPr>
        <p:spPr>
          <a:xfrm>
            <a:off x="2" y="6596350"/>
            <a:ext cx="2496065" cy="261653"/>
          </a:xfrm>
          <a:custGeom>
            <a:rect b="b" l="l" r="r" t="t"/>
            <a:pathLst>
              <a:path extrusionOk="0" h="261653" w="2496065">
                <a:moveTo>
                  <a:pt x="0" y="0"/>
                </a:moveTo>
                <a:lnTo>
                  <a:pt x="2496065" y="0"/>
                </a:lnTo>
                <a:lnTo>
                  <a:pt x="2364218" y="261653"/>
                </a:lnTo>
                <a:lnTo>
                  <a:pt x="0" y="261653"/>
                </a:lnTo>
                <a:close/>
              </a:path>
            </a:pathLst>
          </a:custGeom>
          <a:solidFill>
            <a:srgbClr val="4E2A8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6" name="Google Shape;156;p29"/>
          <p:cNvSpPr txBox="1"/>
          <p:nvPr>
            <p:ph idx="10" type="dt"/>
          </p:nvPr>
        </p:nvSpPr>
        <p:spPr>
          <a:xfrm>
            <a:off x="11074628" y="6596344"/>
            <a:ext cx="620485" cy="261656"/>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9"/>
          <p:cNvSpPr txBox="1"/>
          <p:nvPr>
            <p:ph idx="11" type="ftr"/>
          </p:nvPr>
        </p:nvSpPr>
        <p:spPr>
          <a:xfrm>
            <a:off x="3119665" y="6596347"/>
            <a:ext cx="7640865" cy="26165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29"/>
          <p:cNvSpPr txBox="1"/>
          <p:nvPr>
            <p:ph idx="12" type="sldNum"/>
          </p:nvPr>
        </p:nvSpPr>
        <p:spPr>
          <a:xfrm>
            <a:off x="1" y="6596344"/>
            <a:ext cx="496888" cy="261656"/>
          </a:xfrm>
          <a:prstGeom prst="rect">
            <a:avLst/>
          </a:prstGeom>
          <a:noFill/>
          <a:ln>
            <a:noFill/>
          </a:ln>
        </p:spPr>
        <p:txBody>
          <a:bodyPr anchorCtr="0" anchor="ctr" bIns="0" lIns="0" spcFirstLastPara="1" rIns="0" wrap="square" tIns="0">
            <a:noAutofit/>
          </a:bodyPr>
          <a:lstStyle>
            <a:lvl1pPr indent="0" lvl="0" marL="0" algn="ctr">
              <a:spcBef>
                <a:spcPts val="0"/>
              </a:spcBef>
              <a:buNone/>
              <a:defRPr b="0" i="0" sz="800" u="none" cap="none" strike="noStrike">
                <a:solidFill>
                  <a:schemeClr val="lt1"/>
                </a:solidFill>
                <a:latin typeface="Arial"/>
                <a:ea typeface="Arial"/>
                <a:cs typeface="Arial"/>
                <a:sym typeface="Arial"/>
              </a:defRPr>
            </a:lvl1pPr>
            <a:lvl2pPr indent="0" lvl="1" marL="0" algn="ctr">
              <a:spcBef>
                <a:spcPts val="0"/>
              </a:spcBef>
              <a:buNone/>
              <a:defRPr b="0" i="0" sz="800" u="none" cap="none" strike="noStrike">
                <a:solidFill>
                  <a:schemeClr val="lt1"/>
                </a:solidFill>
                <a:latin typeface="Arial"/>
                <a:ea typeface="Arial"/>
                <a:cs typeface="Arial"/>
                <a:sym typeface="Arial"/>
              </a:defRPr>
            </a:lvl2pPr>
            <a:lvl3pPr indent="0" lvl="2" marL="0" algn="ctr">
              <a:spcBef>
                <a:spcPts val="0"/>
              </a:spcBef>
              <a:buNone/>
              <a:defRPr b="0" i="0" sz="800" u="none" cap="none" strike="noStrike">
                <a:solidFill>
                  <a:schemeClr val="lt1"/>
                </a:solidFill>
                <a:latin typeface="Arial"/>
                <a:ea typeface="Arial"/>
                <a:cs typeface="Arial"/>
                <a:sym typeface="Arial"/>
              </a:defRPr>
            </a:lvl3pPr>
            <a:lvl4pPr indent="0" lvl="3" marL="0" algn="ctr">
              <a:spcBef>
                <a:spcPts val="0"/>
              </a:spcBef>
              <a:buNone/>
              <a:defRPr b="0" i="0" sz="800" u="none" cap="none" strike="noStrike">
                <a:solidFill>
                  <a:schemeClr val="lt1"/>
                </a:solidFill>
                <a:latin typeface="Arial"/>
                <a:ea typeface="Arial"/>
                <a:cs typeface="Arial"/>
                <a:sym typeface="Arial"/>
              </a:defRPr>
            </a:lvl4pPr>
            <a:lvl5pPr indent="0" lvl="4" marL="0" algn="ctr">
              <a:spcBef>
                <a:spcPts val="0"/>
              </a:spcBef>
              <a:buNone/>
              <a:defRPr b="0" i="0" sz="800" u="none" cap="none" strike="noStrike">
                <a:solidFill>
                  <a:schemeClr val="lt1"/>
                </a:solidFill>
                <a:latin typeface="Arial"/>
                <a:ea typeface="Arial"/>
                <a:cs typeface="Arial"/>
                <a:sym typeface="Arial"/>
              </a:defRPr>
            </a:lvl5pPr>
            <a:lvl6pPr indent="0" lvl="5" marL="0" algn="ctr">
              <a:spcBef>
                <a:spcPts val="0"/>
              </a:spcBef>
              <a:buNone/>
              <a:defRPr b="0" i="0" sz="800" u="none" cap="none" strike="noStrike">
                <a:solidFill>
                  <a:schemeClr val="lt1"/>
                </a:solidFill>
                <a:latin typeface="Arial"/>
                <a:ea typeface="Arial"/>
                <a:cs typeface="Arial"/>
                <a:sym typeface="Arial"/>
              </a:defRPr>
            </a:lvl6pPr>
            <a:lvl7pPr indent="0" lvl="6" marL="0" algn="ctr">
              <a:spcBef>
                <a:spcPts val="0"/>
              </a:spcBef>
              <a:buNone/>
              <a:defRPr b="0" i="0" sz="800" u="none" cap="none" strike="noStrike">
                <a:solidFill>
                  <a:schemeClr val="lt1"/>
                </a:solidFill>
                <a:latin typeface="Arial"/>
                <a:ea typeface="Arial"/>
                <a:cs typeface="Arial"/>
                <a:sym typeface="Arial"/>
              </a:defRPr>
            </a:lvl7pPr>
            <a:lvl8pPr indent="0" lvl="7" marL="0" algn="ctr">
              <a:spcBef>
                <a:spcPts val="0"/>
              </a:spcBef>
              <a:buNone/>
              <a:defRPr b="0" i="0" sz="800" u="none" cap="none" strike="noStrike">
                <a:solidFill>
                  <a:schemeClr val="lt1"/>
                </a:solidFill>
                <a:latin typeface="Arial"/>
                <a:ea typeface="Arial"/>
                <a:cs typeface="Arial"/>
                <a:sym typeface="Arial"/>
              </a:defRPr>
            </a:lvl8pPr>
            <a:lvl9pPr indent="0" lvl="8" marL="0" algn="ctr">
              <a:spcBef>
                <a:spcPts val="0"/>
              </a:spcBef>
              <a:buNone/>
              <a:defRPr b="0" i="0" sz="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59" name="Google Shape;159;p29"/>
          <p:cNvSpPr txBox="1"/>
          <p:nvPr>
            <p:ph idx="8" type="body"/>
          </p:nvPr>
        </p:nvSpPr>
        <p:spPr>
          <a:xfrm>
            <a:off x="2398389" y="1978026"/>
            <a:ext cx="1929651" cy="1810511"/>
          </a:xfrm>
          <a:prstGeom prst="rect">
            <a:avLst/>
          </a:prstGeom>
          <a:solidFill>
            <a:schemeClr val="lt1"/>
          </a:solidFill>
          <a:ln>
            <a:noFill/>
          </a:ln>
        </p:spPr>
        <p:txBody>
          <a:bodyPr anchorCtr="0" anchor="t" bIns="0" lIns="182875" spcFirstLastPara="1" rIns="45700" wrap="square" tIns="182875">
            <a:noAutofit/>
          </a:bodyPr>
          <a:lstStyle>
            <a:lvl1pPr indent="-228600" lvl="0" marL="457200" algn="l">
              <a:lnSpc>
                <a:spcPct val="100000"/>
              </a:lnSpc>
              <a:spcBef>
                <a:spcPts val="3200"/>
              </a:spcBef>
              <a:spcAft>
                <a:spcPts val="0"/>
              </a:spcAft>
              <a:buClr>
                <a:schemeClr val="accent2"/>
              </a:buClr>
              <a:buSzPts val="1300"/>
              <a:buNone/>
              <a:defRPr b="1" sz="1300" cap="none">
                <a:solidFill>
                  <a:schemeClr val="accent2"/>
                </a:solidFill>
              </a:defRPr>
            </a:lvl1pPr>
            <a:lvl2pPr indent="-228600" lvl="1" marL="914400" algn="l">
              <a:lnSpc>
                <a:spcPct val="100000"/>
              </a:lnSpc>
              <a:spcBef>
                <a:spcPts val="600"/>
              </a:spcBef>
              <a:spcAft>
                <a:spcPts val="0"/>
              </a:spcAft>
              <a:buClr>
                <a:srgbClr val="3F3F3F"/>
              </a:buClr>
              <a:buSzPts val="1300"/>
              <a:buNone/>
              <a:defRPr sz="1300"/>
            </a:lvl2pPr>
            <a:lvl3pPr indent="-228600" lvl="2" marL="1371600" algn="l">
              <a:lnSpc>
                <a:spcPct val="100000"/>
              </a:lnSpc>
              <a:spcBef>
                <a:spcPts val="0"/>
              </a:spcBef>
              <a:spcAft>
                <a:spcPts val="0"/>
              </a:spcAft>
              <a:buClr>
                <a:srgbClr val="3F3F3F"/>
              </a:buClr>
              <a:buSzPts val="1300"/>
              <a:buNone/>
              <a:defRPr b="1" sz="1300"/>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29"/>
          <p:cNvSpPr txBox="1"/>
          <p:nvPr>
            <p:ph idx="9" type="body"/>
          </p:nvPr>
        </p:nvSpPr>
        <p:spPr>
          <a:xfrm>
            <a:off x="10262349" y="1978026"/>
            <a:ext cx="1929651" cy="1810511"/>
          </a:xfrm>
          <a:prstGeom prst="rect">
            <a:avLst/>
          </a:prstGeom>
          <a:solidFill>
            <a:schemeClr val="lt1"/>
          </a:solidFill>
          <a:ln>
            <a:noFill/>
          </a:ln>
        </p:spPr>
        <p:txBody>
          <a:bodyPr anchorCtr="0" anchor="t" bIns="0" lIns="182875" spcFirstLastPara="1" rIns="45700" wrap="square" tIns="182875">
            <a:noAutofit/>
          </a:bodyPr>
          <a:lstStyle>
            <a:lvl1pPr indent="-228600" lvl="0" marL="457200" algn="l">
              <a:lnSpc>
                <a:spcPct val="100000"/>
              </a:lnSpc>
              <a:spcBef>
                <a:spcPts val="3200"/>
              </a:spcBef>
              <a:spcAft>
                <a:spcPts val="0"/>
              </a:spcAft>
              <a:buClr>
                <a:schemeClr val="accent2"/>
              </a:buClr>
              <a:buSzPts val="1300"/>
              <a:buNone/>
              <a:defRPr b="1" sz="1300" cap="none">
                <a:solidFill>
                  <a:schemeClr val="accent2"/>
                </a:solidFill>
              </a:defRPr>
            </a:lvl1pPr>
            <a:lvl2pPr indent="-228600" lvl="1" marL="914400" algn="l">
              <a:lnSpc>
                <a:spcPct val="100000"/>
              </a:lnSpc>
              <a:spcBef>
                <a:spcPts val="600"/>
              </a:spcBef>
              <a:spcAft>
                <a:spcPts val="0"/>
              </a:spcAft>
              <a:buClr>
                <a:srgbClr val="3F3F3F"/>
              </a:buClr>
              <a:buSzPts val="1300"/>
              <a:buNone/>
              <a:defRPr sz="1300"/>
            </a:lvl2pPr>
            <a:lvl3pPr indent="-228600" lvl="2" marL="1371600" algn="l">
              <a:lnSpc>
                <a:spcPct val="100000"/>
              </a:lnSpc>
              <a:spcBef>
                <a:spcPts val="0"/>
              </a:spcBef>
              <a:spcAft>
                <a:spcPts val="0"/>
              </a:spcAft>
              <a:buClr>
                <a:srgbClr val="3F3F3F"/>
              </a:buClr>
              <a:buSzPts val="1300"/>
              <a:buNone/>
              <a:defRPr b="1" sz="1300"/>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1" name="Google Shape;161;p29"/>
          <p:cNvSpPr txBox="1"/>
          <p:nvPr>
            <p:ph idx="13" type="body"/>
          </p:nvPr>
        </p:nvSpPr>
        <p:spPr>
          <a:xfrm>
            <a:off x="2398389" y="4121344"/>
            <a:ext cx="1929651" cy="1810511"/>
          </a:xfrm>
          <a:prstGeom prst="rect">
            <a:avLst/>
          </a:prstGeom>
          <a:solidFill>
            <a:schemeClr val="lt1"/>
          </a:solidFill>
          <a:ln>
            <a:noFill/>
          </a:ln>
        </p:spPr>
        <p:txBody>
          <a:bodyPr anchorCtr="0" anchor="t" bIns="0" lIns="182875" spcFirstLastPara="1" rIns="45700" wrap="square" tIns="182875">
            <a:noAutofit/>
          </a:bodyPr>
          <a:lstStyle>
            <a:lvl1pPr indent="-228600" lvl="0" marL="457200" algn="l">
              <a:lnSpc>
                <a:spcPct val="100000"/>
              </a:lnSpc>
              <a:spcBef>
                <a:spcPts val="3200"/>
              </a:spcBef>
              <a:spcAft>
                <a:spcPts val="0"/>
              </a:spcAft>
              <a:buClr>
                <a:schemeClr val="accent2"/>
              </a:buClr>
              <a:buSzPts val="1300"/>
              <a:buNone/>
              <a:defRPr b="1" sz="1300" cap="none">
                <a:solidFill>
                  <a:schemeClr val="accent2"/>
                </a:solidFill>
              </a:defRPr>
            </a:lvl1pPr>
            <a:lvl2pPr indent="-228600" lvl="1" marL="914400" algn="l">
              <a:lnSpc>
                <a:spcPct val="100000"/>
              </a:lnSpc>
              <a:spcBef>
                <a:spcPts val="600"/>
              </a:spcBef>
              <a:spcAft>
                <a:spcPts val="0"/>
              </a:spcAft>
              <a:buClr>
                <a:srgbClr val="3F3F3F"/>
              </a:buClr>
              <a:buSzPts val="1300"/>
              <a:buNone/>
              <a:defRPr sz="1300"/>
            </a:lvl2pPr>
            <a:lvl3pPr indent="-228600" lvl="2" marL="1371600" algn="l">
              <a:lnSpc>
                <a:spcPct val="100000"/>
              </a:lnSpc>
              <a:spcBef>
                <a:spcPts val="0"/>
              </a:spcBef>
              <a:spcAft>
                <a:spcPts val="0"/>
              </a:spcAft>
              <a:buClr>
                <a:srgbClr val="3F3F3F"/>
              </a:buClr>
              <a:buSzPts val="1300"/>
              <a:buNone/>
              <a:defRPr b="1" sz="1300"/>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2" name="Google Shape;162;p29"/>
          <p:cNvSpPr txBox="1"/>
          <p:nvPr>
            <p:ph idx="14" type="body"/>
          </p:nvPr>
        </p:nvSpPr>
        <p:spPr>
          <a:xfrm>
            <a:off x="6318901" y="4121344"/>
            <a:ext cx="1929651" cy="1810511"/>
          </a:xfrm>
          <a:prstGeom prst="rect">
            <a:avLst/>
          </a:prstGeom>
          <a:solidFill>
            <a:schemeClr val="lt1"/>
          </a:solidFill>
          <a:ln>
            <a:noFill/>
          </a:ln>
        </p:spPr>
        <p:txBody>
          <a:bodyPr anchorCtr="0" anchor="t" bIns="0" lIns="182875" spcFirstLastPara="1" rIns="45700" wrap="square" tIns="182875">
            <a:noAutofit/>
          </a:bodyPr>
          <a:lstStyle>
            <a:lvl1pPr indent="-228600" lvl="0" marL="457200" algn="l">
              <a:lnSpc>
                <a:spcPct val="100000"/>
              </a:lnSpc>
              <a:spcBef>
                <a:spcPts val="3200"/>
              </a:spcBef>
              <a:spcAft>
                <a:spcPts val="0"/>
              </a:spcAft>
              <a:buClr>
                <a:schemeClr val="accent2"/>
              </a:buClr>
              <a:buSzPts val="1300"/>
              <a:buNone/>
              <a:defRPr b="1" sz="1300" cap="none">
                <a:solidFill>
                  <a:schemeClr val="accent2"/>
                </a:solidFill>
              </a:defRPr>
            </a:lvl1pPr>
            <a:lvl2pPr indent="-228600" lvl="1" marL="914400" algn="l">
              <a:lnSpc>
                <a:spcPct val="100000"/>
              </a:lnSpc>
              <a:spcBef>
                <a:spcPts val="600"/>
              </a:spcBef>
              <a:spcAft>
                <a:spcPts val="0"/>
              </a:spcAft>
              <a:buClr>
                <a:srgbClr val="3F3F3F"/>
              </a:buClr>
              <a:buSzPts val="1300"/>
              <a:buNone/>
              <a:defRPr sz="1300"/>
            </a:lvl2pPr>
            <a:lvl3pPr indent="-228600" lvl="2" marL="1371600" algn="l">
              <a:lnSpc>
                <a:spcPct val="100000"/>
              </a:lnSpc>
              <a:spcBef>
                <a:spcPts val="0"/>
              </a:spcBef>
              <a:spcAft>
                <a:spcPts val="0"/>
              </a:spcAft>
              <a:buClr>
                <a:srgbClr val="3F3F3F"/>
              </a:buClr>
              <a:buSzPts val="1300"/>
              <a:buNone/>
              <a:defRPr b="1" sz="1300"/>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3" name="Google Shape;163;p29"/>
          <p:cNvSpPr txBox="1"/>
          <p:nvPr>
            <p:ph idx="15" type="body"/>
          </p:nvPr>
        </p:nvSpPr>
        <p:spPr>
          <a:xfrm>
            <a:off x="6318901" y="1978026"/>
            <a:ext cx="1929651" cy="1810511"/>
          </a:xfrm>
          <a:prstGeom prst="rect">
            <a:avLst/>
          </a:prstGeom>
          <a:solidFill>
            <a:schemeClr val="lt1"/>
          </a:solidFill>
          <a:ln>
            <a:noFill/>
          </a:ln>
        </p:spPr>
        <p:txBody>
          <a:bodyPr anchorCtr="0" anchor="t" bIns="0" lIns="182875" spcFirstLastPara="1" rIns="45700" wrap="square" tIns="182875">
            <a:noAutofit/>
          </a:bodyPr>
          <a:lstStyle>
            <a:lvl1pPr indent="-228600" lvl="0" marL="457200" algn="l">
              <a:lnSpc>
                <a:spcPct val="100000"/>
              </a:lnSpc>
              <a:spcBef>
                <a:spcPts val="3200"/>
              </a:spcBef>
              <a:spcAft>
                <a:spcPts val="0"/>
              </a:spcAft>
              <a:buClr>
                <a:schemeClr val="accent2"/>
              </a:buClr>
              <a:buSzPts val="1300"/>
              <a:buNone/>
              <a:defRPr b="1" sz="1300" cap="none">
                <a:solidFill>
                  <a:schemeClr val="accent2"/>
                </a:solidFill>
              </a:defRPr>
            </a:lvl1pPr>
            <a:lvl2pPr indent="-228600" lvl="1" marL="914400" algn="l">
              <a:lnSpc>
                <a:spcPct val="100000"/>
              </a:lnSpc>
              <a:spcBef>
                <a:spcPts val="600"/>
              </a:spcBef>
              <a:spcAft>
                <a:spcPts val="0"/>
              </a:spcAft>
              <a:buClr>
                <a:srgbClr val="3F3F3F"/>
              </a:buClr>
              <a:buSzPts val="1300"/>
              <a:buNone/>
              <a:defRPr sz="1300"/>
            </a:lvl2pPr>
            <a:lvl3pPr indent="-228600" lvl="2" marL="1371600" algn="l">
              <a:lnSpc>
                <a:spcPct val="100000"/>
              </a:lnSpc>
              <a:spcBef>
                <a:spcPts val="0"/>
              </a:spcBef>
              <a:spcAft>
                <a:spcPts val="0"/>
              </a:spcAft>
              <a:buClr>
                <a:srgbClr val="3F3F3F"/>
              </a:buClr>
              <a:buSzPts val="1300"/>
              <a:buNone/>
              <a:defRPr b="1" sz="1300"/>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4" name="Google Shape;164;p29"/>
          <p:cNvSpPr txBox="1"/>
          <p:nvPr>
            <p:ph idx="16" type="body"/>
          </p:nvPr>
        </p:nvSpPr>
        <p:spPr>
          <a:xfrm>
            <a:off x="10262349" y="4121344"/>
            <a:ext cx="1929651" cy="1810511"/>
          </a:xfrm>
          <a:prstGeom prst="rect">
            <a:avLst/>
          </a:prstGeom>
          <a:solidFill>
            <a:schemeClr val="lt1"/>
          </a:solidFill>
          <a:ln>
            <a:noFill/>
          </a:ln>
        </p:spPr>
        <p:txBody>
          <a:bodyPr anchorCtr="0" anchor="t" bIns="0" lIns="182875" spcFirstLastPara="1" rIns="45700" wrap="square" tIns="182875">
            <a:noAutofit/>
          </a:bodyPr>
          <a:lstStyle>
            <a:lvl1pPr indent="-228600" lvl="0" marL="457200" algn="l">
              <a:lnSpc>
                <a:spcPct val="100000"/>
              </a:lnSpc>
              <a:spcBef>
                <a:spcPts val="3200"/>
              </a:spcBef>
              <a:spcAft>
                <a:spcPts val="0"/>
              </a:spcAft>
              <a:buClr>
                <a:schemeClr val="accent2"/>
              </a:buClr>
              <a:buSzPts val="1300"/>
              <a:buNone/>
              <a:defRPr b="1" sz="1300" cap="none">
                <a:solidFill>
                  <a:schemeClr val="accent2"/>
                </a:solidFill>
              </a:defRPr>
            </a:lvl1pPr>
            <a:lvl2pPr indent="-228600" lvl="1" marL="914400" algn="l">
              <a:lnSpc>
                <a:spcPct val="100000"/>
              </a:lnSpc>
              <a:spcBef>
                <a:spcPts val="600"/>
              </a:spcBef>
              <a:spcAft>
                <a:spcPts val="0"/>
              </a:spcAft>
              <a:buClr>
                <a:srgbClr val="3F3F3F"/>
              </a:buClr>
              <a:buSzPts val="1300"/>
              <a:buNone/>
              <a:defRPr sz="1300"/>
            </a:lvl2pPr>
            <a:lvl3pPr indent="-228600" lvl="2" marL="1371600" algn="l">
              <a:lnSpc>
                <a:spcPct val="100000"/>
              </a:lnSpc>
              <a:spcBef>
                <a:spcPts val="0"/>
              </a:spcBef>
              <a:spcAft>
                <a:spcPts val="0"/>
              </a:spcAft>
              <a:buClr>
                <a:srgbClr val="3F3F3F"/>
              </a:buClr>
              <a:buSzPts val="1300"/>
              <a:buNone/>
              <a:defRPr b="1" sz="1300"/>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A black and purple text&#10;&#10;Description automatically generated" id="165" name="Google Shape;165;p29"/>
          <p:cNvPicPr preferRelativeResize="0"/>
          <p:nvPr/>
        </p:nvPicPr>
        <p:blipFill rotWithShape="1">
          <a:blip r:embed="rId2">
            <a:alphaModFix/>
          </a:blip>
          <a:srcRect b="0" l="0" r="0" t="0"/>
          <a:stretch/>
        </p:blipFill>
        <p:spPr>
          <a:xfrm>
            <a:off x="642809" y="6631417"/>
            <a:ext cx="1630128" cy="24020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aculty Slide D.1">
  <p:cSld name="Faculty Slide D.1">
    <p:spTree>
      <p:nvGrpSpPr>
        <p:cNvPr id="166" name="Shape 166"/>
        <p:cNvGrpSpPr/>
        <p:nvPr/>
      </p:nvGrpSpPr>
      <p:grpSpPr>
        <a:xfrm>
          <a:off x="0" y="0"/>
          <a:ext cx="0" cy="0"/>
          <a:chOff x="0" y="0"/>
          <a:chExt cx="0" cy="0"/>
        </a:xfrm>
      </p:grpSpPr>
      <p:sp>
        <p:nvSpPr>
          <p:cNvPr id="167" name="Google Shape;167;p30"/>
          <p:cNvSpPr/>
          <p:nvPr/>
        </p:nvSpPr>
        <p:spPr>
          <a:xfrm flipH="1" rot="10800000">
            <a:off x="0" y="261655"/>
            <a:ext cx="12192000" cy="6334686"/>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2000" u="none" cap="none" strike="noStrike">
              <a:solidFill>
                <a:schemeClr val="lt1"/>
              </a:solidFill>
              <a:latin typeface="Arial"/>
              <a:ea typeface="Arial"/>
              <a:cs typeface="Arial"/>
              <a:sym typeface="Arial"/>
            </a:endParaRPr>
          </a:p>
        </p:txBody>
      </p:sp>
      <p:sp>
        <p:nvSpPr>
          <p:cNvPr id="168" name="Google Shape;168;p30"/>
          <p:cNvSpPr txBox="1"/>
          <p:nvPr>
            <p:ph idx="1" type="body"/>
          </p:nvPr>
        </p:nvSpPr>
        <p:spPr>
          <a:xfrm>
            <a:off x="2398389" y="1978026"/>
            <a:ext cx="1929651" cy="1810511"/>
          </a:xfrm>
          <a:prstGeom prst="rect">
            <a:avLst/>
          </a:prstGeom>
          <a:solidFill>
            <a:schemeClr val="lt1"/>
          </a:solidFill>
          <a:ln>
            <a:noFill/>
          </a:ln>
        </p:spPr>
        <p:txBody>
          <a:bodyPr anchorCtr="0" anchor="t" bIns="0" lIns="182875" spcFirstLastPara="1" rIns="45700" wrap="square" tIns="182875">
            <a:noAutofit/>
          </a:bodyPr>
          <a:lstStyle>
            <a:lvl1pPr indent="-228600" lvl="0" marL="457200" algn="l">
              <a:lnSpc>
                <a:spcPct val="100000"/>
              </a:lnSpc>
              <a:spcBef>
                <a:spcPts val="3200"/>
              </a:spcBef>
              <a:spcAft>
                <a:spcPts val="0"/>
              </a:spcAft>
              <a:buClr>
                <a:schemeClr val="accent2"/>
              </a:buClr>
              <a:buSzPts val="1300"/>
              <a:buNone/>
              <a:defRPr b="1" sz="1300" cap="none">
                <a:solidFill>
                  <a:schemeClr val="accent2"/>
                </a:solidFill>
              </a:defRPr>
            </a:lvl1pPr>
            <a:lvl2pPr indent="-228600" lvl="1" marL="914400" algn="l">
              <a:lnSpc>
                <a:spcPct val="100000"/>
              </a:lnSpc>
              <a:spcBef>
                <a:spcPts val="600"/>
              </a:spcBef>
              <a:spcAft>
                <a:spcPts val="0"/>
              </a:spcAft>
              <a:buClr>
                <a:srgbClr val="3F3F3F"/>
              </a:buClr>
              <a:buSzPts val="1300"/>
              <a:buNone/>
              <a:defRPr sz="1300"/>
            </a:lvl2pPr>
            <a:lvl3pPr indent="-228600" lvl="2" marL="1371600" algn="l">
              <a:lnSpc>
                <a:spcPct val="100000"/>
              </a:lnSpc>
              <a:spcBef>
                <a:spcPts val="0"/>
              </a:spcBef>
              <a:spcAft>
                <a:spcPts val="0"/>
              </a:spcAft>
              <a:buClr>
                <a:srgbClr val="3F3F3F"/>
              </a:buClr>
              <a:buSzPts val="1300"/>
              <a:buNone/>
              <a:defRPr b="1" sz="1300"/>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9" name="Google Shape;169;p30"/>
          <p:cNvSpPr txBox="1"/>
          <p:nvPr>
            <p:ph idx="2" type="body"/>
          </p:nvPr>
        </p:nvSpPr>
        <p:spPr>
          <a:xfrm>
            <a:off x="10262349" y="1978026"/>
            <a:ext cx="1929651" cy="1810511"/>
          </a:xfrm>
          <a:prstGeom prst="rect">
            <a:avLst/>
          </a:prstGeom>
          <a:solidFill>
            <a:schemeClr val="lt1"/>
          </a:solidFill>
          <a:ln>
            <a:noFill/>
          </a:ln>
        </p:spPr>
        <p:txBody>
          <a:bodyPr anchorCtr="0" anchor="t" bIns="0" lIns="182875" spcFirstLastPara="1" rIns="45700" wrap="square" tIns="182875">
            <a:noAutofit/>
          </a:bodyPr>
          <a:lstStyle>
            <a:lvl1pPr indent="-228600" lvl="0" marL="457200" algn="l">
              <a:lnSpc>
                <a:spcPct val="100000"/>
              </a:lnSpc>
              <a:spcBef>
                <a:spcPts val="3200"/>
              </a:spcBef>
              <a:spcAft>
                <a:spcPts val="0"/>
              </a:spcAft>
              <a:buClr>
                <a:schemeClr val="accent2"/>
              </a:buClr>
              <a:buSzPts val="1300"/>
              <a:buNone/>
              <a:defRPr b="1" sz="1300" cap="none">
                <a:solidFill>
                  <a:schemeClr val="accent2"/>
                </a:solidFill>
              </a:defRPr>
            </a:lvl1pPr>
            <a:lvl2pPr indent="-228600" lvl="1" marL="914400" algn="l">
              <a:lnSpc>
                <a:spcPct val="100000"/>
              </a:lnSpc>
              <a:spcBef>
                <a:spcPts val="600"/>
              </a:spcBef>
              <a:spcAft>
                <a:spcPts val="0"/>
              </a:spcAft>
              <a:buClr>
                <a:srgbClr val="3F3F3F"/>
              </a:buClr>
              <a:buSzPts val="1300"/>
              <a:buNone/>
              <a:defRPr sz="1300"/>
            </a:lvl2pPr>
            <a:lvl3pPr indent="-228600" lvl="2" marL="1371600" algn="l">
              <a:lnSpc>
                <a:spcPct val="100000"/>
              </a:lnSpc>
              <a:spcBef>
                <a:spcPts val="0"/>
              </a:spcBef>
              <a:spcAft>
                <a:spcPts val="0"/>
              </a:spcAft>
              <a:buClr>
                <a:srgbClr val="3F3F3F"/>
              </a:buClr>
              <a:buSzPts val="1300"/>
              <a:buNone/>
              <a:defRPr b="1" sz="1300"/>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0" name="Google Shape;170;p30"/>
          <p:cNvSpPr txBox="1"/>
          <p:nvPr>
            <p:ph idx="3" type="body"/>
          </p:nvPr>
        </p:nvSpPr>
        <p:spPr>
          <a:xfrm>
            <a:off x="2398389" y="4121344"/>
            <a:ext cx="1929651" cy="1810511"/>
          </a:xfrm>
          <a:prstGeom prst="rect">
            <a:avLst/>
          </a:prstGeom>
          <a:solidFill>
            <a:schemeClr val="lt1"/>
          </a:solidFill>
          <a:ln>
            <a:noFill/>
          </a:ln>
        </p:spPr>
        <p:txBody>
          <a:bodyPr anchorCtr="0" anchor="t" bIns="0" lIns="182875" spcFirstLastPara="1" rIns="45700" wrap="square" tIns="182875">
            <a:noAutofit/>
          </a:bodyPr>
          <a:lstStyle>
            <a:lvl1pPr indent="-228600" lvl="0" marL="457200" algn="l">
              <a:lnSpc>
                <a:spcPct val="100000"/>
              </a:lnSpc>
              <a:spcBef>
                <a:spcPts val="3200"/>
              </a:spcBef>
              <a:spcAft>
                <a:spcPts val="0"/>
              </a:spcAft>
              <a:buClr>
                <a:schemeClr val="accent2"/>
              </a:buClr>
              <a:buSzPts val="1300"/>
              <a:buNone/>
              <a:defRPr b="1" sz="1300" cap="none">
                <a:solidFill>
                  <a:schemeClr val="accent2"/>
                </a:solidFill>
              </a:defRPr>
            </a:lvl1pPr>
            <a:lvl2pPr indent="-228600" lvl="1" marL="914400" algn="l">
              <a:lnSpc>
                <a:spcPct val="100000"/>
              </a:lnSpc>
              <a:spcBef>
                <a:spcPts val="600"/>
              </a:spcBef>
              <a:spcAft>
                <a:spcPts val="0"/>
              </a:spcAft>
              <a:buClr>
                <a:srgbClr val="3F3F3F"/>
              </a:buClr>
              <a:buSzPts val="1300"/>
              <a:buNone/>
              <a:defRPr sz="1300"/>
            </a:lvl2pPr>
            <a:lvl3pPr indent="-228600" lvl="2" marL="1371600" algn="l">
              <a:lnSpc>
                <a:spcPct val="100000"/>
              </a:lnSpc>
              <a:spcBef>
                <a:spcPts val="0"/>
              </a:spcBef>
              <a:spcAft>
                <a:spcPts val="0"/>
              </a:spcAft>
              <a:buClr>
                <a:srgbClr val="3F3F3F"/>
              </a:buClr>
              <a:buSzPts val="1300"/>
              <a:buNone/>
              <a:defRPr b="1" sz="1300"/>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1" name="Google Shape;171;p30"/>
          <p:cNvSpPr txBox="1"/>
          <p:nvPr>
            <p:ph idx="4" type="body"/>
          </p:nvPr>
        </p:nvSpPr>
        <p:spPr>
          <a:xfrm>
            <a:off x="6318901" y="4121344"/>
            <a:ext cx="1929651" cy="1810511"/>
          </a:xfrm>
          <a:prstGeom prst="rect">
            <a:avLst/>
          </a:prstGeom>
          <a:solidFill>
            <a:schemeClr val="lt1"/>
          </a:solidFill>
          <a:ln>
            <a:noFill/>
          </a:ln>
        </p:spPr>
        <p:txBody>
          <a:bodyPr anchorCtr="0" anchor="t" bIns="0" lIns="182875" spcFirstLastPara="1" rIns="45700" wrap="square" tIns="182875">
            <a:noAutofit/>
          </a:bodyPr>
          <a:lstStyle>
            <a:lvl1pPr indent="-228600" lvl="0" marL="457200" algn="l">
              <a:lnSpc>
                <a:spcPct val="100000"/>
              </a:lnSpc>
              <a:spcBef>
                <a:spcPts val="3200"/>
              </a:spcBef>
              <a:spcAft>
                <a:spcPts val="0"/>
              </a:spcAft>
              <a:buClr>
                <a:schemeClr val="accent2"/>
              </a:buClr>
              <a:buSzPts val="1300"/>
              <a:buNone/>
              <a:defRPr b="1" sz="1300" cap="none">
                <a:solidFill>
                  <a:schemeClr val="accent2"/>
                </a:solidFill>
              </a:defRPr>
            </a:lvl1pPr>
            <a:lvl2pPr indent="-228600" lvl="1" marL="914400" algn="l">
              <a:lnSpc>
                <a:spcPct val="100000"/>
              </a:lnSpc>
              <a:spcBef>
                <a:spcPts val="600"/>
              </a:spcBef>
              <a:spcAft>
                <a:spcPts val="0"/>
              </a:spcAft>
              <a:buClr>
                <a:srgbClr val="3F3F3F"/>
              </a:buClr>
              <a:buSzPts val="1300"/>
              <a:buNone/>
              <a:defRPr sz="1300"/>
            </a:lvl2pPr>
            <a:lvl3pPr indent="-228600" lvl="2" marL="1371600" algn="l">
              <a:lnSpc>
                <a:spcPct val="100000"/>
              </a:lnSpc>
              <a:spcBef>
                <a:spcPts val="0"/>
              </a:spcBef>
              <a:spcAft>
                <a:spcPts val="0"/>
              </a:spcAft>
              <a:buClr>
                <a:srgbClr val="3F3F3F"/>
              </a:buClr>
              <a:buSzPts val="1300"/>
              <a:buNone/>
              <a:defRPr b="1" sz="1300"/>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2" name="Google Shape;172;p30"/>
          <p:cNvSpPr txBox="1"/>
          <p:nvPr>
            <p:ph idx="5" type="body"/>
          </p:nvPr>
        </p:nvSpPr>
        <p:spPr>
          <a:xfrm>
            <a:off x="6318901" y="1978026"/>
            <a:ext cx="1929651" cy="1810511"/>
          </a:xfrm>
          <a:prstGeom prst="rect">
            <a:avLst/>
          </a:prstGeom>
          <a:solidFill>
            <a:schemeClr val="lt1"/>
          </a:solidFill>
          <a:ln>
            <a:noFill/>
          </a:ln>
        </p:spPr>
        <p:txBody>
          <a:bodyPr anchorCtr="0" anchor="t" bIns="0" lIns="182875" spcFirstLastPara="1" rIns="45700" wrap="square" tIns="182875">
            <a:noAutofit/>
          </a:bodyPr>
          <a:lstStyle>
            <a:lvl1pPr indent="-228600" lvl="0" marL="457200" algn="l">
              <a:lnSpc>
                <a:spcPct val="100000"/>
              </a:lnSpc>
              <a:spcBef>
                <a:spcPts val="3200"/>
              </a:spcBef>
              <a:spcAft>
                <a:spcPts val="0"/>
              </a:spcAft>
              <a:buClr>
                <a:schemeClr val="accent2"/>
              </a:buClr>
              <a:buSzPts val="1300"/>
              <a:buNone/>
              <a:defRPr b="1" sz="1300" cap="none">
                <a:solidFill>
                  <a:schemeClr val="accent2"/>
                </a:solidFill>
              </a:defRPr>
            </a:lvl1pPr>
            <a:lvl2pPr indent="-228600" lvl="1" marL="914400" algn="l">
              <a:lnSpc>
                <a:spcPct val="100000"/>
              </a:lnSpc>
              <a:spcBef>
                <a:spcPts val="600"/>
              </a:spcBef>
              <a:spcAft>
                <a:spcPts val="0"/>
              </a:spcAft>
              <a:buClr>
                <a:srgbClr val="3F3F3F"/>
              </a:buClr>
              <a:buSzPts val="1300"/>
              <a:buNone/>
              <a:defRPr sz="1300"/>
            </a:lvl2pPr>
            <a:lvl3pPr indent="-228600" lvl="2" marL="1371600" algn="l">
              <a:lnSpc>
                <a:spcPct val="100000"/>
              </a:lnSpc>
              <a:spcBef>
                <a:spcPts val="0"/>
              </a:spcBef>
              <a:spcAft>
                <a:spcPts val="0"/>
              </a:spcAft>
              <a:buClr>
                <a:srgbClr val="3F3F3F"/>
              </a:buClr>
              <a:buSzPts val="1300"/>
              <a:buNone/>
              <a:defRPr b="1" sz="1300"/>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3" name="Google Shape;173;p30"/>
          <p:cNvSpPr txBox="1"/>
          <p:nvPr>
            <p:ph idx="6" type="body"/>
          </p:nvPr>
        </p:nvSpPr>
        <p:spPr>
          <a:xfrm>
            <a:off x="10262349" y="4121344"/>
            <a:ext cx="1929651" cy="1810511"/>
          </a:xfrm>
          <a:prstGeom prst="rect">
            <a:avLst/>
          </a:prstGeom>
          <a:solidFill>
            <a:schemeClr val="lt1"/>
          </a:solidFill>
          <a:ln>
            <a:noFill/>
          </a:ln>
        </p:spPr>
        <p:txBody>
          <a:bodyPr anchorCtr="0" anchor="t" bIns="0" lIns="182875" spcFirstLastPara="1" rIns="45700" wrap="square" tIns="182875">
            <a:noAutofit/>
          </a:bodyPr>
          <a:lstStyle>
            <a:lvl1pPr indent="-228600" lvl="0" marL="457200" algn="l">
              <a:lnSpc>
                <a:spcPct val="100000"/>
              </a:lnSpc>
              <a:spcBef>
                <a:spcPts val="3200"/>
              </a:spcBef>
              <a:spcAft>
                <a:spcPts val="0"/>
              </a:spcAft>
              <a:buClr>
                <a:schemeClr val="accent2"/>
              </a:buClr>
              <a:buSzPts val="1300"/>
              <a:buNone/>
              <a:defRPr b="1" sz="1300" cap="none">
                <a:solidFill>
                  <a:schemeClr val="accent2"/>
                </a:solidFill>
              </a:defRPr>
            </a:lvl1pPr>
            <a:lvl2pPr indent="-228600" lvl="1" marL="914400" algn="l">
              <a:lnSpc>
                <a:spcPct val="100000"/>
              </a:lnSpc>
              <a:spcBef>
                <a:spcPts val="600"/>
              </a:spcBef>
              <a:spcAft>
                <a:spcPts val="0"/>
              </a:spcAft>
              <a:buClr>
                <a:srgbClr val="3F3F3F"/>
              </a:buClr>
              <a:buSzPts val="1300"/>
              <a:buNone/>
              <a:defRPr sz="1300"/>
            </a:lvl2pPr>
            <a:lvl3pPr indent="-228600" lvl="2" marL="1371600" algn="l">
              <a:lnSpc>
                <a:spcPct val="100000"/>
              </a:lnSpc>
              <a:spcBef>
                <a:spcPts val="0"/>
              </a:spcBef>
              <a:spcAft>
                <a:spcPts val="0"/>
              </a:spcAft>
              <a:buClr>
                <a:srgbClr val="3F3F3F"/>
              </a:buClr>
              <a:buSzPts val="1300"/>
              <a:buNone/>
              <a:defRPr b="1" sz="1300"/>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4" name="Google Shape;174;p30"/>
          <p:cNvSpPr/>
          <p:nvPr>
            <p:ph idx="7" type="pic"/>
          </p:nvPr>
        </p:nvSpPr>
        <p:spPr>
          <a:xfrm>
            <a:off x="566739" y="1978025"/>
            <a:ext cx="1827212" cy="1822450"/>
          </a:xfrm>
          <a:prstGeom prst="rect">
            <a:avLst/>
          </a:prstGeom>
          <a:solidFill>
            <a:srgbClr val="7F7F7F"/>
          </a:solidFill>
          <a:ln>
            <a:noFill/>
          </a:ln>
        </p:spPr>
      </p:sp>
      <p:sp>
        <p:nvSpPr>
          <p:cNvPr id="175" name="Google Shape;175;p30"/>
          <p:cNvSpPr/>
          <p:nvPr>
            <p:ph idx="8" type="pic"/>
          </p:nvPr>
        </p:nvSpPr>
        <p:spPr>
          <a:xfrm>
            <a:off x="4501311" y="1978025"/>
            <a:ext cx="1827212" cy="1822450"/>
          </a:xfrm>
          <a:prstGeom prst="rect">
            <a:avLst/>
          </a:prstGeom>
          <a:solidFill>
            <a:srgbClr val="7F7F7F"/>
          </a:solidFill>
          <a:ln>
            <a:noFill/>
          </a:ln>
        </p:spPr>
      </p:sp>
      <p:sp>
        <p:nvSpPr>
          <p:cNvPr id="176" name="Google Shape;176;p30"/>
          <p:cNvSpPr/>
          <p:nvPr>
            <p:ph idx="9" type="pic"/>
          </p:nvPr>
        </p:nvSpPr>
        <p:spPr>
          <a:xfrm>
            <a:off x="8431445" y="1978025"/>
            <a:ext cx="1827212" cy="1822450"/>
          </a:xfrm>
          <a:prstGeom prst="rect">
            <a:avLst/>
          </a:prstGeom>
          <a:solidFill>
            <a:srgbClr val="7F7F7F"/>
          </a:solidFill>
          <a:ln>
            <a:noFill/>
          </a:ln>
        </p:spPr>
      </p:sp>
      <p:sp>
        <p:nvSpPr>
          <p:cNvPr id="177" name="Google Shape;177;p30"/>
          <p:cNvSpPr txBox="1"/>
          <p:nvPr>
            <p:ph type="title"/>
          </p:nvPr>
        </p:nvSpPr>
        <p:spPr>
          <a:xfrm>
            <a:off x="566738" y="576304"/>
            <a:ext cx="11128375" cy="650874"/>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4E2A84"/>
              </a:buClr>
              <a:buSzPts val="3000"/>
              <a:buFont typeface="Arial"/>
              <a:buNone/>
              <a:defRPr b="0" sz="3000" cap="none">
                <a:solidFill>
                  <a:srgbClr val="4E2A8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8" name="Google Shape;178;p30"/>
          <p:cNvSpPr/>
          <p:nvPr>
            <p:ph idx="13" type="pic"/>
          </p:nvPr>
        </p:nvSpPr>
        <p:spPr>
          <a:xfrm>
            <a:off x="566739" y="4117649"/>
            <a:ext cx="1827212" cy="1822450"/>
          </a:xfrm>
          <a:prstGeom prst="rect">
            <a:avLst/>
          </a:prstGeom>
          <a:solidFill>
            <a:srgbClr val="7F7F7F"/>
          </a:solidFill>
          <a:ln>
            <a:noFill/>
          </a:ln>
        </p:spPr>
      </p:sp>
      <p:sp>
        <p:nvSpPr>
          <p:cNvPr id="179" name="Google Shape;179;p30"/>
          <p:cNvSpPr/>
          <p:nvPr>
            <p:ph idx="14" type="pic"/>
          </p:nvPr>
        </p:nvSpPr>
        <p:spPr>
          <a:xfrm>
            <a:off x="4501311" y="4117649"/>
            <a:ext cx="1827212" cy="1822450"/>
          </a:xfrm>
          <a:prstGeom prst="rect">
            <a:avLst/>
          </a:prstGeom>
          <a:solidFill>
            <a:srgbClr val="7F7F7F"/>
          </a:solidFill>
          <a:ln>
            <a:noFill/>
          </a:ln>
        </p:spPr>
      </p:sp>
      <p:sp>
        <p:nvSpPr>
          <p:cNvPr id="180" name="Google Shape;180;p30"/>
          <p:cNvSpPr/>
          <p:nvPr>
            <p:ph idx="15" type="pic"/>
          </p:nvPr>
        </p:nvSpPr>
        <p:spPr>
          <a:xfrm>
            <a:off x="8431445" y="4117649"/>
            <a:ext cx="1827212" cy="1822450"/>
          </a:xfrm>
          <a:prstGeom prst="rect">
            <a:avLst/>
          </a:prstGeom>
          <a:solidFill>
            <a:srgbClr val="7F7F7F"/>
          </a:solidFill>
          <a:ln>
            <a:noFill/>
          </a:ln>
        </p:spPr>
      </p:sp>
      <p:sp>
        <p:nvSpPr>
          <p:cNvPr id="181" name="Google Shape;181;p30"/>
          <p:cNvSpPr/>
          <p:nvPr/>
        </p:nvSpPr>
        <p:spPr>
          <a:xfrm>
            <a:off x="2" y="6596350"/>
            <a:ext cx="2496065" cy="261653"/>
          </a:xfrm>
          <a:custGeom>
            <a:rect b="b" l="l" r="r" t="t"/>
            <a:pathLst>
              <a:path extrusionOk="0" h="261653" w="2496065">
                <a:moveTo>
                  <a:pt x="0" y="0"/>
                </a:moveTo>
                <a:lnTo>
                  <a:pt x="2496065" y="0"/>
                </a:lnTo>
                <a:lnTo>
                  <a:pt x="2364218" y="261653"/>
                </a:lnTo>
                <a:lnTo>
                  <a:pt x="0" y="261653"/>
                </a:lnTo>
                <a:close/>
              </a:path>
            </a:pathLst>
          </a:custGeom>
          <a:solidFill>
            <a:srgbClr val="4E2A8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2" name="Google Shape;182;p30"/>
          <p:cNvSpPr txBox="1"/>
          <p:nvPr>
            <p:ph idx="10" type="dt"/>
          </p:nvPr>
        </p:nvSpPr>
        <p:spPr>
          <a:xfrm>
            <a:off x="11074628" y="6596344"/>
            <a:ext cx="620485" cy="261656"/>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30"/>
          <p:cNvSpPr txBox="1"/>
          <p:nvPr>
            <p:ph idx="11" type="ftr"/>
          </p:nvPr>
        </p:nvSpPr>
        <p:spPr>
          <a:xfrm>
            <a:off x="3119665" y="6596347"/>
            <a:ext cx="7640865" cy="26165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30"/>
          <p:cNvSpPr txBox="1"/>
          <p:nvPr>
            <p:ph idx="12" type="sldNum"/>
          </p:nvPr>
        </p:nvSpPr>
        <p:spPr>
          <a:xfrm>
            <a:off x="1" y="6596344"/>
            <a:ext cx="496888" cy="261656"/>
          </a:xfrm>
          <a:prstGeom prst="rect">
            <a:avLst/>
          </a:prstGeom>
          <a:noFill/>
          <a:ln>
            <a:noFill/>
          </a:ln>
        </p:spPr>
        <p:txBody>
          <a:bodyPr anchorCtr="0" anchor="ctr" bIns="0" lIns="0" spcFirstLastPara="1" rIns="0" wrap="square" tIns="0">
            <a:noAutofit/>
          </a:bodyPr>
          <a:lstStyle>
            <a:lvl1pPr indent="0" lvl="0" marL="0" algn="ctr">
              <a:spcBef>
                <a:spcPts val="0"/>
              </a:spcBef>
              <a:buNone/>
              <a:defRPr b="0" i="0" sz="800" u="none" cap="none" strike="noStrike">
                <a:solidFill>
                  <a:schemeClr val="lt1"/>
                </a:solidFill>
                <a:latin typeface="Arial"/>
                <a:ea typeface="Arial"/>
                <a:cs typeface="Arial"/>
                <a:sym typeface="Arial"/>
              </a:defRPr>
            </a:lvl1pPr>
            <a:lvl2pPr indent="0" lvl="1" marL="0" algn="ctr">
              <a:spcBef>
                <a:spcPts val="0"/>
              </a:spcBef>
              <a:buNone/>
              <a:defRPr b="0" i="0" sz="800" u="none" cap="none" strike="noStrike">
                <a:solidFill>
                  <a:schemeClr val="lt1"/>
                </a:solidFill>
                <a:latin typeface="Arial"/>
                <a:ea typeface="Arial"/>
                <a:cs typeface="Arial"/>
                <a:sym typeface="Arial"/>
              </a:defRPr>
            </a:lvl2pPr>
            <a:lvl3pPr indent="0" lvl="2" marL="0" algn="ctr">
              <a:spcBef>
                <a:spcPts val="0"/>
              </a:spcBef>
              <a:buNone/>
              <a:defRPr b="0" i="0" sz="800" u="none" cap="none" strike="noStrike">
                <a:solidFill>
                  <a:schemeClr val="lt1"/>
                </a:solidFill>
                <a:latin typeface="Arial"/>
                <a:ea typeface="Arial"/>
                <a:cs typeface="Arial"/>
                <a:sym typeface="Arial"/>
              </a:defRPr>
            </a:lvl3pPr>
            <a:lvl4pPr indent="0" lvl="3" marL="0" algn="ctr">
              <a:spcBef>
                <a:spcPts val="0"/>
              </a:spcBef>
              <a:buNone/>
              <a:defRPr b="0" i="0" sz="800" u="none" cap="none" strike="noStrike">
                <a:solidFill>
                  <a:schemeClr val="lt1"/>
                </a:solidFill>
                <a:latin typeface="Arial"/>
                <a:ea typeface="Arial"/>
                <a:cs typeface="Arial"/>
                <a:sym typeface="Arial"/>
              </a:defRPr>
            </a:lvl4pPr>
            <a:lvl5pPr indent="0" lvl="4" marL="0" algn="ctr">
              <a:spcBef>
                <a:spcPts val="0"/>
              </a:spcBef>
              <a:buNone/>
              <a:defRPr b="0" i="0" sz="800" u="none" cap="none" strike="noStrike">
                <a:solidFill>
                  <a:schemeClr val="lt1"/>
                </a:solidFill>
                <a:latin typeface="Arial"/>
                <a:ea typeface="Arial"/>
                <a:cs typeface="Arial"/>
                <a:sym typeface="Arial"/>
              </a:defRPr>
            </a:lvl5pPr>
            <a:lvl6pPr indent="0" lvl="5" marL="0" algn="ctr">
              <a:spcBef>
                <a:spcPts val="0"/>
              </a:spcBef>
              <a:buNone/>
              <a:defRPr b="0" i="0" sz="800" u="none" cap="none" strike="noStrike">
                <a:solidFill>
                  <a:schemeClr val="lt1"/>
                </a:solidFill>
                <a:latin typeface="Arial"/>
                <a:ea typeface="Arial"/>
                <a:cs typeface="Arial"/>
                <a:sym typeface="Arial"/>
              </a:defRPr>
            </a:lvl6pPr>
            <a:lvl7pPr indent="0" lvl="6" marL="0" algn="ctr">
              <a:spcBef>
                <a:spcPts val="0"/>
              </a:spcBef>
              <a:buNone/>
              <a:defRPr b="0" i="0" sz="800" u="none" cap="none" strike="noStrike">
                <a:solidFill>
                  <a:schemeClr val="lt1"/>
                </a:solidFill>
                <a:latin typeface="Arial"/>
                <a:ea typeface="Arial"/>
                <a:cs typeface="Arial"/>
                <a:sym typeface="Arial"/>
              </a:defRPr>
            </a:lvl7pPr>
            <a:lvl8pPr indent="0" lvl="7" marL="0" algn="ctr">
              <a:spcBef>
                <a:spcPts val="0"/>
              </a:spcBef>
              <a:buNone/>
              <a:defRPr b="0" i="0" sz="800" u="none" cap="none" strike="noStrike">
                <a:solidFill>
                  <a:schemeClr val="lt1"/>
                </a:solidFill>
                <a:latin typeface="Arial"/>
                <a:ea typeface="Arial"/>
                <a:cs typeface="Arial"/>
                <a:sym typeface="Arial"/>
              </a:defRPr>
            </a:lvl8pPr>
            <a:lvl9pPr indent="0" lvl="8" marL="0" algn="ctr">
              <a:spcBef>
                <a:spcPts val="0"/>
              </a:spcBef>
              <a:buNone/>
              <a:defRPr b="0" i="0" sz="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185" name="Google Shape;185;p30"/>
          <p:cNvSpPr txBox="1"/>
          <p:nvPr>
            <p:ph idx="16" type="body"/>
          </p:nvPr>
        </p:nvSpPr>
        <p:spPr>
          <a:xfrm>
            <a:off x="566738" y="1285250"/>
            <a:ext cx="11128375" cy="25657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0"/>
              </a:spcBef>
              <a:spcAft>
                <a:spcPts val="0"/>
              </a:spcAft>
              <a:buClr>
                <a:srgbClr val="3F3F3F"/>
              </a:buClr>
              <a:buSzPts val="1400"/>
              <a:buNone/>
              <a:defRPr b="0" sz="1400" cap="none"/>
            </a:lvl1pPr>
            <a:lvl2pPr indent="-228600" lvl="1" marL="914400" algn="l">
              <a:lnSpc>
                <a:spcPct val="100000"/>
              </a:lnSpc>
              <a:spcBef>
                <a:spcPts val="1800"/>
              </a:spcBef>
              <a:spcAft>
                <a:spcPts val="0"/>
              </a:spcAft>
              <a:buClr>
                <a:srgbClr val="3F3F3F"/>
              </a:buClr>
              <a:buSzPts val="1800"/>
              <a:buNone/>
              <a:defRPr/>
            </a:lvl2pPr>
            <a:lvl3pPr indent="-342900" lvl="2" marL="1371600" algn="l">
              <a:lnSpc>
                <a:spcPct val="100000"/>
              </a:lnSpc>
              <a:spcBef>
                <a:spcPts val="900"/>
              </a:spcBef>
              <a:spcAft>
                <a:spcPts val="0"/>
              </a:spcAft>
              <a:buClr>
                <a:srgbClr val="3F3F3F"/>
              </a:buClr>
              <a:buSzPts val="1800"/>
              <a:buChar char="•"/>
              <a:defRPr/>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A black and purple text&#10;&#10;Description automatically generated" id="186" name="Google Shape;186;p30"/>
          <p:cNvPicPr preferRelativeResize="0"/>
          <p:nvPr/>
        </p:nvPicPr>
        <p:blipFill rotWithShape="1">
          <a:blip r:embed="rId2">
            <a:alphaModFix/>
          </a:blip>
          <a:srcRect b="0" l="0" r="0" t="0"/>
          <a:stretch/>
        </p:blipFill>
        <p:spPr>
          <a:xfrm>
            <a:off x="642809" y="6631417"/>
            <a:ext cx="1630128" cy="24020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gue">
  <p:cSld name="Segue">
    <p:spTree>
      <p:nvGrpSpPr>
        <p:cNvPr id="187" name="Shape 187"/>
        <p:cNvGrpSpPr/>
        <p:nvPr/>
      </p:nvGrpSpPr>
      <p:grpSpPr>
        <a:xfrm>
          <a:off x="0" y="0"/>
          <a:ext cx="0" cy="0"/>
          <a:chOff x="0" y="0"/>
          <a:chExt cx="0" cy="0"/>
        </a:xfrm>
      </p:grpSpPr>
      <p:sp>
        <p:nvSpPr>
          <p:cNvPr id="188" name="Google Shape;188;p31"/>
          <p:cNvSpPr txBox="1"/>
          <p:nvPr>
            <p:ph type="title"/>
          </p:nvPr>
        </p:nvSpPr>
        <p:spPr>
          <a:xfrm>
            <a:off x="609602" y="3314704"/>
            <a:ext cx="11182361" cy="1362075"/>
          </a:xfrm>
          <a:prstGeom prst="rect">
            <a:avLst/>
          </a:prstGeom>
          <a:noFill/>
          <a:ln>
            <a:noFill/>
          </a:ln>
        </p:spPr>
        <p:txBody>
          <a:bodyPr anchorCtr="0" anchor="t" bIns="0" lIns="0" spcFirstLastPara="1" rIns="0" wrap="square" tIns="0">
            <a:normAutofit/>
          </a:bodyPr>
          <a:lstStyle>
            <a:lvl1pPr lvl="0" algn="l">
              <a:lnSpc>
                <a:spcPct val="100000"/>
              </a:lnSpc>
              <a:spcBef>
                <a:spcPts val="0"/>
              </a:spcBef>
              <a:spcAft>
                <a:spcPts val="0"/>
              </a:spcAft>
              <a:buClr>
                <a:schemeClr val="lt2"/>
              </a:buClr>
              <a:buSzPts val="2400"/>
              <a:buFont typeface="Arial"/>
              <a:buNone/>
              <a:defRPr sz="2400">
                <a:solidFill>
                  <a:schemeClr val="lt2"/>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 name="Google Shape;189;p31"/>
          <p:cNvSpPr txBox="1"/>
          <p:nvPr>
            <p:ph idx="1" type="body"/>
          </p:nvPr>
        </p:nvSpPr>
        <p:spPr>
          <a:xfrm>
            <a:off x="609602" y="1814516"/>
            <a:ext cx="11182361" cy="1500187"/>
          </a:xfrm>
          <a:prstGeom prst="rect">
            <a:avLst/>
          </a:prstGeom>
          <a:noFill/>
          <a:ln>
            <a:noFill/>
          </a:ln>
        </p:spPr>
        <p:txBody>
          <a:bodyPr anchorCtr="0" anchor="b" bIns="0" lIns="0" spcFirstLastPara="1" rIns="0" wrap="square" tIns="0">
            <a:normAutofit/>
          </a:bodyPr>
          <a:lstStyle>
            <a:lvl1pPr indent="-228600" lvl="0" marL="457200" marR="0" algn="l">
              <a:lnSpc>
                <a:spcPct val="100000"/>
              </a:lnSpc>
              <a:spcBef>
                <a:spcPts val="640"/>
              </a:spcBef>
              <a:spcAft>
                <a:spcPts val="0"/>
              </a:spcAft>
              <a:buClr>
                <a:schemeClr val="dk2"/>
              </a:buClr>
              <a:buSzPts val="3200"/>
              <a:buFont typeface="Arial"/>
              <a:buNone/>
              <a:defRPr b="0" sz="3200">
                <a:solidFill>
                  <a:schemeClr val="dk2"/>
                </a:solidFill>
                <a:latin typeface="Arial"/>
                <a:ea typeface="Arial"/>
                <a:cs typeface="Arial"/>
                <a:sym typeface="Arial"/>
              </a:defRPr>
            </a:lvl1pPr>
            <a:lvl2pPr indent="-228600" lvl="1" marL="914400" algn="l">
              <a:lnSpc>
                <a:spcPct val="100000"/>
              </a:lnSpc>
              <a:spcBef>
                <a:spcPts val="1800"/>
              </a:spcBef>
              <a:spcAft>
                <a:spcPts val="0"/>
              </a:spcAft>
              <a:buClr>
                <a:srgbClr val="888888"/>
              </a:buClr>
              <a:buSzPts val="1800"/>
              <a:buNone/>
              <a:defRPr sz="1800">
                <a:solidFill>
                  <a:srgbClr val="888888"/>
                </a:solidFill>
              </a:defRPr>
            </a:lvl2pPr>
            <a:lvl3pPr indent="-228600" lvl="2" marL="1371600" algn="l">
              <a:lnSpc>
                <a:spcPct val="100000"/>
              </a:lnSpc>
              <a:spcBef>
                <a:spcPts val="900"/>
              </a:spcBef>
              <a:spcAft>
                <a:spcPts val="0"/>
              </a:spcAft>
              <a:buClr>
                <a:srgbClr val="888888"/>
              </a:buClr>
              <a:buSzPts val="1600"/>
              <a:buNone/>
              <a:defRPr sz="1600">
                <a:solidFill>
                  <a:srgbClr val="888888"/>
                </a:solidFill>
              </a:defRPr>
            </a:lvl3pPr>
            <a:lvl4pPr indent="-228600" lvl="3" marL="1828800" algn="l">
              <a:lnSpc>
                <a:spcPct val="100000"/>
              </a:lnSpc>
              <a:spcBef>
                <a:spcPts val="900"/>
              </a:spcBef>
              <a:spcAft>
                <a:spcPts val="0"/>
              </a:spcAft>
              <a:buClr>
                <a:srgbClr val="888888"/>
              </a:buClr>
              <a:buSzPts val="1400"/>
              <a:buNone/>
              <a:defRPr sz="1400">
                <a:solidFill>
                  <a:srgbClr val="888888"/>
                </a:solidFill>
              </a:defRPr>
            </a:lvl4pPr>
            <a:lvl5pPr indent="-228600" lvl="4" marL="2286000" algn="l">
              <a:lnSpc>
                <a:spcPct val="100000"/>
              </a:lnSpc>
              <a:spcBef>
                <a:spcPts val="900"/>
              </a:spcBef>
              <a:spcAft>
                <a:spcPts val="0"/>
              </a:spcAft>
              <a:buClr>
                <a:srgbClr val="888888"/>
              </a:buClr>
              <a:buSzPts val="1400"/>
              <a:buNone/>
              <a:defRPr sz="1400">
                <a:solidFill>
                  <a:srgbClr val="888888"/>
                </a:solidFill>
              </a:defRPr>
            </a:lvl5pPr>
            <a:lvl6pPr indent="-228600" lvl="5" marL="2743200" algn="l">
              <a:lnSpc>
                <a:spcPct val="90000"/>
              </a:lnSpc>
              <a:spcBef>
                <a:spcPts val="500"/>
              </a:spcBef>
              <a:spcAft>
                <a:spcPts val="0"/>
              </a:spcAft>
              <a:buClr>
                <a:srgbClr val="888888"/>
              </a:buClr>
              <a:buSzPts val="1400"/>
              <a:buNone/>
              <a:defRPr sz="1400">
                <a:solidFill>
                  <a:srgbClr val="888888"/>
                </a:solidFill>
              </a:defRPr>
            </a:lvl6pPr>
            <a:lvl7pPr indent="-228600" lvl="6" marL="3200400" algn="l">
              <a:lnSpc>
                <a:spcPct val="90000"/>
              </a:lnSpc>
              <a:spcBef>
                <a:spcPts val="500"/>
              </a:spcBef>
              <a:spcAft>
                <a:spcPts val="0"/>
              </a:spcAft>
              <a:buClr>
                <a:srgbClr val="888888"/>
              </a:buClr>
              <a:buSzPts val="1400"/>
              <a:buNone/>
              <a:defRPr sz="1400">
                <a:solidFill>
                  <a:srgbClr val="888888"/>
                </a:solidFill>
              </a:defRPr>
            </a:lvl7pPr>
            <a:lvl8pPr indent="-228600" lvl="7" marL="3657600" algn="l">
              <a:lnSpc>
                <a:spcPct val="90000"/>
              </a:lnSpc>
              <a:spcBef>
                <a:spcPts val="500"/>
              </a:spcBef>
              <a:spcAft>
                <a:spcPts val="0"/>
              </a:spcAft>
              <a:buClr>
                <a:srgbClr val="888888"/>
              </a:buClr>
              <a:buSzPts val="1400"/>
              <a:buNone/>
              <a:defRPr sz="1400">
                <a:solidFill>
                  <a:srgbClr val="888888"/>
                </a:solidFill>
              </a:defRPr>
            </a:lvl8pPr>
            <a:lvl9pPr indent="-228600" lvl="8" marL="4114800" algn="l">
              <a:lnSpc>
                <a:spcPct val="90000"/>
              </a:lnSpc>
              <a:spcBef>
                <a:spcPts val="500"/>
              </a:spcBef>
              <a:spcAft>
                <a:spcPts val="0"/>
              </a:spcAft>
              <a:buClr>
                <a:srgbClr val="888888"/>
              </a:buClr>
              <a:buSzPts val="1400"/>
              <a:buNone/>
              <a:defRPr sz="1400">
                <a:solidFill>
                  <a:srgbClr val="888888"/>
                </a:solidFill>
              </a:defRPr>
            </a:lvl9pPr>
          </a:lstStyle>
          <a:p/>
        </p:txBody>
      </p:sp>
      <p:cxnSp>
        <p:nvCxnSpPr>
          <p:cNvPr id="190" name="Google Shape;190;p31"/>
          <p:cNvCxnSpPr/>
          <p:nvPr/>
        </p:nvCxnSpPr>
        <p:spPr>
          <a:xfrm>
            <a:off x="0" y="6303966"/>
            <a:ext cx="12192000" cy="1587"/>
          </a:xfrm>
          <a:prstGeom prst="straightConnector1">
            <a:avLst/>
          </a:prstGeom>
          <a:noFill/>
          <a:ln cap="flat" cmpd="sng" w="12700">
            <a:solidFill>
              <a:srgbClr val="D4D4D4"/>
            </a:solidFill>
            <a:prstDash val="solid"/>
            <a:round/>
            <a:headEnd len="sm" w="sm" type="none"/>
            <a:tailEnd len="sm" w="sm" type="none"/>
          </a:ln>
        </p:spPr>
      </p:cxnSp>
      <p:cxnSp>
        <p:nvCxnSpPr>
          <p:cNvPr id="191" name="Google Shape;191;p31"/>
          <p:cNvCxnSpPr/>
          <p:nvPr/>
        </p:nvCxnSpPr>
        <p:spPr>
          <a:xfrm>
            <a:off x="0" y="6303966"/>
            <a:ext cx="12192000" cy="1587"/>
          </a:xfrm>
          <a:prstGeom prst="straightConnector1">
            <a:avLst/>
          </a:prstGeom>
          <a:noFill/>
          <a:ln cap="flat" cmpd="sng" w="12700">
            <a:solidFill>
              <a:srgbClr val="D4D4D4"/>
            </a:solidFill>
            <a:prstDash val="solid"/>
            <a:round/>
            <a:headEnd len="sm" w="sm" type="none"/>
            <a:tailEnd len="sm" w="sm"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Line Title with Bullets">
  <p:cSld name="One Line Title with Bullets">
    <p:spTree>
      <p:nvGrpSpPr>
        <p:cNvPr id="192" name="Shape 192"/>
        <p:cNvGrpSpPr/>
        <p:nvPr/>
      </p:nvGrpSpPr>
      <p:grpSpPr>
        <a:xfrm>
          <a:off x="0" y="0"/>
          <a:ext cx="0" cy="0"/>
          <a:chOff x="0" y="0"/>
          <a:chExt cx="0" cy="0"/>
        </a:xfrm>
      </p:grpSpPr>
      <p:sp>
        <p:nvSpPr>
          <p:cNvPr id="193" name="Google Shape;193;p32"/>
          <p:cNvSpPr txBox="1"/>
          <p:nvPr>
            <p:ph type="title"/>
          </p:nvPr>
        </p:nvSpPr>
        <p:spPr>
          <a:xfrm>
            <a:off x="609600" y="660397"/>
            <a:ext cx="10972800" cy="51856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accent1"/>
              </a:buClr>
              <a:buSzPts val="3000"/>
              <a:buFont typeface="Arial"/>
              <a:buNone/>
              <a:defRPr>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4" name="Google Shape;194;p32"/>
          <p:cNvSpPr txBox="1"/>
          <p:nvPr>
            <p:ph idx="1" type="body"/>
          </p:nvPr>
        </p:nvSpPr>
        <p:spPr>
          <a:xfrm>
            <a:off x="534581" y="1363834"/>
            <a:ext cx="10972799" cy="446087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1200"/>
              </a:spcBef>
              <a:spcAft>
                <a:spcPts val="0"/>
              </a:spcAft>
              <a:buClr>
                <a:schemeClr val="dk2"/>
              </a:buClr>
              <a:buSzPts val="2000"/>
              <a:buNone/>
              <a:defRPr sz="2000">
                <a:solidFill>
                  <a:schemeClr val="dk2"/>
                </a:solidFill>
                <a:latin typeface="Arial"/>
                <a:ea typeface="Arial"/>
                <a:cs typeface="Arial"/>
                <a:sym typeface="Arial"/>
              </a:defRPr>
            </a:lvl1pPr>
            <a:lvl2pPr indent="-228600" lvl="1" marL="914400" algn="l">
              <a:lnSpc>
                <a:spcPct val="100000"/>
              </a:lnSpc>
              <a:spcBef>
                <a:spcPts val="1200"/>
              </a:spcBef>
              <a:spcAft>
                <a:spcPts val="0"/>
              </a:spcAft>
              <a:buClr>
                <a:schemeClr val="dk2"/>
              </a:buClr>
              <a:buSzPts val="1800"/>
              <a:buNone/>
              <a:defRPr sz="1800">
                <a:solidFill>
                  <a:schemeClr val="dk2"/>
                </a:solidFill>
                <a:latin typeface="Arial"/>
                <a:ea typeface="Arial"/>
                <a:cs typeface="Arial"/>
                <a:sym typeface="Arial"/>
              </a:defRPr>
            </a:lvl2pPr>
            <a:lvl3pPr indent="-330200" lvl="2" marL="1371600" algn="l">
              <a:lnSpc>
                <a:spcPct val="100000"/>
              </a:lnSpc>
              <a:spcBef>
                <a:spcPts val="600"/>
              </a:spcBef>
              <a:spcAft>
                <a:spcPts val="0"/>
              </a:spcAft>
              <a:buClr>
                <a:schemeClr val="dk2"/>
              </a:buClr>
              <a:buSzPts val="1600"/>
              <a:buChar char="•"/>
              <a:defRPr sz="1600">
                <a:solidFill>
                  <a:schemeClr val="dk2"/>
                </a:solidFill>
                <a:latin typeface="Arial"/>
                <a:ea typeface="Arial"/>
                <a:cs typeface="Arial"/>
                <a:sym typeface="Arial"/>
              </a:defRPr>
            </a:lvl3pPr>
            <a:lvl4pPr indent="-330200" lvl="3" marL="1828800" algn="l">
              <a:lnSpc>
                <a:spcPct val="100000"/>
              </a:lnSpc>
              <a:spcBef>
                <a:spcPts val="600"/>
              </a:spcBef>
              <a:spcAft>
                <a:spcPts val="0"/>
              </a:spcAft>
              <a:buClr>
                <a:schemeClr val="dk2"/>
              </a:buClr>
              <a:buSzPts val="1600"/>
              <a:buChar char="•"/>
              <a:defRPr sz="1600">
                <a:solidFill>
                  <a:schemeClr val="dk2"/>
                </a:solidFill>
                <a:latin typeface="Arial"/>
                <a:ea typeface="Arial"/>
                <a:cs typeface="Arial"/>
                <a:sym typeface="Arial"/>
              </a:defRPr>
            </a:lvl4pPr>
            <a:lvl5pPr indent="-317500" lvl="4" marL="2286000" algn="l">
              <a:lnSpc>
                <a:spcPct val="100000"/>
              </a:lnSpc>
              <a:spcBef>
                <a:spcPts val="600"/>
              </a:spcBef>
              <a:spcAft>
                <a:spcPts val="0"/>
              </a:spcAft>
              <a:buClr>
                <a:schemeClr val="dk2"/>
              </a:buClr>
              <a:buSzPts val="1400"/>
              <a:buChar char="•"/>
              <a:defRPr sz="1400">
                <a:solidFill>
                  <a:schemeClr val="dk2"/>
                </a:solidFill>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5" name="Google Shape;195;p32"/>
          <p:cNvSpPr txBox="1"/>
          <p:nvPr>
            <p:ph idx="2" type="body"/>
          </p:nvPr>
        </p:nvSpPr>
        <p:spPr>
          <a:xfrm>
            <a:off x="2009476" y="6308199"/>
            <a:ext cx="8517328" cy="385763"/>
          </a:xfrm>
          <a:prstGeom prst="rect">
            <a:avLst/>
          </a:prstGeom>
          <a:noFill/>
          <a:ln>
            <a:noFill/>
          </a:ln>
        </p:spPr>
        <p:txBody>
          <a:bodyPr anchorCtr="0" anchor="b" bIns="0" lIns="91425" spcFirstLastPara="1" rIns="91425" wrap="square" tIns="0">
            <a:noAutofit/>
          </a:bodyPr>
          <a:lstStyle>
            <a:lvl1pPr indent="-228600" lvl="0" marL="457200" algn="l">
              <a:lnSpc>
                <a:spcPct val="100000"/>
              </a:lnSpc>
              <a:spcBef>
                <a:spcPts val="0"/>
              </a:spcBef>
              <a:spcAft>
                <a:spcPts val="0"/>
              </a:spcAft>
              <a:buClr>
                <a:schemeClr val="lt2"/>
              </a:buClr>
              <a:buSzPts val="800"/>
              <a:buFont typeface="Open Sans"/>
              <a:buNone/>
              <a:defRPr b="0" sz="800">
                <a:solidFill>
                  <a:schemeClr val="lt2"/>
                </a:solidFill>
                <a:latin typeface="Arial"/>
                <a:ea typeface="Arial"/>
                <a:cs typeface="Arial"/>
                <a:sym typeface="Arial"/>
              </a:defRPr>
            </a:lvl1pPr>
            <a:lvl2pPr indent="-228600" lvl="1" marL="914400" algn="l">
              <a:lnSpc>
                <a:spcPct val="100000"/>
              </a:lnSpc>
              <a:spcBef>
                <a:spcPts val="1800"/>
              </a:spcBef>
              <a:spcAft>
                <a:spcPts val="0"/>
              </a:spcAft>
              <a:buClr>
                <a:srgbClr val="3F3F3F"/>
              </a:buClr>
              <a:buSzPts val="1800"/>
              <a:buNone/>
              <a:defRPr/>
            </a:lvl2pPr>
            <a:lvl3pPr indent="-342900" lvl="2" marL="1371600" algn="l">
              <a:lnSpc>
                <a:spcPct val="100000"/>
              </a:lnSpc>
              <a:spcBef>
                <a:spcPts val="900"/>
              </a:spcBef>
              <a:spcAft>
                <a:spcPts val="0"/>
              </a:spcAft>
              <a:buClr>
                <a:srgbClr val="3F3F3F"/>
              </a:buClr>
              <a:buSzPts val="1800"/>
              <a:buChar char="•"/>
              <a:defRPr/>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
  <p:cSld name="Content A">
    <p:spTree>
      <p:nvGrpSpPr>
        <p:cNvPr id="22" name="Shape 22"/>
        <p:cNvGrpSpPr/>
        <p:nvPr/>
      </p:nvGrpSpPr>
      <p:grpSpPr>
        <a:xfrm>
          <a:off x="0" y="0"/>
          <a:ext cx="0" cy="0"/>
          <a:chOff x="0" y="0"/>
          <a:chExt cx="0" cy="0"/>
        </a:xfrm>
      </p:grpSpPr>
      <p:sp>
        <p:nvSpPr>
          <p:cNvPr id="23" name="Google Shape;23;p13"/>
          <p:cNvSpPr/>
          <p:nvPr/>
        </p:nvSpPr>
        <p:spPr>
          <a:xfrm>
            <a:off x="2" y="6596350"/>
            <a:ext cx="2496065" cy="261653"/>
          </a:xfrm>
          <a:custGeom>
            <a:rect b="b" l="l" r="r" t="t"/>
            <a:pathLst>
              <a:path extrusionOk="0" h="261653" w="2496065">
                <a:moveTo>
                  <a:pt x="0" y="0"/>
                </a:moveTo>
                <a:lnTo>
                  <a:pt x="2496065" y="0"/>
                </a:lnTo>
                <a:lnTo>
                  <a:pt x="2364218" y="261653"/>
                </a:lnTo>
                <a:lnTo>
                  <a:pt x="0" y="261653"/>
                </a:lnTo>
                <a:close/>
              </a:path>
            </a:pathLst>
          </a:custGeom>
          <a:solidFill>
            <a:srgbClr val="4E2A8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 name="Google Shape;24;p13"/>
          <p:cNvSpPr/>
          <p:nvPr/>
        </p:nvSpPr>
        <p:spPr>
          <a:xfrm flipH="1" rot="10800000">
            <a:off x="0" y="261658"/>
            <a:ext cx="12192000" cy="6334689"/>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2000" u="none" cap="none" strike="noStrike">
              <a:solidFill>
                <a:schemeClr val="lt1"/>
              </a:solidFill>
              <a:latin typeface="Arial"/>
              <a:ea typeface="Arial"/>
              <a:cs typeface="Arial"/>
              <a:sym typeface="Arial"/>
            </a:endParaRPr>
          </a:p>
        </p:txBody>
      </p:sp>
      <p:sp>
        <p:nvSpPr>
          <p:cNvPr id="25" name="Google Shape;25;p13"/>
          <p:cNvSpPr txBox="1"/>
          <p:nvPr>
            <p:ph type="title"/>
          </p:nvPr>
        </p:nvSpPr>
        <p:spPr>
          <a:xfrm>
            <a:off x="582082" y="576306"/>
            <a:ext cx="11113031" cy="426843"/>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4E2A84"/>
              </a:buClr>
              <a:buSzPts val="3000"/>
              <a:buFont typeface="Arial"/>
              <a:buNone/>
              <a:defRPr b="0" sz="3000" cap="none">
                <a:solidFill>
                  <a:srgbClr val="4E2A8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13"/>
          <p:cNvSpPr txBox="1"/>
          <p:nvPr>
            <p:ph idx="1" type="body"/>
          </p:nvPr>
        </p:nvSpPr>
        <p:spPr>
          <a:xfrm>
            <a:off x="582082" y="1948069"/>
            <a:ext cx="11113031" cy="417550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0"/>
              </a:spcBef>
              <a:spcAft>
                <a:spcPts val="0"/>
              </a:spcAft>
              <a:buClr>
                <a:srgbClr val="3F3F3F"/>
              </a:buClr>
              <a:buSzPts val="2000"/>
              <a:buNone/>
              <a:defRPr b="0" sz="2000"/>
            </a:lvl1pPr>
            <a:lvl2pPr indent="-228600" lvl="1" marL="914400" algn="l">
              <a:lnSpc>
                <a:spcPct val="100000"/>
              </a:lnSpc>
              <a:spcBef>
                <a:spcPts val="1800"/>
              </a:spcBef>
              <a:spcAft>
                <a:spcPts val="0"/>
              </a:spcAft>
              <a:buClr>
                <a:srgbClr val="3F3F3F"/>
              </a:buClr>
              <a:buSzPts val="2000"/>
              <a:buNone/>
              <a:defRPr sz="2000"/>
            </a:lvl2pPr>
            <a:lvl3pPr indent="-355600" lvl="2" marL="1371600" algn="l">
              <a:lnSpc>
                <a:spcPct val="100000"/>
              </a:lnSpc>
              <a:spcBef>
                <a:spcPts val="900"/>
              </a:spcBef>
              <a:spcAft>
                <a:spcPts val="0"/>
              </a:spcAft>
              <a:buClr>
                <a:srgbClr val="3F3F3F"/>
              </a:buClr>
              <a:buSzPts val="2000"/>
              <a:buFont typeface="Arial"/>
              <a:buChar char="•"/>
              <a:defRPr sz="2000"/>
            </a:lvl3pPr>
            <a:lvl4pPr indent="-355600" lvl="3" marL="1828800" algn="l">
              <a:lnSpc>
                <a:spcPct val="100000"/>
              </a:lnSpc>
              <a:spcBef>
                <a:spcPts val="900"/>
              </a:spcBef>
              <a:spcAft>
                <a:spcPts val="0"/>
              </a:spcAft>
              <a:buClr>
                <a:srgbClr val="3F3F3F"/>
              </a:buClr>
              <a:buSzPts val="2000"/>
              <a:buFont typeface="Arial"/>
              <a:buChar char="•"/>
              <a:defRPr sz="2000"/>
            </a:lvl4pPr>
            <a:lvl5pPr indent="-355600" lvl="4" marL="2286000" algn="l">
              <a:lnSpc>
                <a:spcPct val="100000"/>
              </a:lnSpc>
              <a:spcBef>
                <a:spcPts val="900"/>
              </a:spcBef>
              <a:spcAft>
                <a:spcPts val="0"/>
              </a:spcAft>
              <a:buClr>
                <a:srgbClr val="3F3F3F"/>
              </a:buClr>
              <a:buSzPts val="2000"/>
              <a:buFont typeface="Arial"/>
              <a:buChar char="•"/>
              <a:defRPr sz="2000"/>
            </a:lvl5pPr>
            <a:lvl6pPr indent="-355600" lvl="5" marL="2743200" algn="l">
              <a:lnSpc>
                <a:spcPct val="100000"/>
              </a:lnSpc>
              <a:spcBef>
                <a:spcPts val="900"/>
              </a:spcBef>
              <a:spcAft>
                <a:spcPts val="0"/>
              </a:spcAft>
              <a:buClr>
                <a:srgbClr val="3F3F3F"/>
              </a:buClr>
              <a:buSzPts val="2000"/>
              <a:buChar char="•"/>
              <a:defRPr sz="2000">
                <a:solidFill>
                  <a:srgbClr val="3F3F3F"/>
                </a:solidFill>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13"/>
          <p:cNvSpPr txBox="1"/>
          <p:nvPr>
            <p:ph idx="10" type="dt"/>
          </p:nvPr>
        </p:nvSpPr>
        <p:spPr>
          <a:xfrm>
            <a:off x="11074628" y="6596344"/>
            <a:ext cx="620485" cy="261656"/>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3"/>
          <p:cNvSpPr txBox="1"/>
          <p:nvPr>
            <p:ph idx="11" type="ftr"/>
          </p:nvPr>
        </p:nvSpPr>
        <p:spPr>
          <a:xfrm>
            <a:off x="3119665" y="6596347"/>
            <a:ext cx="7640865" cy="26165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3"/>
          <p:cNvSpPr txBox="1"/>
          <p:nvPr>
            <p:ph idx="12" type="sldNum"/>
          </p:nvPr>
        </p:nvSpPr>
        <p:spPr>
          <a:xfrm>
            <a:off x="1" y="6596344"/>
            <a:ext cx="496888" cy="261656"/>
          </a:xfrm>
          <a:prstGeom prst="rect">
            <a:avLst/>
          </a:prstGeom>
          <a:noFill/>
          <a:ln>
            <a:noFill/>
          </a:ln>
        </p:spPr>
        <p:txBody>
          <a:bodyPr anchorCtr="0" anchor="ctr" bIns="0" lIns="0" spcFirstLastPara="1" rIns="0" wrap="square" tIns="0">
            <a:noAutofit/>
          </a:bodyPr>
          <a:lstStyle>
            <a:lvl1pPr indent="0" lvl="0" marL="0" algn="ctr">
              <a:spcBef>
                <a:spcPts val="0"/>
              </a:spcBef>
              <a:buNone/>
              <a:defRPr b="0" i="0" sz="800" u="none" cap="none" strike="noStrike">
                <a:solidFill>
                  <a:schemeClr val="lt1"/>
                </a:solidFill>
                <a:latin typeface="Arial"/>
                <a:ea typeface="Arial"/>
                <a:cs typeface="Arial"/>
                <a:sym typeface="Arial"/>
              </a:defRPr>
            </a:lvl1pPr>
            <a:lvl2pPr indent="0" lvl="1" marL="0" algn="ctr">
              <a:spcBef>
                <a:spcPts val="0"/>
              </a:spcBef>
              <a:buNone/>
              <a:defRPr b="0" i="0" sz="800" u="none" cap="none" strike="noStrike">
                <a:solidFill>
                  <a:schemeClr val="lt1"/>
                </a:solidFill>
                <a:latin typeface="Arial"/>
                <a:ea typeface="Arial"/>
                <a:cs typeface="Arial"/>
                <a:sym typeface="Arial"/>
              </a:defRPr>
            </a:lvl2pPr>
            <a:lvl3pPr indent="0" lvl="2" marL="0" algn="ctr">
              <a:spcBef>
                <a:spcPts val="0"/>
              </a:spcBef>
              <a:buNone/>
              <a:defRPr b="0" i="0" sz="800" u="none" cap="none" strike="noStrike">
                <a:solidFill>
                  <a:schemeClr val="lt1"/>
                </a:solidFill>
                <a:latin typeface="Arial"/>
                <a:ea typeface="Arial"/>
                <a:cs typeface="Arial"/>
                <a:sym typeface="Arial"/>
              </a:defRPr>
            </a:lvl3pPr>
            <a:lvl4pPr indent="0" lvl="3" marL="0" algn="ctr">
              <a:spcBef>
                <a:spcPts val="0"/>
              </a:spcBef>
              <a:buNone/>
              <a:defRPr b="0" i="0" sz="800" u="none" cap="none" strike="noStrike">
                <a:solidFill>
                  <a:schemeClr val="lt1"/>
                </a:solidFill>
                <a:latin typeface="Arial"/>
                <a:ea typeface="Arial"/>
                <a:cs typeface="Arial"/>
                <a:sym typeface="Arial"/>
              </a:defRPr>
            </a:lvl4pPr>
            <a:lvl5pPr indent="0" lvl="4" marL="0" algn="ctr">
              <a:spcBef>
                <a:spcPts val="0"/>
              </a:spcBef>
              <a:buNone/>
              <a:defRPr b="0" i="0" sz="800" u="none" cap="none" strike="noStrike">
                <a:solidFill>
                  <a:schemeClr val="lt1"/>
                </a:solidFill>
                <a:latin typeface="Arial"/>
                <a:ea typeface="Arial"/>
                <a:cs typeface="Arial"/>
                <a:sym typeface="Arial"/>
              </a:defRPr>
            </a:lvl5pPr>
            <a:lvl6pPr indent="0" lvl="5" marL="0" algn="ctr">
              <a:spcBef>
                <a:spcPts val="0"/>
              </a:spcBef>
              <a:buNone/>
              <a:defRPr b="0" i="0" sz="800" u="none" cap="none" strike="noStrike">
                <a:solidFill>
                  <a:schemeClr val="lt1"/>
                </a:solidFill>
                <a:latin typeface="Arial"/>
                <a:ea typeface="Arial"/>
                <a:cs typeface="Arial"/>
                <a:sym typeface="Arial"/>
              </a:defRPr>
            </a:lvl6pPr>
            <a:lvl7pPr indent="0" lvl="6" marL="0" algn="ctr">
              <a:spcBef>
                <a:spcPts val="0"/>
              </a:spcBef>
              <a:buNone/>
              <a:defRPr b="0" i="0" sz="800" u="none" cap="none" strike="noStrike">
                <a:solidFill>
                  <a:schemeClr val="lt1"/>
                </a:solidFill>
                <a:latin typeface="Arial"/>
                <a:ea typeface="Arial"/>
                <a:cs typeface="Arial"/>
                <a:sym typeface="Arial"/>
              </a:defRPr>
            </a:lvl7pPr>
            <a:lvl8pPr indent="0" lvl="7" marL="0" algn="ctr">
              <a:spcBef>
                <a:spcPts val="0"/>
              </a:spcBef>
              <a:buNone/>
              <a:defRPr b="0" i="0" sz="800" u="none" cap="none" strike="noStrike">
                <a:solidFill>
                  <a:schemeClr val="lt1"/>
                </a:solidFill>
                <a:latin typeface="Arial"/>
                <a:ea typeface="Arial"/>
                <a:cs typeface="Arial"/>
                <a:sym typeface="Arial"/>
              </a:defRPr>
            </a:lvl8pPr>
            <a:lvl9pPr indent="0" lvl="8" marL="0" algn="ctr">
              <a:spcBef>
                <a:spcPts val="0"/>
              </a:spcBef>
              <a:buNone/>
              <a:defRPr b="0" i="0" sz="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30" name="Google Shape;30;p13"/>
          <p:cNvSpPr txBox="1"/>
          <p:nvPr>
            <p:ph idx="2" type="body"/>
          </p:nvPr>
        </p:nvSpPr>
        <p:spPr>
          <a:xfrm>
            <a:off x="582082" y="1061218"/>
            <a:ext cx="11113031" cy="31479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0"/>
              </a:spcBef>
              <a:spcAft>
                <a:spcPts val="0"/>
              </a:spcAft>
              <a:buClr>
                <a:srgbClr val="3F3F3F"/>
              </a:buClr>
              <a:buSzPts val="1400"/>
              <a:buNone/>
              <a:defRPr b="0" sz="1400" cap="none"/>
            </a:lvl1pPr>
            <a:lvl2pPr indent="-228600" lvl="1" marL="914400" algn="l">
              <a:lnSpc>
                <a:spcPct val="100000"/>
              </a:lnSpc>
              <a:spcBef>
                <a:spcPts val="1800"/>
              </a:spcBef>
              <a:spcAft>
                <a:spcPts val="0"/>
              </a:spcAft>
              <a:buClr>
                <a:srgbClr val="3F3F3F"/>
              </a:buClr>
              <a:buSzPts val="1800"/>
              <a:buNone/>
              <a:defRPr/>
            </a:lvl2pPr>
            <a:lvl3pPr indent="-342900" lvl="2" marL="1371600" algn="l">
              <a:lnSpc>
                <a:spcPct val="100000"/>
              </a:lnSpc>
              <a:spcBef>
                <a:spcPts val="900"/>
              </a:spcBef>
              <a:spcAft>
                <a:spcPts val="0"/>
              </a:spcAft>
              <a:buClr>
                <a:srgbClr val="3F3F3F"/>
              </a:buClr>
              <a:buSzPts val="1800"/>
              <a:buChar char="•"/>
              <a:defRPr/>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A black and purple text&#10;&#10;Description automatically generated" id="31" name="Google Shape;31;p13"/>
          <p:cNvPicPr preferRelativeResize="0"/>
          <p:nvPr/>
        </p:nvPicPr>
        <p:blipFill rotWithShape="1">
          <a:blip r:embed="rId2">
            <a:alphaModFix/>
          </a:blip>
          <a:srcRect b="0" l="0" r="0" t="0"/>
          <a:stretch/>
        </p:blipFill>
        <p:spPr>
          <a:xfrm>
            <a:off x="642809" y="6631417"/>
            <a:ext cx="1630128" cy="24020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96" name="Shape 196"/>
        <p:cNvGrpSpPr/>
        <p:nvPr/>
      </p:nvGrpSpPr>
      <p:grpSpPr>
        <a:xfrm>
          <a:off x="0" y="0"/>
          <a:ext cx="0" cy="0"/>
          <a:chOff x="0" y="0"/>
          <a:chExt cx="0" cy="0"/>
        </a:xfrm>
      </p:grpSpPr>
      <p:sp>
        <p:nvSpPr>
          <p:cNvPr id="197" name="Google Shape;197;p33"/>
          <p:cNvSpPr txBox="1"/>
          <p:nvPr>
            <p:ph type="title"/>
          </p:nvPr>
        </p:nvSpPr>
        <p:spPr>
          <a:xfrm>
            <a:off x="496888" y="576305"/>
            <a:ext cx="9768341" cy="690635"/>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8" name="Google Shape;198;p33"/>
          <p:cNvSpPr txBox="1"/>
          <p:nvPr>
            <p:ph idx="10" type="dt"/>
          </p:nvPr>
        </p:nvSpPr>
        <p:spPr>
          <a:xfrm>
            <a:off x="11074628" y="6566171"/>
            <a:ext cx="620485" cy="249429"/>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33"/>
          <p:cNvSpPr txBox="1"/>
          <p:nvPr>
            <p:ph idx="11" type="ftr"/>
          </p:nvPr>
        </p:nvSpPr>
        <p:spPr>
          <a:xfrm>
            <a:off x="3119665" y="6566171"/>
            <a:ext cx="7640865" cy="249429"/>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33"/>
          <p:cNvSpPr txBox="1"/>
          <p:nvPr>
            <p:ph idx="12" type="sldNum"/>
          </p:nvPr>
        </p:nvSpPr>
        <p:spPr>
          <a:xfrm>
            <a:off x="-3942" y="6575695"/>
            <a:ext cx="500831" cy="249429"/>
          </a:xfrm>
          <a:prstGeom prst="rect">
            <a:avLst/>
          </a:prstGeom>
          <a:noFill/>
          <a:ln>
            <a:noFill/>
          </a:ln>
        </p:spPr>
        <p:txBody>
          <a:bodyPr anchorCtr="0" anchor="ctr" bIns="0" lIns="0" spcFirstLastPara="1" rIns="0" wrap="square" tIns="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alue Proposition Canvas">
  <p:cSld name="Value Proposition Canvas">
    <p:spTree>
      <p:nvGrpSpPr>
        <p:cNvPr id="228" name="Shape 228"/>
        <p:cNvGrpSpPr/>
        <p:nvPr/>
      </p:nvGrpSpPr>
      <p:grpSpPr>
        <a:xfrm>
          <a:off x="0" y="0"/>
          <a:ext cx="0" cy="0"/>
          <a:chOff x="0" y="0"/>
          <a:chExt cx="0" cy="0"/>
        </a:xfrm>
      </p:grpSpPr>
      <p:sp>
        <p:nvSpPr>
          <p:cNvPr id="229" name="Google Shape;229;p16"/>
          <p:cNvSpPr txBox="1"/>
          <p:nvPr>
            <p:ph idx="1" type="body"/>
          </p:nvPr>
        </p:nvSpPr>
        <p:spPr>
          <a:xfrm>
            <a:off x="4876800" y="381000"/>
            <a:ext cx="1727200" cy="228600"/>
          </a:xfrm>
          <a:prstGeom prst="rect">
            <a:avLst/>
          </a:prstGeom>
          <a:solidFill>
            <a:srgbClr val="FFFFFF"/>
          </a:solidFill>
          <a:ln>
            <a:noFill/>
          </a:ln>
        </p:spPr>
        <p:txBody>
          <a:bodyPr anchorCtr="0" anchor="t" bIns="45700" lIns="91425" spcFirstLastPara="1" rIns="91425" wrap="square" tIns="45700">
            <a:noAutofit/>
          </a:bodyPr>
          <a:lstStyle>
            <a:lvl1pPr indent="-228600" lvl="0" marL="457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30" name="Google Shape;230;p16"/>
          <p:cNvSpPr txBox="1"/>
          <p:nvPr>
            <p:ph idx="2" type="body"/>
          </p:nvPr>
        </p:nvSpPr>
        <p:spPr>
          <a:xfrm>
            <a:off x="6997170" y="381000"/>
            <a:ext cx="1727200" cy="228600"/>
          </a:xfrm>
          <a:prstGeom prst="rect">
            <a:avLst/>
          </a:prstGeom>
          <a:solidFill>
            <a:srgbClr val="FFFFFF"/>
          </a:solidFill>
          <a:ln>
            <a:noFill/>
          </a:ln>
        </p:spPr>
        <p:txBody>
          <a:bodyPr anchorCtr="0" anchor="t" bIns="45700" lIns="91425" spcFirstLastPara="1" rIns="91425" wrap="square" tIns="45700">
            <a:noAutofit/>
          </a:bodyPr>
          <a:lstStyle>
            <a:lvl1pPr indent="-228600" lvl="0" marL="457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31" name="Google Shape;231;p16"/>
          <p:cNvSpPr txBox="1"/>
          <p:nvPr>
            <p:ph idx="3" type="body"/>
          </p:nvPr>
        </p:nvSpPr>
        <p:spPr>
          <a:xfrm>
            <a:off x="9550400" y="381000"/>
            <a:ext cx="1422400" cy="228600"/>
          </a:xfrm>
          <a:prstGeom prst="rect">
            <a:avLst/>
          </a:prstGeom>
          <a:solidFill>
            <a:srgbClr val="FFFFFF"/>
          </a:solidFill>
          <a:ln>
            <a:noFill/>
          </a:ln>
        </p:spPr>
        <p:txBody>
          <a:bodyPr anchorCtr="0" anchor="t" bIns="45700" lIns="91425" spcFirstLastPara="1" rIns="91425" wrap="square" tIns="45700">
            <a:noAutofit/>
          </a:bodyPr>
          <a:lstStyle>
            <a:lvl1pPr indent="-228600" lvl="0" marL="457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32" name="Google Shape;232;p16"/>
          <p:cNvSpPr txBox="1"/>
          <p:nvPr>
            <p:ph idx="4" type="body"/>
          </p:nvPr>
        </p:nvSpPr>
        <p:spPr>
          <a:xfrm>
            <a:off x="11379200" y="381000"/>
            <a:ext cx="508000" cy="228600"/>
          </a:xfrm>
          <a:prstGeom prst="rect">
            <a:avLst/>
          </a:prstGeom>
          <a:solidFill>
            <a:srgbClr val="FFFFFF"/>
          </a:solidFill>
          <a:ln>
            <a:noFill/>
          </a:ln>
        </p:spPr>
        <p:txBody>
          <a:bodyPr anchorCtr="0" anchor="t" bIns="45700" lIns="91425" spcFirstLastPara="1" rIns="91425" wrap="square" tIns="45700">
            <a:noAutofit/>
          </a:bodyPr>
          <a:lstStyle>
            <a:lvl1pPr indent="-228600" lvl="0" marL="457200" marR="0" rtl="0" algn="l">
              <a:spcBef>
                <a:spcPts val="180"/>
              </a:spcBef>
              <a:spcAft>
                <a:spcPts val="0"/>
              </a:spcAft>
              <a:buClr>
                <a:schemeClr val="dk1"/>
              </a:buClr>
              <a:buSzPts val="900"/>
              <a:buFont typeface="Arial"/>
              <a:buNone/>
              <a:defRPr b="0" i="0" sz="9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33" name="Google Shape;233;p16"/>
          <p:cNvSpPr txBox="1"/>
          <p:nvPr>
            <p:ph idx="5" type="body"/>
          </p:nvPr>
        </p:nvSpPr>
        <p:spPr>
          <a:xfrm>
            <a:off x="3222903" y="1628773"/>
            <a:ext cx="2438400" cy="1571626"/>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160"/>
              </a:spcBef>
              <a:spcAft>
                <a:spcPts val="0"/>
              </a:spcAft>
              <a:buClr>
                <a:srgbClr val="909090"/>
              </a:buClr>
              <a:buSzPts val="800"/>
              <a:buFont typeface="Arial"/>
              <a:buNone/>
              <a:defRPr b="0" i="0" sz="800" u="none" cap="none" strike="noStrike">
                <a:solidFill>
                  <a:srgbClr val="909090"/>
                </a:solidFill>
                <a:latin typeface="Arial"/>
                <a:ea typeface="Arial"/>
                <a:cs typeface="Arial"/>
                <a:sym typeface="Arial"/>
              </a:defRPr>
            </a:lvl1pPr>
            <a:lvl2pPr indent="-228600" lvl="1" marL="914400" marR="0" rtl="0" algn="l">
              <a:spcBef>
                <a:spcPts val="16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2pPr>
            <a:lvl3pPr indent="-228600" lvl="2" marL="1371600" marR="0" rtl="0" algn="l">
              <a:spcBef>
                <a:spcPts val="16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3pPr>
            <a:lvl4pPr indent="-228600" lvl="3" marL="1828800" marR="0" rtl="0" algn="l">
              <a:spcBef>
                <a:spcPts val="16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4pPr>
            <a:lvl5pPr indent="-228600" lvl="4" marL="2286000" marR="0" rtl="0" algn="l">
              <a:spcBef>
                <a:spcPts val="16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34" name="Google Shape;234;p16"/>
          <p:cNvSpPr txBox="1"/>
          <p:nvPr>
            <p:ph idx="6" type="body"/>
          </p:nvPr>
        </p:nvSpPr>
        <p:spPr>
          <a:xfrm>
            <a:off x="503151" y="2362200"/>
            <a:ext cx="1560111" cy="2057400"/>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160"/>
              </a:spcBef>
              <a:spcAft>
                <a:spcPts val="0"/>
              </a:spcAft>
              <a:buClr>
                <a:srgbClr val="909090"/>
              </a:buClr>
              <a:buSzPts val="800"/>
              <a:buFont typeface="Arial"/>
              <a:buNone/>
              <a:defRPr b="0" i="0" sz="800" u="none" cap="none" strike="noStrike">
                <a:solidFill>
                  <a:srgbClr val="909090"/>
                </a:solidFill>
                <a:latin typeface="Arial"/>
                <a:ea typeface="Arial"/>
                <a:cs typeface="Arial"/>
                <a:sym typeface="Arial"/>
              </a:defRPr>
            </a:lvl1pPr>
            <a:lvl2pPr indent="-228600" lvl="1" marL="914400" marR="0" rtl="0" algn="l">
              <a:spcBef>
                <a:spcPts val="16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2pPr>
            <a:lvl3pPr indent="-228600" lvl="2" marL="1371600" marR="0" rtl="0" algn="l">
              <a:spcBef>
                <a:spcPts val="16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3pPr>
            <a:lvl4pPr indent="-228600" lvl="3" marL="1828800" marR="0" rtl="0" algn="l">
              <a:spcBef>
                <a:spcPts val="16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4pPr>
            <a:lvl5pPr indent="-228600" lvl="4" marL="2286000" marR="0" rtl="0" algn="l">
              <a:spcBef>
                <a:spcPts val="16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35" name="Google Shape;235;p16"/>
          <p:cNvSpPr txBox="1"/>
          <p:nvPr>
            <p:ph idx="7" type="body"/>
          </p:nvPr>
        </p:nvSpPr>
        <p:spPr>
          <a:xfrm>
            <a:off x="3222905" y="3505200"/>
            <a:ext cx="2438400" cy="1752599"/>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160"/>
              </a:spcBef>
              <a:spcAft>
                <a:spcPts val="0"/>
              </a:spcAft>
              <a:buClr>
                <a:srgbClr val="909090"/>
              </a:buClr>
              <a:buSzPts val="800"/>
              <a:buFont typeface="Arial"/>
              <a:buNone/>
              <a:defRPr b="0" i="0" sz="800" u="none" cap="none" strike="noStrike">
                <a:solidFill>
                  <a:srgbClr val="909090"/>
                </a:solidFill>
                <a:latin typeface="Arial"/>
                <a:ea typeface="Arial"/>
                <a:cs typeface="Arial"/>
                <a:sym typeface="Arial"/>
              </a:defRPr>
            </a:lvl1pPr>
            <a:lvl2pPr indent="-228600" lvl="1" marL="914400" marR="0" rtl="0" algn="l">
              <a:spcBef>
                <a:spcPts val="16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2pPr>
            <a:lvl3pPr indent="-228600" lvl="2" marL="1371600" marR="0" rtl="0" algn="l">
              <a:spcBef>
                <a:spcPts val="16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3pPr>
            <a:lvl4pPr indent="-228600" lvl="3" marL="1828800" marR="0" rtl="0" algn="l">
              <a:spcBef>
                <a:spcPts val="16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4pPr>
            <a:lvl5pPr indent="-228600" lvl="4" marL="2286000" marR="0" rtl="0" algn="l">
              <a:spcBef>
                <a:spcPts val="16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36" name="Google Shape;236;p16"/>
          <p:cNvSpPr txBox="1"/>
          <p:nvPr>
            <p:ph idx="8" type="body"/>
          </p:nvPr>
        </p:nvSpPr>
        <p:spPr>
          <a:xfrm>
            <a:off x="7120527" y="1628773"/>
            <a:ext cx="2235200" cy="1571626"/>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160"/>
              </a:spcBef>
              <a:spcAft>
                <a:spcPts val="0"/>
              </a:spcAft>
              <a:buClr>
                <a:srgbClr val="909090"/>
              </a:buClr>
              <a:buSzPts val="800"/>
              <a:buFont typeface="Arial"/>
              <a:buNone/>
              <a:defRPr b="0" i="0" sz="800" u="none" cap="none" strike="noStrike">
                <a:solidFill>
                  <a:srgbClr val="909090"/>
                </a:solidFill>
                <a:latin typeface="Arial"/>
                <a:ea typeface="Arial"/>
                <a:cs typeface="Arial"/>
                <a:sym typeface="Arial"/>
              </a:defRPr>
            </a:lvl1pPr>
            <a:lvl2pPr indent="-228600" lvl="1" marL="914400" marR="0" rtl="0" algn="l">
              <a:spcBef>
                <a:spcPts val="16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2pPr>
            <a:lvl3pPr indent="-228600" lvl="2" marL="1371600" marR="0" rtl="0" algn="l">
              <a:spcBef>
                <a:spcPts val="16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3pPr>
            <a:lvl4pPr indent="-228600" lvl="3" marL="1828800" marR="0" rtl="0" algn="l">
              <a:spcBef>
                <a:spcPts val="16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4pPr>
            <a:lvl5pPr indent="-228600" lvl="4" marL="2286000" marR="0" rtl="0" algn="l">
              <a:spcBef>
                <a:spcPts val="16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37" name="Google Shape;237;p16"/>
          <p:cNvSpPr txBox="1"/>
          <p:nvPr>
            <p:ph idx="9" type="body"/>
          </p:nvPr>
        </p:nvSpPr>
        <p:spPr>
          <a:xfrm>
            <a:off x="7120526" y="3505200"/>
            <a:ext cx="2235200" cy="1752600"/>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160"/>
              </a:spcBef>
              <a:spcAft>
                <a:spcPts val="0"/>
              </a:spcAft>
              <a:buClr>
                <a:srgbClr val="909090"/>
              </a:buClr>
              <a:buSzPts val="800"/>
              <a:buFont typeface="Arial"/>
              <a:buNone/>
              <a:defRPr b="0" i="0" sz="800" u="none" cap="none" strike="noStrike">
                <a:solidFill>
                  <a:srgbClr val="909090"/>
                </a:solidFill>
                <a:latin typeface="Arial"/>
                <a:ea typeface="Arial"/>
                <a:cs typeface="Arial"/>
                <a:sym typeface="Arial"/>
              </a:defRPr>
            </a:lvl1pPr>
            <a:lvl2pPr indent="-228600" lvl="1" marL="914400" marR="0" rtl="0" algn="l">
              <a:spcBef>
                <a:spcPts val="16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2pPr>
            <a:lvl3pPr indent="-228600" lvl="2" marL="1371600" marR="0" rtl="0" algn="l">
              <a:spcBef>
                <a:spcPts val="16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3pPr>
            <a:lvl4pPr indent="-228600" lvl="3" marL="1828800" marR="0" rtl="0" algn="l">
              <a:spcBef>
                <a:spcPts val="16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4pPr>
            <a:lvl5pPr indent="-228600" lvl="4" marL="2286000" marR="0" rtl="0" algn="l">
              <a:spcBef>
                <a:spcPts val="16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38" name="Google Shape;238;p16"/>
          <p:cNvSpPr txBox="1"/>
          <p:nvPr>
            <p:ph idx="13" type="body"/>
          </p:nvPr>
        </p:nvSpPr>
        <p:spPr>
          <a:xfrm>
            <a:off x="10034954" y="2362199"/>
            <a:ext cx="1594338" cy="2057400"/>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160"/>
              </a:spcBef>
              <a:spcAft>
                <a:spcPts val="0"/>
              </a:spcAft>
              <a:buClr>
                <a:srgbClr val="909090"/>
              </a:buClr>
              <a:buSzPts val="800"/>
              <a:buFont typeface="Arial"/>
              <a:buNone/>
              <a:defRPr b="0" i="0" sz="800" u="none" cap="none" strike="noStrike">
                <a:solidFill>
                  <a:srgbClr val="909090"/>
                </a:solidFill>
                <a:latin typeface="Arial"/>
                <a:ea typeface="Arial"/>
                <a:cs typeface="Arial"/>
                <a:sym typeface="Arial"/>
              </a:defRPr>
            </a:lvl1pPr>
            <a:lvl2pPr indent="-228600" lvl="1" marL="914400" marR="0" rtl="0" algn="l">
              <a:spcBef>
                <a:spcPts val="16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2pPr>
            <a:lvl3pPr indent="-228600" lvl="2" marL="1371600" marR="0" rtl="0" algn="l">
              <a:spcBef>
                <a:spcPts val="16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3pPr>
            <a:lvl4pPr indent="-228600" lvl="3" marL="1828800" marR="0" rtl="0" algn="l">
              <a:spcBef>
                <a:spcPts val="16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4pPr>
            <a:lvl5pPr indent="-228600" lvl="4" marL="2286000" marR="0" rtl="0" algn="l">
              <a:spcBef>
                <a:spcPts val="16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39" name="Google Shape;239;p16"/>
          <p:cNvSpPr txBox="1"/>
          <p:nvPr>
            <p:ph idx="14" type="body"/>
          </p:nvPr>
        </p:nvSpPr>
        <p:spPr>
          <a:xfrm>
            <a:off x="1969477" y="5731935"/>
            <a:ext cx="3845169" cy="609599"/>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160"/>
              </a:spcBef>
              <a:spcAft>
                <a:spcPts val="0"/>
              </a:spcAft>
              <a:buClr>
                <a:srgbClr val="909090"/>
              </a:buClr>
              <a:buSzPts val="800"/>
              <a:buFont typeface="Arial"/>
              <a:buNone/>
              <a:defRPr b="0" i="0" sz="800" u="none" cap="none" strike="noStrike">
                <a:solidFill>
                  <a:srgbClr val="909090"/>
                </a:solidFill>
                <a:latin typeface="Arial"/>
                <a:ea typeface="Arial"/>
                <a:cs typeface="Arial"/>
                <a:sym typeface="Arial"/>
              </a:defRPr>
            </a:lvl1pPr>
            <a:lvl2pPr indent="-228600" lvl="1" marL="914400" marR="0" rtl="0" algn="l">
              <a:spcBef>
                <a:spcPts val="16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2pPr>
            <a:lvl3pPr indent="-228600" lvl="2" marL="1371600" marR="0" rtl="0" algn="l">
              <a:spcBef>
                <a:spcPts val="16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3pPr>
            <a:lvl4pPr indent="-228600" lvl="3" marL="1828800" marR="0" rtl="0" algn="l">
              <a:spcBef>
                <a:spcPts val="16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4pPr>
            <a:lvl5pPr indent="-228600" lvl="4" marL="2286000" marR="0" rtl="0" algn="l">
              <a:spcBef>
                <a:spcPts val="16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40" name="Google Shape;240;p16"/>
          <p:cNvSpPr txBox="1"/>
          <p:nvPr>
            <p:ph idx="15" type="body"/>
          </p:nvPr>
        </p:nvSpPr>
        <p:spPr>
          <a:xfrm>
            <a:off x="7934745" y="5731935"/>
            <a:ext cx="3854769" cy="60959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160"/>
              </a:spcBef>
              <a:spcAft>
                <a:spcPts val="0"/>
              </a:spcAft>
              <a:buClr>
                <a:srgbClr val="909090"/>
              </a:buClr>
              <a:buSzPts val="800"/>
              <a:buFont typeface="Arial"/>
              <a:buNone/>
              <a:defRPr b="0" i="0" sz="800" u="none" cap="none" strike="noStrike">
                <a:solidFill>
                  <a:srgbClr val="909090"/>
                </a:solidFill>
                <a:latin typeface="Arial"/>
                <a:ea typeface="Arial"/>
                <a:cs typeface="Arial"/>
                <a:sym typeface="Arial"/>
              </a:defRPr>
            </a:lvl1pPr>
            <a:lvl2pPr indent="-228600" lvl="1" marL="914400" marR="0" rtl="0" algn="l">
              <a:spcBef>
                <a:spcPts val="16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2pPr>
            <a:lvl3pPr indent="-228600" lvl="2" marL="1371600" marR="0" rtl="0" algn="l">
              <a:spcBef>
                <a:spcPts val="16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3pPr>
            <a:lvl4pPr indent="-228600" lvl="3" marL="1828800" marR="0" rtl="0" algn="l">
              <a:spcBef>
                <a:spcPts val="16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4pPr>
            <a:lvl5pPr indent="-228600" lvl="4" marL="2286000" marR="0" rtl="0" algn="l">
              <a:spcBef>
                <a:spcPts val="160"/>
              </a:spcBef>
              <a:spcAft>
                <a:spcPts val="0"/>
              </a:spcAft>
              <a:buClr>
                <a:schemeClr val="dk1"/>
              </a:buClr>
              <a:buSzPts val="800"/>
              <a:buFont typeface="Arial"/>
              <a:buNone/>
              <a:defRPr b="0" i="0" sz="8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B">
  <p:cSld name="Content B">
    <p:spTree>
      <p:nvGrpSpPr>
        <p:cNvPr id="32" name="Shape 32"/>
        <p:cNvGrpSpPr/>
        <p:nvPr/>
      </p:nvGrpSpPr>
      <p:grpSpPr>
        <a:xfrm>
          <a:off x="0" y="0"/>
          <a:ext cx="0" cy="0"/>
          <a:chOff x="0" y="0"/>
          <a:chExt cx="0" cy="0"/>
        </a:xfrm>
      </p:grpSpPr>
      <p:sp>
        <p:nvSpPr>
          <p:cNvPr id="33" name="Google Shape;33;p14"/>
          <p:cNvSpPr txBox="1"/>
          <p:nvPr>
            <p:ph type="title"/>
          </p:nvPr>
        </p:nvSpPr>
        <p:spPr>
          <a:xfrm>
            <a:off x="582080" y="576307"/>
            <a:ext cx="11113032" cy="537165"/>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4E2A84"/>
              </a:buClr>
              <a:buSzPts val="3000"/>
              <a:buFont typeface="Arial"/>
              <a:buNone/>
              <a:defRPr b="0" sz="3000" cap="none">
                <a:solidFill>
                  <a:srgbClr val="4E2A8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4"/>
          <p:cNvSpPr txBox="1"/>
          <p:nvPr>
            <p:ph idx="1" type="body"/>
          </p:nvPr>
        </p:nvSpPr>
        <p:spPr>
          <a:xfrm>
            <a:off x="582082" y="1948069"/>
            <a:ext cx="11113031" cy="417550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0"/>
              </a:spcBef>
              <a:spcAft>
                <a:spcPts val="0"/>
              </a:spcAft>
              <a:buClr>
                <a:srgbClr val="3F3F3F"/>
              </a:buClr>
              <a:buSzPts val="2000"/>
              <a:buNone/>
              <a:defRPr b="0" sz="2000"/>
            </a:lvl1pPr>
            <a:lvl2pPr indent="-228600" lvl="1" marL="914400" algn="l">
              <a:lnSpc>
                <a:spcPct val="100000"/>
              </a:lnSpc>
              <a:spcBef>
                <a:spcPts val="1800"/>
              </a:spcBef>
              <a:spcAft>
                <a:spcPts val="0"/>
              </a:spcAft>
              <a:buClr>
                <a:srgbClr val="3F3F3F"/>
              </a:buClr>
              <a:buSzPts val="2000"/>
              <a:buNone/>
              <a:defRPr sz="2000"/>
            </a:lvl2pPr>
            <a:lvl3pPr indent="-355600" lvl="2" marL="1371600" algn="l">
              <a:lnSpc>
                <a:spcPct val="100000"/>
              </a:lnSpc>
              <a:spcBef>
                <a:spcPts val="900"/>
              </a:spcBef>
              <a:spcAft>
                <a:spcPts val="0"/>
              </a:spcAft>
              <a:buClr>
                <a:srgbClr val="3F3F3F"/>
              </a:buClr>
              <a:buSzPts val="2000"/>
              <a:buChar char="•"/>
              <a:defRPr sz="2000"/>
            </a:lvl3pPr>
            <a:lvl4pPr indent="-355600" lvl="3" marL="1828800" algn="l">
              <a:lnSpc>
                <a:spcPct val="100000"/>
              </a:lnSpc>
              <a:spcBef>
                <a:spcPts val="900"/>
              </a:spcBef>
              <a:spcAft>
                <a:spcPts val="0"/>
              </a:spcAft>
              <a:buClr>
                <a:srgbClr val="3F3F3F"/>
              </a:buClr>
              <a:buSzPts val="2000"/>
              <a:buChar char="•"/>
              <a:defRPr sz="2000"/>
            </a:lvl4pPr>
            <a:lvl5pPr indent="-355600" lvl="4" marL="2286000" algn="l">
              <a:lnSpc>
                <a:spcPct val="100000"/>
              </a:lnSpc>
              <a:spcBef>
                <a:spcPts val="900"/>
              </a:spcBef>
              <a:spcAft>
                <a:spcPts val="0"/>
              </a:spcAft>
              <a:buClr>
                <a:srgbClr val="3F3F3F"/>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14"/>
          <p:cNvSpPr txBox="1"/>
          <p:nvPr>
            <p:ph idx="2" type="body"/>
          </p:nvPr>
        </p:nvSpPr>
        <p:spPr>
          <a:xfrm>
            <a:off x="582080" y="1113470"/>
            <a:ext cx="11113032" cy="286768"/>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0"/>
              </a:spcBef>
              <a:spcAft>
                <a:spcPts val="0"/>
              </a:spcAft>
              <a:buClr>
                <a:srgbClr val="3F3F3F"/>
              </a:buClr>
              <a:buSzPts val="1400"/>
              <a:buNone/>
              <a:defRPr b="0" sz="1400" cap="none"/>
            </a:lvl1pPr>
            <a:lvl2pPr indent="-228600" lvl="1" marL="914400" algn="l">
              <a:lnSpc>
                <a:spcPct val="100000"/>
              </a:lnSpc>
              <a:spcBef>
                <a:spcPts val="1800"/>
              </a:spcBef>
              <a:spcAft>
                <a:spcPts val="0"/>
              </a:spcAft>
              <a:buClr>
                <a:srgbClr val="3F3F3F"/>
              </a:buClr>
              <a:buSzPts val="1800"/>
              <a:buNone/>
              <a:defRPr/>
            </a:lvl2pPr>
            <a:lvl3pPr indent="-342900" lvl="2" marL="1371600" algn="l">
              <a:lnSpc>
                <a:spcPct val="100000"/>
              </a:lnSpc>
              <a:spcBef>
                <a:spcPts val="900"/>
              </a:spcBef>
              <a:spcAft>
                <a:spcPts val="0"/>
              </a:spcAft>
              <a:buClr>
                <a:srgbClr val="3F3F3F"/>
              </a:buClr>
              <a:buSzPts val="1800"/>
              <a:buChar char="•"/>
              <a:defRPr/>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4"/>
          <p:cNvSpPr/>
          <p:nvPr/>
        </p:nvSpPr>
        <p:spPr>
          <a:xfrm>
            <a:off x="2" y="6596350"/>
            <a:ext cx="2496065" cy="261653"/>
          </a:xfrm>
          <a:custGeom>
            <a:rect b="b" l="l" r="r" t="t"/>
            <a:pathLst>
              <a:path extrusionOk="0" h="261653" w="2496065">
                <a:moveTo>
                  <a:pt x="0" y="0"/>
                </a:moveTo>
                <a:lnTo>
                  <a:pt x="2496065" y="0"/>
                </a:lnTo>
                <a:lnTo>
                  <a:pt x="2364218" y="261653"/>
                </a:lnTo>
                <a:lnTo>
                  <a:pt x="0" y="261653"/>
                </a:lnTo>
                <a:close/>
              </a:path>
            </a:pathLst>
          </a:custGeom>
          <a:solidFill>
            <a:srgbClr val="4E2A8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7" name="Google Shape;37;p14"/>
          <p:cNvSpPr txBox="1"/>
          <p:nvPr>
            <p:ph idx="10" type="dt"/>
          </p:nvPr>
        </p:nvSpPr>
        <p:spPr>
          <a:xfrm>
            <a:off x="11074628" y="6596344"/>
            <a:ext cx="620485" cy="261656"/>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
          <p:cNvSpPr txBox="1"/>
          <p:nvPr>
            <p:ph idx="11" type="ftr"/>
          </p:nvPr>
        </p:nvSpPr>
        <p:spPr>
          <a:xfrm>
            <a:off x="3119665" y="6596347"/>
            <a:ext cx="7640865" cy="26165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4"/>
          <p:cNvSpPr txBox="1"/>
          <p:nvPr>
            <p:ph idx="12" type="sldNum"/>
          </p:nvPr>
        </p:nvSpPr>
        <p:spPr>
          <a:xfrm>
            <a:off x="1" y="6596344"/>
            <a:ext cx="496888" cy="261656"/>
          </a:xfrm>
          <a:prstGeom prst="rect">
            <a:avLst/>
          </a:prstGeom>
          <a:noFill/>
          <a:ln>
            <a:noFill/>
          </a:ln>
        </p:spPr>
        <p:txBody>
          <a:bodyPr anchorCtr="0" anchor="ctr" bIns="0" lIns="0" spcFirstLastPara="1" rIns="0" wrap="square" tIns="0">
            <a:noAutofit/>
          </a:bodyPr>
          <a:lstStyle>
            <a:lvl1pPr indent="0" lvl="0" marL="0" algn="ctr">
              <a:spcBef>
                <a:spcPts val="0"/>
              </a:spcBef>
              <a:buNone/>
              <a:defRPr b="0" i="0" sz="800" u="none" cap="none" strike="noStrike">
                <a:solidFill>
                  <a:schemeClr val="lt1"/>
                </a:solidFill>
                <a:latin typeface="Arial"/>
                <a:ea typeface="Arial"/>
                <a:cs typeface="Arial"/>
                <a:sym typeface="Arial"/>
              </a:defRPr>
            </a:lvl1pPr>
            <a:lvl2pPr indent="0" lvl="1" marL="0" algn="ctr">
              <a:spcBef>
                <a:spcPts val="0"/>
              </a:spcBef>
              <a:buNone/>
              <a:defRPr b="0" i="0" sz="800" u="none" cap="none" strike="noStrike">
                <a:solidFill>
                  <a:schemeClr val="lt1"/>
                </a:solidFill>
                <a:latin typeface="Arial"/>
                <a:ea typeface="Arial"/>
                <a:cs typeface="Arial"/>
                <a:sym typeface="Arial"/>
              </a:defRPr>
            </a:lvl2pPr>
            <a:lvl3pPr indent="0" lvl="2" marL="0" algn="ctr">
              <a:spcBef>
                <a:spcPts val="0"/>
              </a:spcBef>
              <a:buNone/>
              <a:defRPr b="0" i="0" sz="800" u="none" cap="none" strike="noStrike">
                <a:solidFill>
                  <a:schemeClr val="lt1"/>
                </a:solidFill>
                <a:latin typeface="Arial"/>
                <a:ea typeface="Arial"/>
                <a:cs typeface="Arial"/>
                <a:sym typeface="Arial"/>
              </a:defRPr>
            </a:lvl3pPr>
            <a:lvl4pPr indent="0" lvl="3" marL="0" algn="ctr">
              <a:spcBef>
                <a:spcPts val="0"/>
              </a:spcBef>
              <a:buNone/>
              <a:defRPr b="0" i="0" sz="800" u="none" cap="none" strike="noStrike">
                <a:solidFill>
                  <a:schemeClr val="lt1"/>
                </a:solidFill>
                <a:latin typeface="Arial"/>
                <a:ea typeface="Arial"/>
                <a:cs typeface="Arial"/>
                <a:sym typeface="Arial"/>
              </a:defRPr>
            </a:lvl4pPr>
            <a:lvl5pPr indent="0" lvl="4" marL="0" algn="ctr">
              <a:spcBef>
                <a:spcPts val="0"/>
              </a:spcBef>
              <a:buNone/>
              <a:defRPr b="0" i="0" sz="800" u="none" cap="none" strike="noStrike">
                <a:solidFill>
                  <a:schemeClr val="lt1"/>
                </a:solidFill>
                <a:latin typeface="Arial"/>
                <a:ea typeface="Arial"/>
                <a:cs typeface="Arial"/>
                <a:sym typeface="Arial"/>
              </a:defRPr>
            </a:lvl5pPr>
            <a:lvl6pPr indent="0" lvl="5" marL="0" algn="ctr">
              <a:spcBef>
                <a:spcPts val="0"/>
              </a:spcBef>
              <a:buNone/>
              <a:defRPr b="0" i="0" sz="800" u="none" cap="none" strike="noStrike">
                <a:solidFill>
                  <a:schemeClr val="lt1"/>
                </a:solidFill>
                <a:latin typeface="Arial"/>
                <a:ea typeface="Arial"/>
                <a:cs typeface="Arial"/>
                <a:sym typeface="Arial"/>
              </a:defRPr>
            </a:lvl6pPr>
            <a:lvl7pPr indent="0" lvl="6" marL="0" algn="ctr">
              <a:spcBef>
                <a:spcPts val="0"/>
              </a:spcBef>
              <a:buNone/>
              <a:defRPr b="0" i="0" sz="800" u="none" cap="none" strike="noStrike">
                <a:solidFill>
                  <a:schemeClr val="lt1"/>
                </a:solidFill>
                <a:latin typeface="Arial"/>
                <a:ea typeface="Arial"/>
                <a:cs typeface="Arial"/>
                <a:sym typeface="Arial"/>
              </a:defRPr>
            </a:lvl7pPr>
            <a:lvl8pPr indent="0" lvl="7" marL="0" algn="ctr">
              <a:spcBef>
                <a:spcPts val="0"/>
              </a:spcBef>
              <a:buNone/>
              <a:defRPr b="0" i="0" sz="800" u="none" cap="none" strike="noStrike">
                <a:solidFill>
                  <a:schemeClr val="lt1"/>
                </a:solidFill>
                <a:latin typeface="Arial"/>
                <a:ea typeface="Arial"/>
                <a:cs typeface="Arial"/>
                <a:sym typeface="Arial"/>
              </a:defRPr>
            </a:lvl8pPr>
            <a:lvl9pPr indent="0" lvl="8" marL="0" algn="ctr">
              <a:spcBef>
                <a:spcPts val="0"/>
              </a:spcBef>
              <a:buNone/>
              <a:defRPr b="0" i="0" sz="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descr="A black and purple text&#10;&#10;Description automatically generated" id="40" name="Google Shape;40;p14"/>
          <p:cNvPicPr preferRelativeResize="0"/>
          <p:nvPr/>
        </p:nvPicPr>
        <p:blipFill rotWithShape="1">
          <a:blip r:embed="rId2">
            <a:alphaModFix/>
          </a:blip>
          <a:srcRect b="0" l="0" r="0" t="0"/>
          <a:stretch/>
        </p:blipFill>
        <p:spPr>
          <a:xfrm>
            <a:off x="642809" y="6631417"/>
            <a:ext cx="1630128" cy="24020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Slide - Kellogg">
  <p:cSld name="Divider Slide - Kellogg">
    <p:bg>
      <p:bgPr>
        <a:solidFill>
          <a:srgbClr val="3F3F3F"/>
        </a:solidFill>
      </p:bgPr>
    </p:bg>
    <p:spTree>
      <p:nvGrpSpPr>
        <p:cNvPr id="41" name="Shape 41"/>
        <p:cNvGrpSpPr/>
        <p:nvPr/>
      </p:nvGrpSpPr>
      <p:grpSpPr>
        <a:xfrm>
          <a:off x="0" y="0"/>
          <a:ext cx="0" cy="0"/>
          <a:chOff x="0" y="0"/>
          <a:chExt cx="0" cy="0"/>
        </a:xfrm>
      </p:grpSpPr>
      <p:pic>
        <p:nvPicPr>
          <p:cNvPr id="42" name="Google Shape;42;p17"/>
          <p:cNvPicPr preferRelativeResize="0"/>
          <p:nvPr/>
        </p:nvPicPr>
        <p:blipFill rotWithShape="1">
          <a:blip r:embed="rId2">
            <a:alphaModFix/>
          </a:blip>
          <a:srcRect b="0" l="0" r="0" t="0"/>
          <a:stretch/>
        </p:blipFill>
        <p:spPr>
          <a:xfrm>
            <a:off x="0" y="0"/>
            <a:ext cx="12192000" cy="6858000"/>
          </a:xfrm>
          <a:prstGeom prst="rect">
            <a:avLst/>
          </a:prstGeom>
          <a:noFill/>
          <a:ln>
            <a:noFill/>
          </a:ln>
        </p:spPr>
      </p:pic>
      <p:cxnSp>
        <p:nvCxnSpPr>
          <p:cNvPr id="43" name="Google Shape;43;p17"/>
          <p:cNvCxnSpPr/>
          <p:nvPr/>
        </p:nvCxnSpPr>
        <p:spPr>
          <a:xfrm>
            <a:off x="920221" y="3477610"/>
            <a:ext cx="8841076" cy="2747"/>
          </a:xfrm>
          <a:prstGeom prst="straightConnector1">
            <a:avLst/>
          </a:prstGeom>
          <a:noFill/>
          <a:ln cap="flat" cmpd="sng" w="9525">
            <a:solidFill>
              <a:schemeClr val="lt1">
                <a:alpha val="38823"/>
              </a:schemeClr>
            </a:solidFill>
            <a:prstDash val="solid"/>
            <a:miter lim="800000"/>
            <a:headEnd len="sm" w="sm" type="none"/>
            <a:tailEnd len="sm" w="sm" type="none"/>
          </a:ln>
        </p:spPr>
      </p:cxnSp>
      <p:sp>
        <p:nvSpPr>
          <p:cNvPr id="44" name="Google Shape;44;p17"/>
          <p:cNvSpPr txBox="1"/>
          <p:nvPr>
            <p:ph type="ctrTitle"/>
          </p:nvPr>
        </p:nvSpPr>
        <p:spPr>
          <a:xfrm>
            <a:off x="920221" y="1766337"/>
            <a:ext cx="8841076" cy="1408789"/>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lt1"/>
              </a:buClr>
              <a:buSzPts val="4400"/>
              <a:buFont typeface="Arial"/>
              <a:buNone/>
              <a:defRPr b="1" sz="440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7"/>
          <p:cNvSpPr txBox="1"/>
          <p:nvPr>
            <p:ph idx="1" type="subTitle"/>
          </p:nvPr>
        </p:nvSpPr>
        <p:spPr>
          <a:xfrm>
            <a:off x="931797" y="3347749"/>
            <a:ext cx="1552669" cy="246221"/>
          </a:xfrm>
          <a:prstGeom prst="rect">
            <a:avLst/>
          </a:prstGeom>
          <a:solidFill>
            <a:srgbClr val="472580"/>
          </a:solidFill>
          <a:ln>
            <a:noFill/>
          </a:ln>
        </p:spPr>
        <p:txBody>
          <a:bodyPr anchorCtr="0" anchor="t" bIns="0" lIns="0" spcFirstLastPara="1" rIns="91425" wrap="square" tIns="0">
            <a:spAutoFit/>
          </a:bodyPr>
          <a:lstStyle>
            <a:lvl1pPr lvl="0" algn="l">
              <a:lnSpc>
                <a:spcPct val="100000"/>
              </a:lnSpc>
              <a:spcBef>
                <a:spcPts val="3200"/>
              </a:spcBef>
              <a:spcAft>
                <a:spcPts val="0"/>
              </a:spcAft>
              <a:buClr>
                <a:schemeClr val="lt1"/>
              </a:buClr>
              <a:buSzPts val="1600"/>
              <a:buNone/>
              <a:defRPr sz="1600">
                <a:solidFill>
                  <a:schemeClr val="lt1"/>
                </a:solidFill>
              </a:defRPr>
            </a:lvl1pPr>
            <a:lvl2pPr lvl="1" algn="ctr">
              <a:lnSpc>
                <a:spcPct val="100000"/>
              </a:lnSpc>
              <a:spcBef>
                <a:spcPts val="1800"/>
              </a:spcBef>
              <a:spcAft>
                <a:spcPts val="0"/>
              </a:spcAft>
              <a:buClr>
                <a:srgbClr val="3F3F3F"/>
              </a:buClr>
              <a:buSzPts val="2000"/>
              <a:buNone/>
              <a:defRPr sz="2000"/>
            </a:lvl2pPr>
            <a:lvl3pPr lvl="2" algn="ctr">
              <a:lnSpc>
                <a:spcPct val="100000"/>
              </a:lnSpc>
              <a:spcBef>
                <a:spcPts val="900"/>
              </a:spcBef>
              <a:spcAft>
                <a:spcPts val="0"/>
              </a:spcAft>
              <a:buClr>
                <a:srgbClr val="3F3F3F"/>
              </a:buClr>
              <a:buSzPts val="1800"/>
              <a:buNone/>
              <a:defRPr sz="1800"/>
            </a:lvl3pPr>
            <a:lvl4pPr lvl="3" algn="ctr">
              <a:lnSpc>
                <a:spcPct val="100000"/>
              </a:lnSpc>
              <a:spcBef>
                <a:spcPts val="900"/>
              </a:spcBef>
              <a:spcAft>
                <a:spcPts val="0"/>
              </a:spcAft>
              <a:buClr>
                <a:srgbClr val="3F3F3F"/>
              </a:buClr>
              <a:buSzPts val="1600"/>
              <a:buNone/>
              <a:defRPr sz="1600"/>
            </a:lvl4pPr>
            <a:lvl5pPr lvl="4" algn="ctr">
              <a:lnSpc>
                <a:spcPct val="100000"/>
              </a:lnSpc>
              <a:spcBef>
                <a:spcPts val="9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6" name="Google Shape;46;p17"/>
          <p:cNvSpPr txBox="1"/>
          <p:nvPr>
            <p:ph idx="12" type="sldNum"/>
          </p:nvPr>
        </p:nvSpPr>
        <p:spPr>
          <a:xfrm>
            <a:off x="1" y="6596344"/>
            <a:ext cx="496888" cy="261656"/>
          </a:xfrm>
          <a:prstGeom prst="rect">
            <a:avLst/>
          </a:prstGeom>
          <a:noFill/>
          <a:ln>
            <a:noFill/>
          </a:ln>
        </p:spPr>
        <p:txBody>
          <a:bodyPr anchorCtr="0" anchor="ctr" bIns="0" lIns="0" spcFirstLastPara="1" rIns="0" wrap="square" tIns="0">
            <a:noAutofit/>
          </a:bodyPr>
          <a:lstStyle>
            <a:lvl1pPr indent="0" lvl="0" marL="0" algn="ctr">
              <a:spcBef>
                <a:spcPts val="0"/>
              </a:spcBef>
              <a:buNone/>
              <a:defRPr b="0" i="0" sz="800" u="none" cap="none" strike="noStrike">
                <a:solidFill>
                  <a:schemeClr val="lt1"/>
                </a:solidFill>
                <a:latin typeface="Arial"/>
                <a:ea typeface="Arial"/>
                <a:cs typeface="Arial"/>
                <a:sym typeface="Arial"/>
              </a:defRPr>
            </a:lvl1pPr>
            <a:lvl2pPr indent="0" lvl="1" marL="0" algn="ctr">
              <a:spcBef>
                <a:spcPts val="0"/>
              </a:spcBef>
              <a:buNone/>
              <a:defRPr b="0" i="0" sz="800" u="none" cap="none" strike="noStrike">
                <a:solidFill>
                  <a:schemeClr val="lt1"/>
                </a:solidFill>
                <a:latin typeface="Arial"/>
                <a:ea typeface="Arial"/>
                <a:cs typeface="Arial"/>
                <a:sym typeface="Arial"/>
              </a:defRPr>
            </a:lvl2pPr>
            <a:lvl3pPr indent="0" lvl="2" marL="0" algn="ctr">
              <a:spcBef>
                <a:spcPts val="0"/>
              </a:spcBef>
              <a:buNone/>
              <a:defRPr b="0" i="0" sz="800" u="none" cap="none" strike="noStrike">
                <a:solidFill>
                  <a:schemeClr val="lt1"/>
                </a:solidFill>
                <a:latin typeface="Arial"/>
                <a:ea typeface="Arial"/>
                <a:cs typeface="Arial"/>
                <a:sym typeface="Arial"/>
              </a:defRPr>
            </a:lvl3pPr>
            <a:lvl4pPr indent="0" lvl="3" marL="0" algn="ctr">
              <a:spcBef>
                <a:spcPts val="0"/>
              </a:spcBef>
              <a:buNone/>
              <a:defRPr b="0" i="0" sz="800" u="none" cap="none" strike="noStrike">
                <a:solidFill>
                  <a:schemeClr val="lt1"/>
                </a:solidFill>
                <a:latin typeface="Arial"/>
                <a:ea typeface="Arial"/>
                <a:cs typeface="Arial"/>
                <a:sym typeface="Arial"/>
              </a:defRPr>
            </a:lvl4pPr>
            <a:lvl5pPr indent="0" lvl="4" marL="0" algn="ctr">
              <a:spcBef>
                <a:spcPts val="0"/>
              </a:spcBef>
              <a:buNone/>
              <a:defRPr b="0" i="0" sz="800" u="none" cap="none" strike="noStrike">
                <a:solidFill>
                  <a:schemeClr val="lt1"/>
                </a:solidFill>
                <a:latin typeface="Arial"/>
                <a:ea typeface="Arial"/>
                <a:cs typeface="Arial"/>
                <a:sym typeface="Arial"/>
              </a:defRPr>
            </a:lvl5pPr>
            <a:lvl6pPr indent="0" lvl="5" marL="0" algn="ctr">
              <a:spcBef>
                <a:spcPts val="0"/>
              </a:spcBef>
              <a:buNone/>
              <a:defRPr b="0" i="0" sz="800" u="none" cap="none" strike="noStrike">
                <a:solidFill>
                  <a:schemeClr val="lt1"/>
                </a:solidFill>
                <a:latin typeface="Arial"/>
                <a:ea typeface="Arial"/>
                <a:cs typeface="Arial"/>
                <a:sym typeface="Arial"/>
              </a:defRPr>
            </a:lvl6pPr>
            <a:lvl7pPr indent="0" lvl="6" marL="0" algn="ctr">
              <a:spcBef>
                <a:spcPts val="0"/>
              </a:spcBef>
              <a:buNone/>
              <a:defRPr b="0" i="0" sz="800" u="none" cap="none" strike="noStrike">
                <a:solidFill>
                  <a:schemeClr val="lt1"/>
                </a:solidFill>
                <a:latin typeface="Arial"/>
                <a:ea typeface="Arial"/>
                <a:cs typeface="Arial"/>
                <a:sym typeface="Arial"/>
              </a:defRPr>
            </a:lvl7pPr>
            <a:lvl8pPr indent="0" lvl="7" marL="0" algn="ctr">
              <a:spcBef>
                <a:spcPts val="0"/>
              </a:spcBef>
              <a:buNone/>
              <a:defRPr b="0" i="0" sz="800" u="none" cap="none" strike="noStrike">
                <a:solidFill>
                  <a:schemeClr val="lt1"/>
                </a:solidFill>
                <a:latin typeface="Arial"/>
                <a:ea typeface="Arial"/>
                <a:cs typeface="Arial"/>
                <a:sym typeface="Arial"/>
              </a:defRPr>
            </a:lvl8pPr>
            <a:lvl9pPr indent="0" lvl="8" marL="0" algn="ctr">
              <a:spcBef>
                <a:spcPts val="0"/>
              </a:spcBef>
              <a:buNone/>
              <a:defRPr b="0" i="0" sz="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descr="A black and purple text&#10;&#10;Description automatically generated" id="47" name="Google Shape;47;p17"/>
          <p:cNvPicPr preferRelativeResize="0"/>
          <p:nvPr/>
        </p:nvPicPr>
        <p:blipFill rotWithShape="1">
          <a:blip r:embed="rId3">
            <a:alphaModFix/>
          </a:blip>
          <a:srcRect b="0" l="0" r="0" t="0"/>
          <a:stretch/>
        </p:blipFill>
        <p:spPr>
          <a:xfrm>
            <a:off x="685546" y="5751916"/>
            <a:ext cx="6076315" cy="8953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Kellogg">
  <p:cSld name="Title Slide - Kellogg">
    <p:bg>
      <p:bgPr>
        <a:solidFill>
          <a:srgbClr val="3F3F3F"/>
        </a:solidFill>
      </p:bgPr>
    </p:bg>
    <p:spTree>
      <p:nvGrpSpPr>
        <p:cNvPr id="48" name="Shape 48"/>
        <p:cNvGrpSpPr/>
        <p:nvPr/>
      </p:nvGrpSpPr>
      <p:grpSpPr>
        <a:xfrm>
          <a:off x="0" y="0"/>
          <a:ext cx="0" cy="0"/>
          <a:chOff x="0" y="0"/>
          <a:chExt cx="0" cy="0"/>
        </a:xfrm>
      </p:grpSpPr>
      <p:pic>
        <p:nvPicPr>
          <p:cNvPr id="49" name="Google Shape;49;p18"/>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50" name="Google Shape;50;p18"/>
          <p:cNvSpPr txBox="1"/>
          <p:nvPr>
            <p:ph type="ctrTitle"/>
          </p:nvPr>
        </p:nvSpPr>
        <p:spPr>
          <a:xfrm>
            <a:off x="920222" y="1106424"/>
            <a:ext cx="8841076" cy="1408789"/>
          </a:xfrm>
          <a:prstGeom prst="rect">
            <a:avLst/>
          </a:prstGeom>
          <a:noFill/>
          <a:ln>
            <a:noFill/>
          </a:ln>
        </p:spPr>
        <p:txBody>
          <a:bodyPr anchorCtr="0" anchor="b" bIns="0" lIns="0" spcFirstLastPara="1" rIns="0" wrap="square" tIns="0">
            <a:noAutofit/>
          </a:bodyPr>
          <a:lstStyle>
            <a:lvl1pPr lvl="0" algn="l">
              <a:lnSpc>
                <a:spcPct val="100000"/>
              </a:lnSpc>
              <a:spcBef>
                <a:spcPts val="3200"/>
              </a:spcBef>
              <a:spcAft>
                <a:spcPts val="0"/>
              </a:spcAft>
              <a:buClr>
                <a:schemeClr val="lt1"/>
              </a:buClr>
              <a:buSzPts val="7200"/>
              <a:buFont typeface="Arial"/>
              <a:buNone/>
              <a:defRPr b="0" sz="7200" cap="none">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51" name="Google Shape;51;p18"/>
          <p:cNvPicPr preferRelativeResize="0"/>
          <p:nvPr/>
        </p:nvPicPr>
        <p:blipFill rotWithShape="1">
          <a:blip r:embed="rId3">
            <a:alphaModFix/>
          </a:blip>
          <a:srcRect b="0" l="0" r="0" t="0"/>
          <a:stretch/>
        </p:blipFill>
        <p:spPr>
          <a:xfrm>
            <a:off x="920221" y="5907326"/>
            <a:ext cx="3854979" cy="396741"/>
          </a:xfrm>
          <a:prstGeom prst="rect">
            <a:avLst/>
          </a:prstGeom>
          <a:noFill/>
          <a:ln>
            <a:noFill/>
          </a:ln>
        </p:spPr>
      </p:pic>
      <p:sp>
        <p:nvSpPr>
          <p:cNvPr id="52" name="Google Shape;52;p18"/>
          <p:cNvSpPr txBox="1"/>
          <p:nvPr>
            <p:ph idx="1" type="subTitle"/>
          </p:nvPr>
        </p:nvSpPr>
        <p:spPr>
          <a:xfrm>
            <a:off x="903288" y="2696855"/>
            <a:ext cx="4532312" cy="439396"/>
          </a:xfrm>
          <a:prstGeom prst="rect">
            <a:avLst/>
          </a:prstGeom>
          <a:noFill/>
          <a:ln>
            <a:noFill/>
          </a:ln>
        </p:spPr>
        <p:txBody>
          <a:bodyPr anchorCtr="0" anchor="t" bIns="0" lIns="0" spcFirstLastPara="1" rIns="91425" wrap="square" tIns="0">
            <a:noAutofit/>
          </a:bodyPr>
          <a:lstStyle>
            <a:lvl1pPr lvl="0" algn="l">
              <a:lnSpc>
                <a:spcPct val="100000"/>
              </a:lnSpc>
              <a:spcBef>
                <a:spcPts val="3200"/>
              </a:spcBef>
              <a:spcAft>
                <a:spcPts val="0"/>
              </a:spcAft>
              <a:buClr>
                <a:schemeClr val="lt1"/>
              </a:buClr>
              <a:buSzPts val="2800"/>
              <a:buNone/>
              <a:defRPr b="1" sz="2800" cap="none">
                <a:solidFill>
                  <a:schemeClr val="lt1"/>
                </a:solidFill>
              </a:defRPr>
            </a:lvl1pPr>
            <a:lvl2pPr lvl="1" algn="ctr">
              <a:lnSpc>
                <a:spcPct val="100000"/>
              </a:lnSpc>
              <a:spcBef>
                <a:spcPts val="1800"/>
              </a:spcBef>
              <a:spcAft>
                <a:spcPts val="0"/>
              </a:spcAft>
              <a:buClr>
                <a:srgbClr val="3F3F3F"/>
              </a:buClr>
              <a:buSzPts val="2000"/>
              <a:buNone/>
              <a:defRPr sz="2000"/>
            </a:lvl2pPr>
            <a:lvl3pPr lvl="2" algn="ctr">
              <a:lnSpc>
                <a:spcPct val="100000"/>
              </a:lnSpc>
              <a:spcBef>
                <a:spcPts val="900"/>
              </a:spcBef>
              <a:spcAft>
                <a:spcPts val="0"/>
              </a:spcAft>
              <a:buClr>
                <a:srgbClr val="3F3F3F"/>
              </a:buClr>
              <a:buSzPts val="1800"/>
              <a:buNone/>
              <a:defRPr sz="1800"/>
            </a:lvl3pPr>
            <a:lvl4pPr lvl="3" algn="ctr">
              <a:lnSpc>
                <a:spcPct val="100000"/>
              </a:lnSpc>
              <a:spcBef>
                <a:spcPts val="900"/>
              </a:spcBef>
              <a:spcAft>
                <a:spcPts val="0"/>
              </a:spcAft>
              <a:buClr>
                <a:srgbClr val="3F3F3F"/>
              </a:buClr>
              <a:buSzPts val="1600"/>
              <a:buNone/>
              <a:defRPr sz="1600"/>
            </a:lvl4pPr>
            <a:lvl5pPr lvl="4" algn="ctr">
              <a:lnSpc>
                <a:spcPct val="100000"/>
              </a:lnSpc>
              <a:spcBef>
                <a:spcPts val="9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3" name="Google Shape;53;p18"/>
          <p:cNvSpPr txBox="1"/>
          <p:nvPr>
            <p:ph idx="2" type="body"/>
          </p:nvPr>
        </p:nvSpPr>
        <p:spPr>
          <a:xfrm>
            <a:off x="903288" y="4478852"/>
            <a:ext cx="4892675" cy="28256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0"/>
              </a:spcBef>
              <a:spcAft>
                <a:spcPts val="0"/>
              </a:spcAft>
              <a:buClr>
                <a:schemeClr val="lt1"/>
              </a:buClr>
              <a:buSzPts val="2000"/>
              <a:buFont typeface="Arial"/>
              <a:buNone/>
              <a:defRPr sz="2000">
                <a:solidFill>
                  <a:schemeClr val="lt1"/>
                </a:solidFill>
                <a:latin typeface="Arial"/>
                <a:ea typeface="Arial"/>
                <a:cs typeface="Arial"/>
                <a:sym typeface="Arial"/>
              </a:defRPr>
            </a:lvl1pPr>
            <a:lvl2pPr indent="-228600" lvl="1" marL="914400" algn="l">
              <a:lnSpc>
                <a:spcPct val="100000"/>
              </a:lnSpc>
              <a:spcBef>
                <a:spcPts val="1800"/>
              </a:spcBef>
              <a:spcAft>
                <a:spcPts val="0"/>
              </a:spcAft>
              <a:buClr>
                <a:srgbClr val="3F3F3F"/>
              </a:buClr>
              <a:buSzPts val="1800"/>
              <a:buNone/>
              <a:defRPr/>
            </a:lvl2pPr>
            <a:lvl3pPr indent="-342900" lvl="2" marL="1371600" algn="l">
              <a:lnSpc>
                <a:spcPct val="100000"/>
              </a:lnSpc>
              <a:spcBef>
                <a:spcPts val="900"/>
              </a:spcBef>
              <a:spcAft>
                <a:spcPts val="0"/>
              </a:spcAft>
              <a:buClr>
                <a:srgbClr val="3F3F3F"/>
              </a:buClr>
              <a:buSzPts val="1800"/>
              <a:buChar char="•"/>
              <a:defRPr/>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8"/>
          <p:cNvSpPr txBox="1"/>
          <p:nvPr>
            <p:ph idx="3" type="body"/>
          </p:nvPr>
        </p:nvSpPr>
        <p:spPr>
          <a:xfrm>
            <a:off x="7447406" y="6621139"/>
            <a:ext cx="4549967" cy="236863"/>
          </a:xfrm>
          <a:prstGeom prst="rect">
            <a:avLst/>
          </a:prstGeom>
          <a:noFill/>
          <a:ln>
            <a:noFill/>
          </a:ln>
        </p:spPr>
        <p:txBody>
          <a:bodyPr anchorCtr="0" anchor="t" bIns="0" lIns="0" spcFirstLastPara="1" rIns="0" wrap="square" tIns="0">
            <a:noAutofit/>
          </a:bodyPr>
          <a:lstStyle>
            <a:lvl1pPr indent="-228600" lvl="0" marL="457200" algn="r">
              <a:lnSpc>
                <a:spcPct val="100000"/>
              </a:lnSpc>
              <a:spcBef>
                <a:spcPts val="3200"/>
              </a:spcBef>
              <a:spcAft>
                <a:spcPts val="0"/>
              </a:spcAft>
              <a:buClr>
                <a:schemeClr val="lt1"/>
              </a:buClr>
              <a:buSzPts val="900"/>
              <a:buNone/>
              <a:defRPr sz="900">
                <a:solidFill>
                  <a:schemeClr val="lt1"/>
                </a:solidFill>
              </a:defRPr>
            </a:lvl1pPr>
            <a:lvl2pPr indent="-228600" lvl="1" marL="914400" algn="l">
              <a:lnSpc>
                <a:spcPct val="100000"/>
              </a:lnSpc>
              <a:spcBef>
                <a:spcPts val="1800"/>
              </a:spcBef>
              <a:spcAft>
                <a:spcPts val="0"/>
              </a:spcAft>
              <a:buClr>
                <a:srgbClr val="3F3F3F"/>
              </a:buClr>
              <a:buSzPts val="1800"/>
              <a:buNone/>
              <a:defRPr/>
            </a:lvl2pPr>
            <a:lvl3pPr indent="-342900" lvl="2" marL="1371600" algn="l">
              <a:lnSpc>
                <a:spcPct val="100000"/>
              </a:lnSpc>
              <a:spcBef>
                <a:spcPts val="900"/>
              </a:spcBef>
              <a:spcAft>
                <a:spcPts val="0"/>
              </a:spcAft>
              <a:buClr>
                <a:srgbClr val="3F3F3F"/>
              </a:buClr>
              <a:buSzPts val="1800"/>
              <a:buChar char="•"/>
              <a:defRPr/>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 Kellogg">
  <p:cSld name="2_Title Slide - Kellogg">
    <p:bg>
      <p:bgPr>
        <a:solidFill>
          <a:srgbClr val="3F3F3F"/>
        </a:solidFill>
      </p:bgPr>
    </p:bg>
    <p:spTree>
      <p:nvGrpSpPr>
        <p:cNvPr id="55" name="Shape 55"/>
        <p:cNvGrpSpPr/>
        <p:nvPr/>
      </p:nvGrpSpPr>
      <p:grpSpPr>
        <a:xfrm>
          <a:off x="0" y="0"/>
          <a:ext cx="0" cy="0"/>
          <a:chOff x="0" y="0"/>
          <a:chExt cx="0" cy="0"/>
        </a:xfrm>
      </p:grpSpPr>
      <p:pic>
        <p:nvPicPr>
          <p:cNvPr id="56" name="Google Shape;56;p19"/>
          <p:cNvPicPr preferRelativeResize="0"/>
          <p:nvPr/>
        </p:nvPicPr>
        <p:blipFill rotWithShape="1">
          <a:blip r:embed="rId2">
            <a:alphaModFix/>
          </a:blip>
          <a:srcRect b="0" l="0" r="0" t="0"/>
          <a:stretch/>
        </p:blipFill>
        <p:spPr>
          <a:xfrm>
            <a:off x="0" y="0"/>
            <a:ext cx="12192000" cy="6858000"/>
          </a:xfrm>
          <a:prstGeom prst="rect">
            <a:avLst/>
          </a:prstGeom>
          <a:solidFill>
            <a:schemeClr val="lt1"/>
          </a:solidFill>
          <a:ln>
            <a:noFill/>
          </a:ln>
        </p:spPr>
      </p:pic>
      <p:sp>
        <p:nvSpPr>
          <p:cNvPr id="57" name="Google Shape;57;p19"/>
          <p:cNvSpPr txBox="1"/>
          <p:nvPr>
            <p:ph type="ctrTitle"/>
          </p:nvPr>
        </p:nvSpPr>
        <p:spPr>
          <a:xfrm>
            <a:off x="920222" y="1106424"/>
            <a:ext cx="8841076" cy="1408789"/>
          </a:xfrm>
          <a:prstGeom prst="rect">
            <a:avLst/>
          </a:prstGeom>
          <a:noFill/>
          <a:ln>
            <a:noFill/>
          </a:ln>
        </p:spPr>
        <p:txBody>
          <a:bodyPr anchorCtr="0" anchor="b" bIns="0" lIns="0" spcFirstLastPara="1" rIns="0" wrap="square" tIns="0">
            <a:noAutofit/>
          </a:bodyPr>
          <a:lstStyle>
            <a:lvl1pPr lvl="0" algn="l">
              <a:lnSpc>
                <a:spcPct val="100000"/>
              </a:lnSpc>
              <a:spcBef>
                <a:spcPts val="3200"/>
              </a:spcBef>
              <a:spcAft>
                <a:spcPts val="0"/>
              </a:spcAft>
              <a:buClr>
                <a:srgbClr val="4E2A84"/>
              </a:buClr>
              <a:buSzPts val="7200"/>
              <a:buFont typeface="Arial"/>
              <a:buNone/>
              <a:defRPr b="0" sz="7200" cap="none">
                <a:solidFill>
                  <a:srgbClr val="4E2A84"/>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9"/>
          <p:cNvSpPr txBox="1"/>
          <p:nvPr>
            <p:ph idx="1" type="subTitle"/>
          </p:nvPr>
        </p:nvSpPr>
        <p:spPr>
          <a:xfrm>
            <a:off x="903288" y="2696855"/>
            <a:ext cx="4532312" cy="439396"/>
          </a:xfrm>
          <a:prstGeom prst="rect">
            <a:avLst/>
          </a:prstGeom>
          <a:noFill/>
          <a:ln>
            <a:noFill/>
          </a:ln>
        </p:spPr>
        <p:txBody>
          <a:bodyPr anchorCtr="0" anchor="t" bIns="0" lIns="0" spcFirstLastPara="1" rIns="91425" wrap="square" tIns="0">
            <a:noAutofit/>
          </a:bodyPr>
          <a:lstStyle>
            <a:lvl1pPr lvl="0" algn="l">
              <a:lnSpc>
                <a:spcPct val="100000"/>
              </a:lnSpc>
              <a:spcBef>
                <a:spcPts val="3200"/>
              </a:spcBef>
              <a:spcAft>
                <a:spcPts val="0"/>
              </a:spcAft>
              <a:buClr>
                <a:srgbClr val="4E2A84"/>
              </a:buClr>
              <a:buSzPts val="2800"/>
              <a:buNone/>
              <a:defRPr b="1" sz="2800" cap="none">
                <a:solidFill>
                  <a:srgbClr val="4E2A84"/>
                </a:solidFill>
              </a:defRPr>
            </a:lvl1pPr>
            <a:lvl2pPr lvl="1" algn="ctr">
              <a:lnSpc>
                <a:spcPct val="100000"/>
              </a:lnSpc>
              <a:spcBef>
                <a:spcPts val="1800"/>
              </a:spcBef>
              <a:spcAft>
                <a:spcPts val="0"/>
              </a:spcAft>
              <a:buClr>
                <a:srgbClr val="3F3F3F"/>
              </a:buClr>
              <a:buSzPts val="2000"/>
              <a:buNone/>
              <a:defRPr sz="2000"/>
            </a:lvl2pPr>
            <a:lvl3pPr lvl="2" algn="ctr">
              <a:lnSpc>
                <a:spcPct val="100000"/>
              </a:lnSpc>
              <a:spcBef>
                <a:spcPts val="900"/>
              </a:spcBef>
              <a:spcAft>
                <a:spcPts val="0"/>
              </a:spcAft>
              <a:buClr>
                <a:srgbClr val="3F3F3F"/>
              </a:buClr>
              <a:buSzPts val="1800"/>
              <a:buNone/>
              <a:defRPr sz="1800"/>
            </a:lvl3pPr>
            <a:lvl4pPr lvl="3" algn="ctr">
              <a:lnSpc>
                <a:spcPct val="100000"/>
              </a:lnSpc>
              <a:spcBef>
                <a:spcPts val="900"/>
              </a:spcBef>
              <a:spcAft>
                <a:spcPts val="0"/>
              </a:spcAft>
              <a:buClr>
                <a:srgbClr val="3F3F3F"/>
              </a:buClr>
              <a:buSzPts val="1600"/>
              <a:buNone/>
              <a:defRPr sz="1600"/>
            </a:lvl4pPr>
            <a:lvl5pPr lvl="4" algn="ctr">
              <a:lnSpc>
                <a:spcPct val="100000"/>
              </a:lnSpc>
              <a:spcBef>
                <a:spcPts val="900"/>
              </a:spcBef>
              <a:spcAft>
                <a:spcPts val="0"/>
              </a:spcAft>
              <a:buClr>
                <a:srgbClr val="3F3F3F"/>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9" name="Google Shape;59;p19"/>
          <p:cNvSpPr txBox="1"/>
          <p:nvPr>
            <p:ph idx="2" type="body"/>
          </p:nvPr>
        </p:nvSpPr>
        <p:spPr>
          <a:xfrm>
            <a:off x="903288" y="4478852"/>
            <a:ext cx="4892675" cy="282565"/>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0"/>
              </a:spcBef>
              <a:spcAft>
                <a:spcPts val="0"/>
              </a:spcAft>
              <a:buClr>
                <a:srgbClr val="595959"/>
              </a:buClr>
              <a:buSzPts val="2000"/>
              <a:buFont typeface="Arial"/>
              <a:buNone/>
              <a:defRPr sz="2000">
                <a:solidFill>
                  <a:srgbClr val="595959"/>
                </a:solidFill>
                <a:latin typeface="Arial"/>
                <a:ea typeface="Arial"/>
                <a:cs typeface="Arial"/>
                <a:sym typeface="Arial"/>
              </a:defRPr>
            </a:lvl1pPr>
            <a:lvl2pPr indent="-228600" lvl="1" marL="914400" algn="l">
              <a:lnSpc>
                <a:spcPct val="100000"/>
              </a:lnSpc>
              <a:spcBef>
                <a:spcPts val="1800"/>
              </a:spcBef>
              <a:spcAft>
                <a:spcPts val="0"/>
              </a:spcAft>
              <a:buClr>
                <a:srgbClr val="3F3F3F"/>
              </a:buClr>
              <a:buSzPts val="1800"/>
              <a:buNone/>
              <a:defRPr/>
            </a:lvl2pPr>
            <a:lvl3pPr indent="-342900" lvl="2" marL="1371600" algn="l">
              <a:lnSpc>
                <a:spcPct val="100000"/>
              </a:lnSpc>
              <a:spcBef>
                <a:spcPts val="900"/>
              </a:spcBef>
              <a:spcAft>
                <a:spcPts val="0"/>
              </a:spcAft>
              <a:buClr>
                <a:srgbClr val="3F3F3F"/>
              </a:buClr>
              <a:buSzPts val="1800"/>
              <a:buChar char="•"/>
              <a:defRPr/>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19"/>
          <p:cNvSpPr txBox="1"/>
          <p:nvPr>
            <p:ph idx="3" type="body"/>
          </p:nvPr>
        </p:nvSpPr>
        <p:spPr>
          <a:xfrm>
            <a:off x="7447406" y="6621139"/>
            <a:ext cx="4549967" cy="236863"/>
          </a:xfrm>
          <a:prstGeom prst="rect">
            <a:avLst/>
          </a:prstGeom>
          <a:noFill/>
          <a:ln>
            <a:noFill/>
          </a:ln>
        </p:spPr>
        <p:txBody>
          <a:bodyPr anchorCtr="0" anchor="t" bIns="0" lIns="0" spcFirstLastPara="1" rIns="0" wrap="square" tIns="0">
            <a:noAutofit/>
          </a:bodyPr>
          <a:lstStyle>
            <a:lvl1pPr indent="-228600" lvl="0" marL="457200" algn="r">
              <a:lnSpc>
                <a:spcPct val="100000"/>
              </a:lnSpc>
              <a:spcBef>
                <a:spcPts val="3200"/>
              </a:spcBef>
              <a:spcAft>
                <a:spcPts val="0"/>
              </a:spcAft>
              <a:buClr>
                <a:schemeClr val="lt1"/>
              </a:buClr>
              <a:buSzPts val="900"/>
              <a:buNone/>
              <a:defRPr sz="900">
                <a:solidFill>
                  <a:schemeClr val="lt1"/>
                </a:solidFill>
              </a:defRPr>
            </a:lvl1pPr>
            <a:lvl2pPr indent="-228600" lvl="1" marL="914400" algn="l">
              <a:lnSpc>
                <a:spcPct val="100000"/>
              </a:lnSpc>
              <a:spcBef>
                <a:spcPts val="1800"/>
              </a:spcBef>
              <a:spcAft>
                <a:spcPts val="0"/>
              </a:spcAft>
              <a:buClr>
                <a:srgbClr val="3F3F3F"/>
              </a:buClr>
              <a:buSzPts val="1800"/>
              <a:buNone/>
              <a:defRPr/>
            </a:lvl2pPr>
            <a:lvl3pPr indent="-342900" lvl="2" marL="1371600" algn="l">
              <a:lnSpc>
                <a:spcPct val="100000"/>
              </a:lnSpc>
              <a:spcBef>
                <a:spcPts val="900"/>
              </a:spcBef>
              <a:spcAft>
                <a:spcPts val="0"/>
              </a:spcAft>
              <a:buClr>
                <a:srgbClr val="3F3F3F"/>
              </a:buClr>
              <a:buSzPts val="1800"/>
              <a:buChar char="•"/>
              <a:defRPr/>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A black and purple text&#10;&#10;Description automatically generated" id="61" name="Google Shape;61;p19"/>
          <p:cNvPicPr preferRelativeResize="0"/>
          <p:nvPr/>
        </p:nvPicPr>
        <p:blipFill rotWithShape="1">
          <a:blip r:embed="rId3">
            <a:alphaModFix/>
          </a:blip>
          <a:srcRect b="0" l="0" r="0" t="0"/>
          <a:stretch/>
        </p:blipFill>
        <p:spPr>
          <a:xfrm>
            <a:off x="685546" y="5751916"/>
            <a:ext cx="6076315" cy="89535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A.1">
  <p:cSld name="Content A.1">
    <p:spTree>
      <p:nvGrpSpPr>
        <p:cNvPr id="62" name="Shape 62"/>
        <p:cNvGrpSpPr/>
        <p:nvPr/>
      </p:nvGrpSpPr>
      <p:grpSpPr>
        <a:xfrm>
          <a:off x="0" y="0"/>
          <a:ext cx="0" cy="0"/>
          <a:chOff x="0" y="0"/>
          <a:chExt cx="0" cy="0"/>
        </a:xfrm>
      </p:grpSpPr>
      <p:sp>
        <p:nvSpPr>
          <p:cNvPr id="63" name="Google Shape;63;p20"/>
          <p:cNvSpPr/>
          <p:nvPr/>
        </p:nvSpPr>
        <p:spPr>
          <a:xfrm flipH="1" rot="10800000">
            <a:off x="0" y="261658"/>
            <a:ext cx="12192000" cy="6334689"/>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2000" u="none" cap="none" strike="noStrike">
              <a:solidFill>
                <a:schemeClr val="lt1"/>
              </a:solidFill>
              <a:latin typeface="Arial"/>
              <a:ea typeface="Arial"/>
              <a:cs typeface="Arial"/>
              <a:sym typeface="Arial"/>
            </a:endParaRPr>
          </a:p>
        </p:txBody>
      </p:sp>
      <p:sp>
        <p:nvSpPr>
          <p:cNvPr id="64" name="Google Shape;64;p20"/>
          <p:cNvSpPr txBox="1"/>
          <p:nvPr>
            <p:ph type="title"/>
          </p:nvPr>
        </p:nvSpPr>
        <p:spPr>
          <a:xfrm>
            <a:off x="582082" y="576305"/>
            <a:ext cx="11113031" cy="708944"/>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4E2A84"/>
              </a:buClr>
              <a:buSzPts val="3000"/>
              <a:buFont typeface="Arial"/>
              <a:buNone/>
              <a:defRPr b="0" sz="3000" cap="none">
                <a:solidFill>
                  <a:srgbClr val="4E2A8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20"/>
          <p:cNvSpPr txBox="1"/>
          <p:nvPr>
            <p:ph idx="1" type="body"/>
          </p:nvPr>
        </p:nvSpPr>
        <p:spPr>
          <a:xfrm>
            <a:off x="582082" y="1948069"/>
            <a:ext cx="11113031" cy="417550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0"/>
              </a:spcBef>
              <a:spcAft>
                <a:spcPts val="0"/>
              </a:spcAft>
              <a:buClr>
                <a:srgbClr val="3F3F3F"/>
              </a:buClr>
              <a:buSzPts val="2000"/>
              <a:buNone/>
              <a:defRPr b="0" sz="2000"/>
            </a:lvl1pPr>
            <a:lvl2pPr indent="-228600" lvl="1" marL="914400" algn="l">
              <a:lnSpc>
                <a:spcPct val="100000"/>
              </a:lnSpc>
              <a:spcBef>
                <a:spcPts val="1800"/>
              </a:spcBef>
              <a:spcAft>
                <a:spcPts val="0"/>
              </a:spcAft>
              <a:buClr>
                <a:srgbClr val="3F3F3F"/>
              </a:buClr>
              <a:buSzPts val="2000"/>
              <a:buNone/>
              <a:defRPr sz="2000"/>
            </a:lvl2pPr>
            <a:lvl3pPr indent="-355600" lvl="2" marL="1371600" algn="l">
              <a:lnSpc>
                <a:spcPct val="100000"/>
              </a:lnSpc>
              <a:spcBef>
                <a:spcPts val="900"/>
              </a:spcBef>
              <a:spcAft>
                <a:spcPts val="0"/>
              </a:spcAft>
              <a:buClr>
                <a:srgbClr val="3F3F3F"/>
              </a:buClr>
              <a:buSzPts val="2000"/>
              <a:buChar char="•"/>
              <a:defRPr sz="2000"/>
            </a:lvl3pPr>
            <a:lvl4pPr indent="-355600" lvl="3" marL="1828800" algn="l">
              <a:lnSpc>
                <a:spcPct val="100000"/>
              </a:lnSpc>
              <a:spcBef>
                <a:spcPts val="900"/>
              </a:spcBef>
              <a:spcAft>
                <a:spcPts val="0"/>
              </a:spcAft>
              <a:buClr>
                <a:srgbClr val="3F3F3F"/>
              </a:buClr>
              <a:buSzPts val="2000"/>
              <a:buChar char="•"/>
              <a:defRPr sz="2000"/>
            </a:lvl4pPr>
            <a:lvl5pPr indent="-355600" lvl="4" marL="2286000" algn="l">
              <a:lnSpc>
                <a:spcPct val="100000"/>
              </a:lnSpc>
              <a:spcBef>
                <a:spcPts val="900"/>
              </a:spcBef>
              <a:spcAft>
                <a:spcPts val="0"/>
              </a:spcAft>
              <a:buClr>
                <a:srgbClr val="3F3F3F"/>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20"/>
          <p:cNvSpPr txBox="1"/>
          <p:nvPr>
            <p:ph idx="2" type="body"/>
          </p:nvPr>
        </p:nvSpPr>
        <p:spPr>
          <a:xfrm>
            <a:off x="582082" y="1285250"/>
            <a:ext cx="11113031" cy="31464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0"/>
              </a:spcBef>
              <a:spcAft>
                <a:spcPts val="0"/>
              </a:spcAft>
              <a:buClr>
                <a:srgbClr val="3F3F3F"/>
              </a:buClr>
              <a:buSzPts val="1400"/>
              <a:buNone/>
              <a:defRPr b="0" sz="1400" cap="none"/>
            </a:lvl1pPr>
            <a:lvl2pPr indent="-228600" lvl="1" marL="914400" algn="l">
              <a:lnSpc>
                <a:spcPct val="100000"/>
              </a:lnSpc>
              <a:spcBef>
                <a:spcPts val="1800"/>
              </a:spcBef>
              <a:spcAft>
                <a:spcPts val="0"/>
              </a:spcAft>
              <a:buClr>
                <a:srgbClr val="3F3F3F"/>
              </a:buClr>
              <a:buSzPts val="1800"/>
              <a:buNone/>
              <a:defRPr/>
            </a:lvl2pPr>
            <a:lvl3pPr indent="-342900" lvl="2" marL="1371600" algn="l">
              <a:lnSpc>
                <a:spcPct val="100000"/>
              </a:lnSpc>
              <a:spcBef>
                <a:spcPts val="900"/>
              </a:spcBef>
              <a:spcAft>
                <a:spcPts val="0"/>
              </a:spcAft>
              <a:buClr>
                <a:srgbClr val="3F3F3F"/>
              </a:buClr>
              <a:buSzPts val="1800"/>
              <a:buChar char="•"/>
              <a:defRPr/>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20"/>
          <p:cNvSpPr/>
          <p:nvPr/>
        </p:nvSpPr>
        <p:spPr>
          <a:xfrm>
            <a:off x="2" y="6596350"/>
            <a:ext cx="2496065" cy="261653"/>
          </a:xfrm>
          <a:custGeom>
            <a:rect b="b" l="l" r="r" t="t"/>
            <a:pathLst>
              <a:path extrusionOk="0" h="261653" w="2496065">
                <a:moveTo>
                  <a:pt x="0" y="0"/>
                </a:moveTo>
                <a:lnTo>
                  <a:pt x="2496065" y="0"/>
                </a:lnTo>
                <a:lnTo>
                  <a:pt x="2364218" y="261653"/>
                </a:lnTo>
                <a:lnTo>
                  <a:pt x="0" y="261653"/>
                </a:lnTo>
                <a:close/>
              </a:path>
            </a:pathLst>
          </a:custGeom>
          <a:solidFill>
            <a:srgbClr val="4E2A8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8" name="Google Shape;68;p20"/>
          <p:cNvSpPr txBox="1"/>
          <p:nvPr>
            <p:ph idx="10" type="dt"/>
          </p:nvPr>
        </p:nvSpPr>
        <p:spPr>
          <a:xfrm>
            <a:off x="11074628" y="6596344"/>
            <a:ext cx="620485" cy="261656"/>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0"/>
          <p:cNvSpPr txBox="1"/>
          <p:nvPr>
            <p:ph idx="11" type="ftr"/>
          </p:nvPr>
        </p:nvSpPr>
        <p:spPr>
          <a:xfrm>
            <a:off x="3119665" y="6596347"/>
            <a:ext cx="7640865" cy="26165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0"/>
          <p:cNvSpPr txBox="1"/>
          <p:nvPr>
            <p:ph idx="12" type="sldNum"/>
          </p:nvPr>
        </p:nvSpPr>
        <p:spPr>
          <a:xfrm>
            <a:off x="1" y="6596344"/>
            <a:ext cx="496888" cy="261656"/>
          </a:xfrm>
          <a:prstGeom prst="rect">
            <a:avLst/>
          </a:prstGeom>
          <a:noFill/>
          <a:ln>
            <a:noFill/>
          </a:ln>
        </p:spPr>
        <p:txBody>
          <a:bodyPr anchorCtr="0" anchor="ctr" bIns="0" lIns="0" spcFirstLastPara="1" rIns="0" wrap="square" tIns="0">
            <a:noAutofit/>
          </a:bodyPr>
          <a:lstStyle>
            <a:lvl1pPr indent="0" lvl="0" marL="0" algn="ctr">
              <a:spcBef>
                <a:spcPts val="0"/>
              </a:spcBef>
              <a:buNone/>
              <a:defRPr b="0" i="0" sz="800" u="none" cap="none" strike="noStrike">
                <a:solidFill>
                  <a:schemeClr val="lt1"/>
                </a:solidFill>
                <a:latin typeface="Arial"/>
                <a:ea typeface="Arial"/>
                <a:cs typeface="Arial"/>
                <a:sym typeface="Arial"/>
              </a:defRPr>
            </a:lvl1pPr>
            <a:lvl2pPr indent="0" lvl="1" marL="0" algn="ctr">
              <a:spcBef>
                <a:spcPts val="0"/>
              </a:spcBef>
              <a:buNone/>
              <a:defRPr b="0" i="0" sz="800" u="none" cap="none" strike="noStrike">
                <a:solidFill>
                  <a:schemeClr val="lt1"/>
                </a:solidFill>
                <a:latin typeface="Arial"/>
                <a:ea typeface="Arial"/>
                <a:cs typeface="Arial"/>
                <a:sym typeface="Arial"/>
              </a:defRPr>
            </a:lvl2pPr>
            <a:lvl3pPr indent="0" lvl="2" marL="0" algn="ctr">
              <a:spcBef>
                <a:spcPts val="0"/>
              </a:spcBef>
              <a:buNone/>
              <a:defRPr b="0" i="0" sz="800" u="none" cap="none" strike="noStrike">
                <a:solidFill>
                  <a:schemeClr val="lt1"/>
                </a:solidFill>
                <a:latin typeface="Arial"/>
                <a:ea typeface="Arial"/>
                <a:cs typeface="Arial"/>
                <a:sym typeface="Arial"/>
              </a:defRPr>
            </a:lvl3pPr>
            <a:lvl4pPr indent="0" lvl="3" marL="0" algn="ctr">
              <a:spcBef>
                <a:spcPts val="0"/>
              </a:spcBef>
              <a:buNone/>
              <a:defRPr b="0" i="0" sz="800" u="none" cap="none" strike="noStrike">
                <a:solidFill>
                  <a:schemeClr val="lt1"/>
                </a:solidFill>
                <a:latin typeface="Arial"/>
                <a:ea typeface="Arial"/>
                <a:cs typeface="Arial"/>
                <a:sym typeface="Arial"/>
              </a:defRPr>
            </a:lvl4pPr>
            <a:lvl5pPr indent="0" lvl="4" marL="0" algn="ctr">
              <a:spcBef>
                <a:spcPts val="0"/>
              </a:spcBef>
              <a:buNone/>
              <a:defRPr b="0" i="0" sz="800" u="none" cap="none" strike="noStrike">
                <a:solidFill>
                  <a:schemeClr val="lt1"/>
                </a:solidFill>
                <a:latin typeface="Arial"/>
                <a:ea typeface="Arial"/>
                <a:cs typeface="Arial"/>
                <a:sym typeface="Arial"/>
              </a:defRPr>
            </a:lvl5pPr>
            <a:lvl6pPr indent="0" lvl="5" marL="0" algn="ctr">
              <a:spcBef>
                <a:spcPts val="0"/>
              </a:spcBef>
              <a:buNone/>
              <a:defRPr b="0" i="0" sz="800" u="none" cap="none" strike="noStrike">
                <a:solidFill>
                  <a:schemeClr val="lt1"/>
                </a:solidFill>
                <a:latin typeface="Arial"/>
                <a:ea typeface="Arial"/>
                <a:cs typeface="Arial"/>
                <a:sym typeface="Arial"/>
              </a:defRPr>
            </a:lvl6pPr>
            <a:lvl7pPr indent="0" lvl="6" marL="0" algn="ctr">
              <a:spcBef>
                <a:spcPts val="0"/>
              </a:spcBef>
              <a:buNone/>
              <a:defRPr b="0" i="0" sz="800" u="none" cap="none" strike="noStrike">
                <a:solidFill>
                  <a:schemeClr val="lt1"/>
                </a:solidFill>
                <a:latin typeface="Arial"/>
                <a:ea typeface="Arial"/>
                <a:cs typeface="Arial"/>
                <a:sym typeface="Arial"/>
              </a:defRPr>
            </a:lvl7pPr>
            <a:lvl8pPr indent="0" lvl="7" marL="0" algn="ctr">
              <a:spcBef>
                <a:spcPts val="0"/>
              </a:spcBef>
              <a:buNone/>
              <a:defRPr b="0" i="0" sz="800" u="none" cap="none" strike="noStrike">
                <a:solidFill>
                  <a:schemeClr val="lt1"/>
                </a:solidFill>
                <a:latin typeface="Arial"/>
                <a:ea typeface="Arial"/>
                <a:cs typeface="Arial"/>
                <a:sym typeface="Arial"/>
              </a:defRPr>
            </a:lvl8pPr>
            <a:lvl9pPr indent="0" lvl="8" marL="0" algn="ctr">
              <a:spcBef>
                <a:spcPts val="0"/>
              </a:spcBef>
              <a:buNone/>
              <a:defRPr b="0" i="0" sz="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descr="A black and purple text&#10;&#10;Description automatically generated" id="71" name="Google Shape;71;p20"/>
          <p:cNvPicPr preferRelativeResize="0"/>
          <p:nvPr/>
        </p:nvPicPr>
        <p:blipFill rotWithShape="1">
          <a:blip r:embed="rId2">
            <a:alphaModFix/>
          </a:blip>
          <a:srcRect b="0" l="0" r="0" t="0"/>
          <a:stretch/>
        </p:blipFill>
        <p:spPr>
          <a:xfrm>
            <a:off x="642809" y="6631417"/>
            <a:ext cx="1630128" cy="24020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B.1">
  <p:cSld name="Content B.1">
    <p:spTree>
      <p:nvGrpSpPr>
        <p:cNvPr id="72" name="Shape 72"/>
        <p:cNvGrpSpPr/>
        <p:nvPr/>
      </p:nvGrpSpPr>
      <p:grpSpPr>
        <a:xfrm>
          <a:off x="0" y="0"/>
          <a:ext cx="0" cy="0"/>
          <a:chOff x="0" y="0"/>
          <a:chExt cx="0" cy="0"/>
        </a:xfrm>
      </p:grpSpPr>
      <p:sp>
        <p:nvSpPr>
          <p:cNvPr id="73" name="Google Shape;73;p21"/>
          <p:cNvSpPr txBox="1"/>
          <p:nvPr>
            <p:ph type="title"/>
          </p:nvPr>
        </p:nvSpPr>
        <p:spPr>
          <a:xfrm>
            <a:off x="582082" y="576305"/>
            <a:ext cx="11113031" cy="708944"/>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4E2A84"/>
              </a:buClr>
              <a:buSzPts val="3000"/>
              <a:buFont typeface="Arial"/>
              <a:buNone/>
              <a:defRPr b="0" sz="3000" cap="none">
                <a:solidFill>
                  <a:srgbClr val="4E2A8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1"/>
          <p:cNvSpPr txBox="1"/>
          <p:nvPr>
            <p:ph idx="1" type="body"/>
          </p:nvPr>
        </p:nvSpPr>
        <p:spPr>
          <a:xfrm>
            <a:off x="582082" y="1948069"/>
            <a:ext cx="11113031" cy="4175502"/>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0"/>
              </a:spcBef>
              <a:spcAft>
                <a:spcPts val="0"/>
              </a:spcAft>
              <a:buClr>
                <a:srgbClr val="3F3F3F"/>
              </a:buClr>
              <a:buSzPts val="2000"/>
              <a:buNone/>
              <a:defRPr b="0" sz="2000"/>
            </a:lvl1pPr>
            <a:lvl2pPr indent="-228600" lvl="1" marL="914400" algn="l">
              <a:lnSpc>
                <a:spcPct val="100000"/>
              </a:lnSpc>
              <a:spcBef>
                <a:spcPts val="1800"/>
              </a:spcBef>
              <a:spcAft>
                <a:spcPts val="0"/>
              </a:spcAft>
              <a:buClr>
                <a:srgbClr val="3F3F3F"/>
              </a:buClr>
              <a:buSzPts val="2000"/>
              <a:buNone/>
              <a:defRPr sz="2000"/>
            </a:lvl2pPr>
            <a:lvl3pPr indent="-355600" lvl="2" marL="1371600" algn="l">
              <a:lnSpc>
                <a:spcPct val="100000"/>
              </a:lnSpc>
              <a:spcBef>
                <a:spcPts val="900"/>
              </a:spcBef>
              <a:spcAft>
                <a:spcPts val="0"/>
              </a:spcAft>
              <a:buClr>
                <a:srgbClr val="3F3F3F"/>
              </a:buClr>
              <a:buSzPts val="2000"/>
              <a:buChar char="•"/>
              <a:defRPr sz="2000"/>
            </a:lvl3pPr>
            <a:lvl4pPr indent="-355600" lvl="3" marL="1828800" algn="l">
              <a:lnSpc>
                <a:spcPct val="100000"/>
              </a:lnSpc>
              <a:spcBef>
                <a:spcPts val="900"/>
              </a:spcBef>
              <a:spcAft>
                <a:spcPts val="0"/>
              </a:spcAft>
              <a:buClr>
                <a:srgbClr val="3F3F3F"/>
              </a:buClr>
              <a:buSzPts val="2000"/>
              <a:buChar char="•"/>
              <a:defRPr sz="2000"/>
            </a:lvl4pPr>
            <a:lvl5pPr indent="-355600" lvl="4" marL="2286000" algn="l">
              <a:lnSpc>
                <a:spcPct val="100000"/>
              </a:lnSpc>
              <a:spcBef>
                <a:spcPts val="900"/>
              </a:spcBef>
              <a:spcAft>
                <a:spcPts val="0"/>
              </a:spcAft>
              <a:buClr>
                <a:srgbClr val="3F3F3F"/>
              </a:buClr>
              <a:buSzPts val="2000"/>
              <a:buChar char="•"/>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1"/>
          <p:cNvSpPr txBox="1"/>
          <p:nvPr>
            <p:ph idx="2" type="body"/>
          </p:nvPr>
        </p:nvSpPr>
        <p:spPr>
          <a:xfrm>
            <a:off x="582082" y="1285251"/>
            <a:ext cx="11113031" cy="268129"/>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0"/>
              </a:spcBef>
              <a:spcAft>
                <a:spcPts val="0"/>
              </a:spcAft>
              <a:buClr>
                <a:srgbClr val="3F3F3F"/>
              </a:buClr>
              <a:buSzPts val="1400"/>
              <a:buNone/>
              <a:defRPr b="0" sz="1400" cap="none"/>
            </a:lvl1pPr>
            <a:lvl2pPr indent="-228600" lvl="1" marL="914400" algn="l">
              <a:lnSpc>
                <a:spcPct val="100000"/>
              </a:lnSpc>
              <a:spcBef>
                <a:spcPts val="1800"/>
              </a:spcBef>
              <a:spcAft>
                <a:spcPts val="0"/>
              </a:spcAft>
              <a:buClr>
                <a:srgbClr val="3F3F3F"/>
              </a:buClr>
              <a:buSzPts val="1800"/>
              <a:buNone/>
              <a:defRPr/>
            </a:lvl2pPr>
            <a:lvl3pPr indent="-342900" lvl="2" marL="1371600" algn="l">
              <a:lnSpc>
                <a:spcPct val="100000"/>
              </a:lnSpc>
              <a:spcBef>
                <a:spcPts val="900"/>
              </a:spcBef>
              <a:spcAft>
                <a:spcPts val="0"/>
              </a:spcAft>
              <a:buClr>
                <a:srgbClr val="3F3F3F"/>
              </a:buClr>
              <a:buSzPts val="1800"/>
              <a:buChar char="•"/>
              <a:defRPr/>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21"/>
          <p:cNvSpPr/>
          <p:nvPr/>
        </p:nvSpPr>
        <p:spPr>
          <a:xfrm>
            <a:off x="2" y="6596350"/>
            <a:ext cx="2496065" cy="261653"/>
          </a:xfrm>
          <a:custGeom>
            <a:rect b="b" l="l" r="r" t="t"/>
            <a:pathLst>
              <a:path extrusionOk="0" h="261653" w="2496065">
                <a:moveTo>
                  <a:pt x="0" y="0"/>
                </a:moveTo>
                <a:lnTo>
                  <a:pt x="2496065" y="0"/>
                </a:lnTo>
                <a:lnTo>
                  <a:pt x="2364218" y="261653"/>
                </a:lnTo>
                <a:lnTo>
                  <a:pt x="0" y="261653"/>
                </a:lnTo>
                <a:close/>
              </a:path>
            </a:pathLst>
          </a:custGeom>
          <a:solidFill>
            <a:srgbClr val="4E2A8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7" name="Google Shape;77;p21"/>
          <p:cNvSpPr txBox="1"/>
          <p:nvPr>
            <p:ph idx="10" type="dt"/>
          </p:nvPr>
        </p:nvSpPr>
        <p:spPr>
          <a:xfrm>
            <a:off x="11074628" y="6596344"/>
            <a:ext cx="620485" cy="261656"/>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1" type="ftr"/>
          </p:nvPr>
        </p:nvSpPr>
        <p:spPr>
          <a:xfrm>
            <a:off x="3119665" y="6596347"/>
            <a:ext cx="7640865" cy="26165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2" type="sldNum"/>
          </p:nvPr>
        </p:nvSpPr>
        <p:spPr>
          <a:xfrm>
            <a:off x="1" y="6596344"/>
            <a:ext cx="496888" cy="261656"/>
          </a:xfrm>
          <a:prstGeom prst="rect">
            <a:avLst/>
          </a:prstGeom>
          <a:noFill/>
          <a:ln>
            <a:noFill/>
          </a:ln>
        </p:spPr>
        <p:txBody>
          <a:bodyPr anchorCtr="0" anchor="ctr" bIns="0" lIns="0" spcFirstLastPara="1" rIns="0" wrap="square" tIns="0">
            <a:noAutofit/>
          </a:bodyPr>
          <a:lstStyle>
            <a:lvl1pPr indent="0" lvl="0" marL="0" algn="ctr">
              <a:spcBef>
                <a:spcPts val="0"/>
              </a:spcBef>
              <a:buNone/>
              <a:defRPr b="0" i="0" sz="800" u="none" cap="none" strike="noStrike">
                <a:solidFill>
                  <a:schemeClr val="lt1"/>
                </a:solidFill>
                <a:latin typeface="Arial"/>
                <a:ea typeface="Arial"/>
                <a:cs typeface="Arial"/>
                <a:sym typeface="Arial"/>
              </a:defRPr>
            </a:lvl1pPr>
            <a:lvl2pPr indent="0" lvl="1" marL="0" algn="ctr">
              <a:spcBef>
                <a:spcPts val="0"/>
              </a:spcBef>
              <a:buNone/>
              <a:defRPr b="0" i="0" sz="800" u="none" cap="none" strike="noStrike">
                <a:solidFill>
                  <a:schemeClr val="lt1"/>
                </a:solidFill>
                <a:latin typeface="Arial"/>
                <a:ea typeface="Arial"/>
                <a:cs typeface="Arial"/>
                <a:sym typeface="Arial"/>
              </a:defRPr>
            </a:lvl2pPr>
            <a:lvl3pPr indent="0" lvl="2" marL="0" algn="ctr">
              <a:spcBef>
                <a:spcPts val="0"/>
              </a:spcBef>
              <a:buNone/>
              <a:defRPr b="0" i="0" sz="800" u="none" cap="none" strike="noStrike">
                <a:solidFill>
                  <a:schemeClr val="lt1"/>
                </a:solidFill>
                <a:latin typeface="Arial"/>
                <a:ea typeface="Arial"/>
                <a:cs typeface="Arial"/>
                <a:sym typeface="Arial"/>
              </a:defRPr>
            </a:lvl3pPr>
            <a:lvl4pPr indent="0" lvl="3" marL="0" algn="ctr">
              <a:spcBef>
                <a:spcPts val="0"/>
              </a:spcBef>
              <a:buNone/>
              <a:defRPr b="0" i="0" sz="800" u="none" cap="none" strike="noStrike">
                <a:solidFill>
                  <a:schemeClr val="lt1"/>
                </a:solidFill>
                <a:latin typeface="Arial"/>
                <a:ea typeface="Arial"/>
                <a:cs typeface="Arial"/>
                <a:sym typeface="Arial"/>
              </a:defRPr>
            </a:lvl4pPr>
            <a:lvl5pPr indent="0" lvl="4" marL="0" algn="ctr">
              <a:spcBef>
                <a:spcPts val="0"/>
              </a:spcBef>
              <a:buNone/>
              <a:defRPr b="0" i="0" sz="800" u="none" cap="none" strike="noStrike">
                <a:solidFill>
                  <a:schemeClr val="lt1"/>
                </a:solidFill>
                <a:latin typeface="Arial"/>
                <a:ea typeface="Arial"/>
                <a:cs typeface="Arial"/>
                <a:sym typeface="Arial"/>
              </a:defRPr>
            </a:lvl5pPr>
            <a:lvl6pPr indent="0" lvl="5" marL="0" algn="ctr">
              <a:spcBef>
                <a:spcPts val="0"/>
              </a:spcBef>
              <a:buNone/>
              <a:defRPr b="0" i="0" sz="800" u="none" cap="none" strike="noStrike">
                <a:solidFill>
                  <a:schemeClr val="lt1"/>
                </a:solidFill>
                <a:latin typeface="Arial"/>
                <a:ea typeface="Arial"/>
                <a:cs typeface="Arial"/>
                <a:sym typeface="Arial"/>
              </a:defRPr>
            </a:lvl6pPr>
            <a:lvl7pPr indent="0" lvl="6" marL="0" algn="ctr">
              <a:spcBef>
                <a:spcPts val="0"/>
              </a:spcBef>
              <a:buNone/>
              <a:defRPr b="0" i="0" sz="800" u="none" cap="none" strike="noStrike">
                <a:solidFill>
                  <a:schemeClr val="lt1"/>
                </a:solidFill>
                <a:latin typeface="Arial"/>
                <a:ea typeface="Arial"/>
                <a:cs typeface="Arial"/>
                <a:sym typeface="Arial"/>
              </a:defRPr>
            </a:lvl7pPr>
            <a:lvl8pPr indent="0" lvl="7" marL="0" algn="ctr">
              <a:spcBef>
                <a:spcPts val="0"/>
              </a:spcBef>
              <a:buNone/>
              <a:defRPr b="0" i="0" sz="800" u="none" cap="none" strike="noStrike">
                <a:solidFill>
                  <a:schemeClr val="lt1"/>
                </a:solidFill>
                <a:latin typeface="Arial"/>
                <a:ea typeface="Arial"/>
                <a:cs typeface="Arial"/>
                <a:sym typeface="Arial"/>
              </a:defRPr>
            </a:lvl8pPr>
            <a:lvl9pPr indent="0" lvl="8" marL="0" algn="ctr">
              <a:spcBef>
                <a:spcPts val="0"/>
              </a:spcBef>
              <a:buNone/>
              <a:defRPr b="0" i="0" sz="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pic>
        <p:nvPicPr>
          <p:cNvPr descr="A black and purple text&#10;&#10;Description automatically generated" id="80" name="Google Shape;80;p21"/>
          <p:cNvPicPr preferRelativeResize="0"/>
          <p:nvPr/>
        </p:nvPicPr>
        <p:blipFill rotWithShape="1">
          <a:blip r:embed="rId2">
            <a:alphaModFix/>
          </a:blip>
          <a:srcRect b="0" l="0" r="0" t="0"/>
          <a:stretch/>
        </p:blipFill>
        <p:spPr>
          <a:xfrm>
            <a:off x="642809" y="6631417"/>
            <a:ext cx="1630128" cy="24020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A">
  <p:cSld name="1_Content A">
    <p:spTree>
      <p:nvGrpSpPr>
        <p:cNvPr id="81" name="Shape 81"/>
        <p:cNvGrpSpPr/>
        <p:nvPr/>
      </p:nvGrpSpPr>
      <p:grpSpPr>
        <a:xfrm>
          <a:off x="0" y="0"/>
          <a:ext cx="0" cy="0"/>
          <a:chOff x="0" y="0"/>
          <a:chExt cx="0" cy="0"/>
        </a:xfrm>
      </p:grpSpPr>
      <p:sp>
        <p:nvSpPr>
          <p:cNvPr id="82" name="Google Shape;82;p22"/>
          <p:cNvSpPr/>
          <p:nvPr/>
        </p:nvSpPr>
        <p:spPr>
          <a:xfrm>
            <a:off x="2" y="6596350"/>
            <a:ext cx="2496065" cy="261653"/>
          </a:xfrm>
          <a:custGeom>
            <a:rect b="b" l="l" r="r" t="t"/>
            <a:pathLst>
              <a:path extrusionOk="0" h="261653" w="2496065">
                <a:moveTo>
                  <a:pt x="0" y="0"/>
                </a:moveTo>
                <a:lnTo>
                  <a:pt x="2496065" y="0"/>
                </a:lnTo>
                <a:lnTo>
                  <a:pt x="2364218" y="261653"/>
                </a:lnTo>
                <a:lnTo>
                  <a:pt x="0" y="261653"/>
                </a:lnTo>
                <a:close/>
              </a:path>
            </a:pathLst>
          </a:custGeom>
          <a:solidFill>
            <a:srgbClr val="4E2A8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3" name="Google Shape;83;p22"/>
          <p:cNvSpPr/>
          <p:nvPr/>
        </p:nvSpPr>
        <p:spPr>
          <a:xfrm flipH="1" rot="10800000">
            <a:off x="0" y="261658"/>
            <a:ext cx="12192000" cy="6334689"/>
          </a:xfrm>
          <a:prstGeom prst="rect">
            <a:avLst/>
          </a:prstGeom>
          <a:solidFill>
            <a:srgbClr val="4E2A84"/>
          </a:solid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1" i="0" sz="2000" u="none" cap="none" strike="noStrike">
              <a:solidFill>
                <a:schemeClr val="lt1"/>
              </a:solidFill>
              <a:latin typeface="Arial"/>
              <a:ea typeface="Arial"/>
              <a:cs typeface="Arial"/>
              <a:sym typeface="Arial"/>
            </a:endParaRPr>
          </a:p>
        </p:txBody>
      </p:sp>
      <p:sp>
        <p:nvSpPr>
          <p:cNvPr id="84" name="Google Shape;84;p22"/>
          <p:cNvSpPr txBox="1"/>
          <p:nvPr>
            <p:ph type="title"/>
          </p:nvPr>
        </p:nvSpPr>
        <p:spPr>
          <a:xfrm>
            <a:off x="582082" y="576306"/>
            <a:ext cx="11113031" cy="426843"/>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chemeClr val="lt1"/>
              </a:buClr>
              <a:buSzPts val="3000"/>
              <a:buFont typeface="Arial"/>
              <a:buNone/>
              <a:defRPr b="0" sz="30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22"/>
          <p:cNvSpPr txBox="1"/>
          <p:nvPr>
            <p:ph idx="1" type="body"/>
          </p:nvPr>
        </p:nvSpPr>
        <p:spPr>
          <a:xfrm>
            <a:off x="582082" y="1948069"/>
            <a:ext cx="11113031" cy="4175501"/>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0"/>
              </a:spcBef>
              <a:spcAft>
                <a:spcPts val="0"/>
              </a:spcAft>
              <a:buClr>
                <a:schemeClr val="lt1"/>
              </a:buClr>
              <a:buSzPts val="2000"/>
              <a:buNone/>
              <a:defRPr b="0" sz="2000">
                <a:solidFill>
                  <a:schemeClr val="lt1"/>
                </a:solidFill>
              </a:defRPr>
            </a:lvl1pPr>
            <a:lvl2pPr indent="-228600" lvl="1" marL="914400" algn="l">
              <a:lnSpc>
                <a:spcPct val="100000"/>
              </a:lnSpc>
              <a:spcBef>
                <a:spcPts val="1800"/>
              </a:spcBef>
              <a:spcAft>
                <a:spcPts val="0"/>
              </a:spcAft>
              <a:buClr>
                <a:schemeClr val="lt1"/>
              </a:buClr>
              <a:buSzPts val="2000"/>
              <a:buNone/>
              <a:defRPr sz="2000">
                <a:solidFill>
                  <a:schemeClr val="lt1"/>
                </a:solidFill>
              </a:defRPr>
            </a:lvl2pPr>
            <a:lvl3pPr indent="-355600" lvl="2" marL="1371600" algn="l">
              <a:lnSpc>
                <a:spcPct val="100000"/>
              </a:lnSpc>
              <a:spcBef>
                <a:spcPts val="900"/>
              </a:spcBef>
              <a:spcAft>
                <a:spcPts val="0"/>
              </a:spcAft>
              <a:buClr>
                <a:schemeClr val="lt1"/>
              </a:buClr>
              <a:buSzPts val="2000"/>
              <a:buChar char="•"/>
              <a:defRPr sz="2000">
                <a:solidFill>
                  <a:schemeClr val="lt1"/>
                </a:solidFill>
              </a:defRPr>
            </a:lvl3pPr>
            <a:lvl4pPr indent="-355600" lvl="3" marL="1828800" algn="l">
              <a:lnSpc>
                <a:spcPct val="100000"/>
              </a:lnSpc>
              <a:spcBef>
                <a:spcPts val="900"/>
              </a:spcBef>
              <a:spcAft>
                <a:spcPts val="0"/>
              </a:spcAft>
              <a:buClr>
                <a:schemeClr val="lt1"/>
              </a:buClr>
              <a:buSzPts val="2000"/>
              <a:buChar char="•"/>
              <a:defRPr sz="2000">
                <a:solidFill>
                  <a:schemeClr val="lt1"/>
                </a:solidFill>
              </a:defRPr>
            </a:lvl4pPr>
            <a:lvl5pPr indent="-355600" lvl="4" marL="2286000" algn="l">
              <a:lnSpc>
                <a:spcPct val="100000"/>
              </a:lnSpc>
              <a:spcBef>
                <a:spcPts val="900"/>
              </a:spcBef>
              <a:spcAft>
                <a:spcPts val="0"/>
              </a:spcAft>
              <a:buClr>
                <a:schemeClr val="lt1"/>
              </a:buClr>
              <a:buSzPts val="2000"/>
              <a:buChar char="•"/>
              <a:defRPr sz="2000">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22"/>
          <p:cNvSpPr txBox="1"/>
          <p:nvPr>
            <p:ph idx="10" type="dt"/>
          </p:nvPr>
        </p:nvSpPr>
        <p:spPr>
          <a:xfrm>
            <a:off x="11074628" y="6596344"/>
            <a:ext cx="620485" cy="261656"/>
          </a:xfrm>
          <a:prstGeom prst="rect">
            <a:avLst/>
          </a:prstGeom>
          <a:noFill/>
          <a:ln>
            <a:noFill/>
          </a:ln>
        </p:spPr>
        <p:txBody>
          <a:bodyPr anchorCtr="0" anchor="ctr" bIns="0" lIns="0" spcFirstLastPara="1" rIns="0" wrap="square" tIns="0">
            <a:noAutofit/>
          </a:bodyPr>
          <a:lstStyle>
            <a:lvl1pPr lvl="0" algn="r">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2"/>
          <p:cNvSpPr txBox="1"/>
          <p:nvPr>
            <p:ph idx="11" type="ftr"/>
          </p:nvPr>
        </p:nvSpPr>
        <p:spPr>
          <a:xfrm>
            <a:off x="3119665" y="6596347"/>
            <a:ext cx="7640865" cy="261655"/>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2"/>
          <p:cNvSpPr txBox="1"/>
          <p:nvPr>
            <p:ph idx="12" type="sldNum"/>
          </p:nvPr>
        </p:nvSpPr>
        <p:spPr>
          <a:xfrm>
            <a:off x="1" y="6596344"/>
            <a:ext cx="496888" cy="261656"/>
          </a:xfrm>
          <a:prstGeom prst="rect">
            <a:avLst/>
          </a:prstGeom>
          <a:noFill/>
          <a:ln>
            <a:noFill/>
          </a:ln>
        </p:spPr>
        <p:txBody>
          <a:bodyPr anchorCtr="0" anchor="ctr" bIns="0" lIns="0" spcFirstLastPara="1" rIns="0" wrap="square" tIns="0">
            <a:noAutofit/>
          </a:bodyPr>
          <a:lstStyle>
            <a:lvl1pPr indent="0" lvl="0" marL="0" algn="ctr">
              <a:spcBef>
                <a:spcPts val="0"/>
              </a:spcBef>
              <a:buNone/>
              <a:defRPr b="0" i="0" sz="800" u="none" cap="none" strike="noStrike">
                <a:solidFill>
                  <a:schemeClr val="lt1"/>
                </a:solidFill>
                <a:latin typeface="Arial"/>
                <a:ea typeface="Arial"/>
                <a:cs typeface="Arial"/>
                <a:sym typeface="Arial"/>
              </a:defRPr>
            </a:lvl1pPr>
            <a:lvl2pPr indent="0" lvl="1" marL="0" algn="ctr">
              <a:spcBef>
                <a:spcPts val="0"/>
              </a:spcBef>
              <a:buNone/>
              <a:defRPr b="0" i="0" sz="800" u="none" cap="none" strike="noStrike">
                <a:solidFill>
                  <a:schemeClr val="lt1"/>
                </a:solidFill>
                <a:latin typeface="Arial"/>
                <a:ea typeface="Arial"/>
                <a:cs typeface="Arial"/>
                <a:sym typeface="Arial"/>
              </a:defRPr>
            </a:lvl2pPr>
            <a:lvl3pPr indent="0" lvl="2" marL="0" algn="ctr">
              <a:spcBef>
                <a:spcPts val="0"/>
              </a:spcBef>
              <a:buNone/>
              <a:defRPr b="0" i="0" sz="800" u="none" cap="none" strike="noStrike">
                <a:solidFill>
                  <a:schemeClr val="lt1"/>
                </a:solidFill>
                <a:latin typeface="Arial"/>
                <a:ea typeface="Arial"/>
                <a:cs typeface="Arial"/>
                <a:sym typeface="Arial"/>
              </a:defRPr>
            </a:lvl3pPr>
            <a:lvl4pPr indent="0" lvl="3" marL="0" algn="ctr">
              <a:spcBef>
                <a:spcPts val="0"/>
              </a:spcBef>
              <a:buNone/>
              <a:defRPr b="0" i="0" sz="800" u="none" cap="none" strike="noStrike">
                <a:solidFill>
                  <a:schemeClr val="lt1"/>
                </a:solidFill>
                <a:latin typeface="Arial"/>
                <a:ea typeface="Arial"/>
                <a:cs typeface="Arial"/>
                <a:sym typeface="Arial"/>
              </a:defRPr>
            </a:lvl4pPr>
            <a:lvl5pPr indent="0" lvl="4" marL="0" algn="ctr">
              <a:spcBef>
                <a:spcPts val="0"/>
              </a:spcBef>
              <a:buNone/>
              <a:defRPr b="0" i="0" sz="800" u="none" cap="none" strike="noStrike">
                <a:solidFill>
                  <a:schemeClr val="lt1"/>
                </a:solidFill>
                <a:latin typeface="Arial"/>
                <a:ea typeface="Arial"/>
                <a:cs typeface="Arial"/>
                <a:sym typeface="Arial"/>
              </a:defRPr>
            </a:lvl5pPr>
            <a:lvl6pPr indent="0" lvl="5" marL="0" algn="ctr">
              <a:spcBef>
                <a:spcPts val="0"/>
              </a:spcBef>
              <a:buNone/>
              <a:defRPr b="0" i="0" sz="800" u="none" cap="none" strike="noStrike">
                <a:solidFill>
                  <a:schemeClr val="lt1"/>
                </a:solidFill>
                <a:latin typeface="Arial"/>
                <a:ea typeface="Arial"/>
                <a:cs typeface="Arial"/>
                <a:sym typeface="Arial"/>
              </a:defRPr>
            </a:lvl6pPr>
            <a:lvl7pPr indent="0" lvl="6" marL="0" algn="ctr">
              <a:spcBef>
                <a:spcPts val="0"/>
              </a:spcBef>
              <a:buNone/>
              <a:defRPr b="0" i="0" sz="800" u="none" cap="none" strike="noStrike">
                <a:solidFill>
                  <a:schemeClr val="lt1"/>
                </a:solidFill>
                <a:latin typeface="Arial"/>
                <a:ea typeface="Arial"/>
                <a:cs typeface="Arial"/>
                <a:sym typeface="Arial"/>
              </a:defRPr>
            </a:lvl7pPr>
            <a:lvl8pPr indent="0" lvl="7" marL="0" algn="ctr">
              <a:spcBef>
                <a:spcPts val="0"/>
              </a:spcBef>
              <a:buNone/>
              <a:defRPr b="0" i="0" sz="800" u="none" cap="none" strike="noStrike">
                <a:solidFill>
                  <a:schemeClr val="lt1"/>
                </a:solidFill>
                <a:latin typeface="Arial"/>
                <a:ea typeface="Arial"/>
                <a:cs typeface="Arial"/>
                <a:sym typeface="Arial"/>
              </a:defRPr>
            </a:lvl8pPr>
            <a:lvl9pPr indent="0" lvl="8" marL="0" algn="ctr">
              <a:spcBef>
                <a:spcPts val="0"/>
              </a:spcBef>
              <a:buNone/>
              <a:defRPr b="0" i="0" sz="800" u="none" cap="none" strike="noStrike">
                <a:solidFill>
                  <a:schemeClr val="l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
        <p:nvSpPr>
          <p:cNvPr id="89" name="Google Shape;89;p22"/>
          <p:cNvSpPr txBox="1"/>
          <p:nvPr>
            <p:ph idx="2" type="body"/>
          </p:nvPr>
        </p:nvSpPr>
        <p:spPr>
          <a:xfrm>
            <a:off x="582082" y="1061218"/>
            <a:ext cx="11113031" cy="314796"/>
          </a:xfrm>
          <a:prstGeom prst="rect">
            <a:avLst/>
          </a:prstGeom>
          <a:noFill/>
          <a:ln>
            <a:noFill/>
          </a:ln>
        </p:spPr>
        <p:txBody>
          <a:bodyPr anchorCtr="0" anchor="t" bIns="0" lIns="0" spcFirstLastPara="1" rIns="0" wrap="square" tIns="0">
            <a:noAutofit/>
          </a:bodyPr>
          <a:lstStyle>
            <a:lvl1pPr indent="-228600" lvl="0" marL="457200" algn="l">
              <a:lnSpc>
                <a:spcPct val="100000"/>
              </a:lnSpc>
              <a:spcBef>
                <a:spcPts val="3200"/>
              </a:spcBef>
              <a:spcAft>
                <a:spcPts val="0"/>
              </a:spcAft>
              <a:buClr>
                <a:schemeClr val="lt1"/>
              </a:buClr>
              <a:buSzPts val="1400"/>
              <a:buNone/>
              <a:defRPr b="0" sz="1400" cap="none">
                <a:solidFill>
                  <a:schemeClr val="lt1"/>
                </a:solidFill>
              </a:defRPr>
            </a:lvl1pPr>
            <a:lvl2pPr indent="-228600" lvl="1" marL="914400" algn="l">
              <a:lnSpc>
                <a:spcPct val="100000"/>
              </a:lnSpc>
              <a:spcBef>
                <a:spcPts val="1800"/>
              </a:spcBef>
              <a:spcAft>
                <a:spcPts val="0"/>
              </a:spcAft>
              <a:buClr>
                <a:srgbClr val="3F3F3F"/>
              </a:buClr>
              <a:buSzPts val="1800"/>
              <a:buNone/>
              <a:defRPr/>
            </a:lvl2pPr>
            <a:lvl3pPr indent="-342900" lvl="2" marL="1371600" algn="l">
              <a:lnSpc>
                <a:spcPct val="100000"/>
              </a:lnSpc>
              <a:spcBef>
                <a:spcPts val="900"/>
              </a:spcBef>
              <a:spcAft>
                <a:spcPts val="0"/>
              </a:spcAft>
              <a:buClr>
                <a:srgbClr val="3F3F3F"/>
              </a:buClr>
              <a:buSzPts val="1800"/>
              <a:buChar char="•"/>
              <a:defRPr/>
            </a:lvl3pPr>
            <a:lvl4pPr indent="-342900" lvl="3" marL="1828800" algn="l">
              <a:lnSpc>
                <a:spcPct val="100000"/>
              </a:lnSpc>
              <a:spcBef>
                <a:spcPts val="900"/>
              </a:spcBef>
              <a:spcAft>
                <a:spcPts val="0"/>
              </a:spcAft>
              <a:buClr>
                <a:srgbClr val="3F3F3F"/>
              </a:buClr>
              <a:buSzPts val="1800"/>
              <a:buChar char="•"/>
              <a:defRPr/>
            </a:lvl4pPr>
            <a:lvl5pPr indent="-342900" lvl="4" marL="2286000" algn="l">
              <a:lnSpc>
                <a:spcPct val="100000"/>
              </a:lnSpc>
              <a:spcBef>
                <a:spcPts val="900"/>
              </a:spcBef>
              <a:spcAft>
                <a:spcPts val="0"/>
              </a:spcAft>
              <a:buClr>
                <a:srgbClr val="3F3F3F"/>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descr="A black and purple text&#10;&#10;Description automatically generated" id="90" name="Google Shape;90;p22"/>
          <p:cNvPicPr preferRelativeResize="0"/>
          <p:nvPr/>
        </p:nvPicPr>
        <p:blipFill rotWithShape="1">
          <a:blip r:embed="rId2">
            <a:alphaModFix/>
          </a:blip>
          <a:srcRect b="0" l="0" r="0" t="0"/>
          <a:stretch/>
        </p:blipFill>
        <p:spPr>
          <a:xfrm>
            <a:off x="642809" y="6631417"/>
            <a:ext cx="1630128" cy="24020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3.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9.png"/><Relationship Id="rId3" Type="http://schemas.openxmlformats.org/officeDocument/2006/relationships/slideLayout" Target="../slideLayouts/slideLayout21.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496888" y="576305"/>
            <a:ext cx="9768341" cy="690635"/>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chemeClr val="accent1"/>
              </a:buClr>
              <a:buSzPts val="3000"/>
              <a:buFont typeface="Arial"/>
              <a:buNone/>
              <a:defRPr b="0" i="0" sz="3000" u="none" cap="none" strike="noStrike">
                <a:solidFill>
                  <a:schemeClr val="accen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idx="1" type="body"/>
          </p:nvPr>
        </p:nvSpPr>
        <p:spPr>
          <a:xfrm>
            <a:off x="496888" y="1948069"/>
            <a:ext cx="9768341" cy="417550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3200"/>
              </a:spcBef>
              <a:spcAft>
                <a:spcPts val="0"/>
              </a:spcAft>
              <a:buClr>
                <a:srgbClr val="3F3F3F"/>
              </a:buClr>
              <a:buSzPts val="2000"/>
              <a:buFont typeface="Arial"/>
              <a:buNone/>
              <a:defRPr b="0" i="0" sz="2000" u="none" cap="none" strike="noStrike">
                <a:solidFill>
                  <a:srgbClr val="3F3F3F"/>
                </a:solidFill>
                <a:latin typeface="Arial"/>
                <a:ea typeface="Arial"/>
                <a:cs typeface="Arial"/>
                <a:sym typeface="Arial"/>
              </a:defRPr>
            </a:lvl1pPr>
            <a:lvl2pPr indent="-228600" lvl="1" marL="914400" marR="0" rtl="0" algn="l">
              <a:lnSpc>
                <a:spcPct val="100000"/>
              </a:lnSpc>
              <a:spcBef>
                <a:spcPts val="1800"/>
              </a:spcBef>
              <a:spcAft>
                <a:spcPts val="0"/>
              </a:spcAft>
              <a:buClr>
                <a:srgbClr val="3F3F3F"/>
              </a:buClr>
              <a:buSzPts val="2000"/>
              <a:buFont typeface="Arial"/>
              <a:buNone/>
              <a:defRPr b="0" i="0" sz="2000" u="none" cap="none" strike="noStrike">
                <a:solidFill>
                  <a:srgbClr val="3F3F3F"/>
                </a:solidFill>
                <a:latin typeface="Arial"/>
                <a:ea typeface="Arial"/>
                <a:cs typeface="Arial"/>
                <a:sym typeface="Arial"/>
              </a:defRPr>
            </a:lvl2pPr>
            <a:lvl3pPr indent="-355600" lvl="2" marL="1371600" marR="0" rtl="0" algn="l">
              <a:lnSpc>
                <a:spcPct val="100000"/>
              </a:lnSpc>
              <a:spcBef>
                <a:spcPts val="900"/>
              </a:spcBef>
              <a:spcAft>
                <a:spcPts val="0"/>
              </a:spcAft>
              <a:buClr>
                <a:srgbClr val="3F3F3F"/>
              </a:buClr>
              <a:buSzPts val="2000"/>
              <a:buFont typeface="Arial"/>
              <a:buChar char="•"/>
              <a:defRPr b="0" i="0" sz="2000" u="none" cap="none" strike="noStrike">
                <a:solidFill>
                  <a:srgbClr val="3F3F3F"/>
                </a:solidFill>
                <a:latin typeface="Arial"/>
                <a:ea typeface="Arial"/>
                <a:cs typeface="Arial"/>
                <a:sym typeface="Arial"/>
              </a:defRPr>
            </a:lvl3pPr>
            <a:lvl4pPr indent="-355600" lvl="3" marL="1828800" marR="0" rtl="0" algn="l">
              <a:lnSpc>
                <a:spcPct val="100000"/>
              </a:lnSpc>
              <a:spcBef>
                <a:spcPts val="900"/>
              </a:spcBef>
              <a:spcAft>
                <a:spcPts val="0"/>
              </a:spcAft>
              <a:buClr>
                <a:srgbClr val="3F3F3F"/>
              </a:buClr>
              <a:buSzPts val="2000"/>
              <a:buFont typeface="Arial"/>
              <a:buChar char="•"/>
              <a:defRPr b="0" i="0" sz="2000" u="none" cap="none" strike="noStrike">
                <a:solidFill>
                  <a:srgbClr val="3F3F3F"/>
                </a:solidFill>
                <a:latin typeface="Arial"/>
                <a:ea typeface="Arial"/>
                <a:cs typeface="Arial"/>
                <a:sym typeface="Arial"/>
              </a:defRPr>
            </a:lvl4pPr>
            <a:lvl5pPr indent="-355600" lvl="4" marL="2286000" marR="0" rtl="0" algn="l">
              <a:lnSpc>
                <a:spcPct val="100000"/>
              </a:lnSpc>
              <a:spcBef>
                <a:spcPts val="900"/>
              </a:spcBef>
              <a:spcAft>
                <a:spcPts val="0"/>
              </a:spcAft>
              <a:buClr>
                <a:srgbClr val="3F3F3F"/>
              </a:buClr>
              <a:buSzPts val="2000"/>
              <a:buFont typeface="Arial"/>
              <a:buChar char="•"/>
              <a:defRPr b="0" i="0" sz="2000" u="none" cap="none" strike="noStrike">
                <a:solidFill>
                  <a:srgbClr val="3F3F3F"/>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1"/>
          <p:cNvSpPr txBox="1"/>
          <p:nvPr>
            <p:ph idx="10" type="dt"/>
          </p:nvPr>
        </p:nvSpPr>
        <p:spPr>
          <a:xfrm>
            <a:off x="11074628" y="6566171"/>
            <a:ext cx="620485" cy="249429"/>
          </a:xfrm>
          <a:prstGeom prst="rect">
            <a:avLst/>
          </a:prstGeom>
          <a:noFill/>
          <a:ln>
            <a:noFill/>
          </a:ln>
        </p:spPr>
        <p:txBody>
          <a:bodyPr anchorCtr="0" anchor="ctr" bIns="0" lIns="0" spcFirstLastPara="1" rIns="0" wrap="square" tIns="0">
            <a:noAutofit/>
          </a:bodyPr>
          <a:lstStyle>
            <a:lvl1pPr lvl="0" marR="0" rtl="0" algn="r">
              <a:spcBef>
                <a:spcPts val="0"/>
              </a:spcBef>
              <a:spcAft>
                <a:spcPts val="0"/>
              </a:spcAft>
              <a:buSzPts val="1400"/>
              <a:buNone/>
              <a:defRPr b="0" i="0" sz="800" u="none" cap="none" strike="noStrike">
                <a:solidFill>
                  <a:srgbClr val="3F3F3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1"/>
          <p:cNvSpPr txBox="1"/>
          <p:nvPr>
            <p:ph idx="11" type="ftr"/>
          </p:nvPr>
        </p:nvSpPr>
        <p:spPr>
          <a:xfrm>
            <a:off x="3119665" y="6566171"/>
            <a:ext cx="7640865" cy="249429"/>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800" u="none" cap="none" strike="noStrike">
                <a:solidFill>
                  <a:srgbClr val="3F3F3F"/>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1"/>
          <p:cNvSpPr txBox="1"/>
          <p:nvPr>
            <p:ph idx="12" type="sldNum"/>
          </p:nvPr>
        </p:nvSpPr>
        <p:spPr>
          <a:xfrm>
            <a:off x="-3942" y="6575695"/>
            <a:ext cx="500831" cy="249429"/>
          </a:xfrm>
          <a:prstGeom prst="rect">
            <a:avLst/>
          </a:prstGeom>
          <a:noFill/>
          <a:ln>
            <a:noFill/>
          </a:ln>
        </p:spPr>
        <p:txBody>
          <a:bodyPr anchorCtr="0" anchor="ctr" bIns="0" lIns="0" spcFirstLastPara="1" rIns="0" wrap="square" tIns="0">
            <a:noAutofit/>
          </a:bodyPr>
          <a:lstStyle>
            <a:lvl1pPr indent="0" lvl="0" marL="0" marR="0" rtl="0" algn="ctr">
              <a:spcBef>
                <a:spcPts val="0"/>
              </a:spcBef>
              <a:buNone/>
              <a:defRPr b="0" i="0" sz="800" u="none" cap="none" strike="noStrike">
                <a:solidFill>
                  <a:srgbClr val="3F3F3F"/>
                </a:solidFill>
                <a:latin typeface="Arial"/>
                <a:ea typeface="Arial"/>
                <a:cs typeface="Arial"/>
                <a:sym typeface="Arial"/>
              </a:defRPr>
            </a:lvl1pPr>
            <a:lvl2pPr indent="0" lvl="1" marL="0" marR="0" rtl="0" algn="ctr">
              <a:spcBef>
                <a:spcPts val="0"/>
              </a:spcBef>
              <a:buNone/>
              <a:defRPr b="0" i="0" sz="800" u="none" cap="none" strike="noStrike">
                <a:solidFill>
                  <a:srgbClr val="3F3F3F"/>
                </a:solidFill>
                <a:latin typeface="Arial"/>
                <a:ea typeface="Arial"/>
                <a:cs typeface="Arial"/>
                <a:sym typeface="Arial"/>
              </a:defRPr>
            </a:lvl2pPr>
            <a:lvl3pPr indent="0" lvl="2" marL="0" marR="0" rtl="0" algn="ctr">
              <a:spcBef>
                <a:spcPts val="0"/>
              </a:spcBef>
              <a:buNone/>
              <a:defRPr b="0" i="0" sz="800" u="none" cap="none" strike="noStrike">
                <a:solidFill>
                  <a:srgbClr val="3F3F3F"/>
                </a:solidFill>
                <a:latin typeface="Arial"/>
                <a:ea typeface="Arial"/>
                <a:cs typeface="Arial"/>
                <a:sym typeface="Arial"/>
              </a:defRPr>
            </a:lvl3pPr>
            <a:lvl4pPr indent="0" lvl="3" marL="0" marR="0" rtl="0" algn="ctr">
              <a:spcBef>
                <a:spcPts val="0"/>
              </a:spcBef>
              <a:buNone/>
              <a:defRPr b="0" i="0" sz="800" u="none" cap="none" strike="noStrike">
                <a:solidFill>
                  <a:srgbClr val="3F3F3F"/>
                </a:solidFill>
                <a:latin typeface="Arial"/>
                <a:ea typeface="Arial"/>
                <a:cs typeface="Arial"/>
                <a:sym typeface="Arial"/>
              </a:defRPr>
            </a:lvl4pPr>
            <a:lvl5pPr indent="0" lvl="4" marL="0" marR="0" rtl="0" algn="ctr">
              <a:spcBef>
                <a:spcPts val="0"/>
              </a:spcBef>
              <a:buNone/>
              <a:defRPr b="0" i="0" sz="800" u="none" cap="none" strike="noStrike">
                <a:solidFill>
                  <a:srgbClr val="3F3F3F"/>
                </a:solidFill>
                <a:latin typeface="Arial"/>
                <a:ea typeface="Arial"/>
                <a:cs typeface="Arial"/>
                <a:sym typeface="Arial"/>
              </a:defRPr>
            </a:lvl5pPr>
            <a:lvl6pPr indent="0" lvl="5" marL="0" marR="0" rtl="0" algn="ctr">
              <a:spcBef>
                <a:spcPts val="0"/>
              </a:spcBef>
              <a:buNone/>
              <a:defRPr b="0" i="0" sz="800" u="none" cap="none" strike="noStrike">
                <a:solidFill>
                  <a:srgbClr val="3F3F3F"/>
                </a:solidFill>
                <a:latin typeface="Arial"/>
                <a:ea typeface="Arial"/>
                <a:cs typeface="Arial"/>
                <a:sym typeface="Arial"/>
              </a:defRPr>
            </a:lvl6pPr>
            <a:lvl7pPr indent="0" lvl="6" marL="0" marR="0" rtl="0" algn="ctr">
              <a:spcBef>
                <a:spcPts val="0"/>
              </a:spcBef>
              <a:buNone/>
              <a:defRPr b="0" i="0" sz="800" u="none" cap="none" strike="noStrike">
                <a:solidFill>
                  <a:srgbClr val="3F3F3F"/>
                </a:solidFill>
                <a:latin typeface="Arial"/>
                <a:ea typeface="Arial"/>
                <a:cs typeface="Arial"/>
                <a:sym typeface="Arial"/>
              </a:defRPr>
            </a:lvl7pPr>
            <a:lvl8pPr indent="0" lvl="7" marL="0" marR="0" rtl="0" algn="ctr">
              <a:spcBef>
                <a:spcPts val="0"/>
              </a:spcBef>
              <a:buNone/>
              <a:defRPr b="0" i="0" sz="800" u="none" cap="none" strike="noStrike">
                <a:solidFill>
                  <a:srgbClr val="3F3F3F"/>
                </a:solidFill>
                <a:latin typeface="Arial"/>
                <a:ea typeface="Arial"/>
                <a:cs typeface="Arial"/>
                <a:sym typeface="Arial"/>
              </a:defRPr>
            </a:lvl8pPr>
            <a:lvl9pPr indent="0" lvl="8" marL="0" marR="0" rtl="0" algn="ctr">
              <a:spcBef>
                <a:spcPts val="0"/>
              </a:spcBef>
              <a:buNone/>
              <a:defRPr b="0" i="0" sz="800" u="none" cap="none" strike="noStrike">
                <a:solidFill>
                  <a:srgbClr val="3F3F3F"/>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201" name="Shape 201"/>
        <p:cNvGrpSpPr/>
        <p:nvPr/>
      </p:nvGrpSpPr>
      <p:grpSpPr>
        <a:xfrm>
          <a:off x="0" y="0"/>
          <a:ext cx="0" cy="0"/>
          <a:chOff x="0" y="0"/>
          <a:chExt cx="0" cy="0"/>
        </a:xfrm>
      </p:grpSpPr>
      <p:sp>
        <p:nvSpPr>
          <p:cNvPr id="202" name="Google Shape;202;p15"/>
          <p:cNvSpPr txBox="1"/>
          <p:nvPr/>
        </p:nvSpPr>
        <p:spPr>
          <a:xfrm>
            <a:off x="304800" y="304800"/>
            <a:ext cx="3634154" cy="3381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u="none" cap="none" strike="noStrike">
                <a:solidFill>
                  <a:schemeClr val="dk1"/>
                </a:solidFill>
                <a:latin typeface="Arial"/>
                <a:ea typeface="Arial"/>
                <a:cs typeface="Arial"/>
                <a:sym typeface="Arial"/>
              </a:rPr>
              <a:t>Value Proposition Canvas</a:t>
            </a:r>
            <a:endParaRPr/>
          </a:p>
        </p:txBody>
      </p:sp>
      <p:sp>
        <p:nvSpPr>
          <p:cNvPr id="203" name="Google Shape;203;p15"/>
          <p:cNvSpPr txBox="1"/>
          <p:nvPr/>
        </p:nvSpPr>
        <p:spPr>
          <a:xfrm>
            <a:off x="4751754" y="184151"/>
            <a:ext cx="1727200"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US" sz="700" u="none" cap="none" strike="noStrike">
                <a:solidFill>
                  <a:schemeClr val="dk1"/>
                </a:solidFill>
                <a:latin typeface="Arial"/>
                <a:ea typeface="Arial"/>
                <a:cs typeface="Arial"/>
                <a:sym typeface="Arial"/>
              </a:rPr>
              <a:t>Designed for:</a:t>
            </a:r>
            <a:endParaRPr/>
          </a:p>
        </p:txBody>
      </p:sp>
      <p:sp>
        <p:nvSpPr>
          <p:cNvPr id="204" name="Google Shape;204;p15"/>
          <p:cNvSpPr txBox="1"/>
          <p:nvPr/>
        </p:nvSpPr>
        <p:spPr>
          <a:xfrm>
            <a:off x="6875585" y="180976"/>
            <a:ext cx="1727200"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US" sz="700" u="none" cap="none" strike="noStrike">
                <a:solidFill>
                  <a:schemeClr val="dk1"/>
                </a:solidFill>
                <a:latin typeface="Arial"/>
                <a:ea typeface="Arial"/>
                <a:cs typeface="Arial"/>
                <a:sym typeface="Arial"/>
              </a:rPr>
              <a:t>Designed by:</a:t>
            </a:r>
            <a:endParaRPr/>
          </a:p>
        </p:txBody>
      </p:sp>
      <p:sp>
        <p:nvSpPr>
          <p:cNvPr id="205" name="Google Shape;205;p15"/>
          <p:cNvSpPr txBox="1"/>
          <p:nvPr/>
        </p:nvSpPr>
        <p:spPr>
          <a:xfrm>
            <a:off x="9433169" y="180975"/>
            <a:ext cx="1494693" cy="20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US" sz="700" u="none" cap="none" strike="noStrike">
                <a:solidFill>
                  <a:schemeClr val="dk1"/>
                </a:solidFill>
                <a:latin typeface="Arial"/>
                <a:ea typeface="Arial"/>
                <a:cs typeface="Arial"/>
                <a:sym typeface="Arial"/>
              </a:rPr>
              <a:t>Date:</a:t>
            </a:r>
            <a:endParaRPr/>
          </a:p>
        </p:txBody>
      </p:sp>
      <p:sp>
        <p:nvSpPr>
          <p:cNvPr id="206" name="Google Shape;206;p15"/>
          <p:cNvSpPr txBox="1"/>
          <p:nvPr/>
        </p:nvSpPr>
        <p:spPr>
          <a:xfrm>
            <a:off x="11252201" y="180976"/>
            <a:ext cx="763953" cy="2000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1" lang="en-US" sz="700" u="none" cap="none" strike="noStrike">
                <a:solidFill>
                  <a:schemeClr val="dk1"/>
                </a:solidFill>
                <a:latin typeface="Arial"/>
                <a:ea typeface="Arial"/>
                <a:cs typeface="Arial"/>
                <a:sym typeface="Arial"/>
              </a:rPr>
              <a:t>Version:</a:t>
            </a:r>
            <a:endParaRPr/>
          </a:p>
        </p:txBody>
      </p:sp>
      <p:sp>
        <p:nvSpPr>
          <p:cNvPr id="207" name="Google Shape;207;p15"/>
          <p:cNvSpPr/>
          <p:nvPr/>
        </p:nvSpPr>
        <p:spPr>
          <a:xfrm>
            <a:off x="414215" y="5722938"/>
            <a:ext cx="5423877" cy="62706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8" name="Google Shape;208;p15"/>
          <p:cNvSpPr/>
          <p:nvPr/>
        </p:nvSpPr>
        <p:spPr>
          <a:xfrm>
            <a:off x="6283570" y="5722938"/>
            <a:ext cx="5492262" cy="627062"/>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9" name="Google Shape;209;p15"/>
          <p:cNvSpPr/>
          <p:nvPr/>
        </p:nvSpPr>
        <p:spPr>
          <a:xfrm>
            <a:off x="414215" y="1176339"/>
            <a:ext cx="5423877" cy="4352925"/>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210" name="Google Shape;210;p15"/>
          <p:cNvGrpSpPr/>
          <p:nvPr/>
        </p:nvGrpSpPr>
        <p:grpSpPr>
          <a:xfrm>
            <a:off x="6377354" y="1176338"/>
            <a:ext cx="5398478" cy="4356100"/>
            <a:chOff x="5105400" y="788699"/>
            <a:chExt cx="4462241" cy="4458864"/>
          </a:xfrm>
        </p:grpSpPr>
        <p:sp>
          <p:nvSpPr>
            <p:cNvPr id="211" name="Google Shape;211;p15"/>
            <p:cNvSpPr/>
            <p:nvPr/>
          </p:nvSpPr>
          <p:spPr>
            <a:xfrm>
              <a:off x="5105400" y="788699"/>
              <a:ext cx="4462241" cy="4458864"/>
            </a:xfrm>
            <a:prstGeom prst="ellipse">
              <a:avLst/>
            </a:prstGeom>
            <a:solidFill>
              <a:srgbClr val="FFFFFF"/>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212" name="Google Shape;212;p15"/>
            <p:cNvCxnSpPr>
              <a:endCxn id="211" idx="7"/>
            </p:cNvCxnSpPr>
            <p:nvPr/>
          </p:nvCxnSpPr>
          <p:spPr>
            <a:xfrm flipH="1" rot="10800000">
              <a:off x="7297461" y="1441685"/>
              <a:ext cx="1616700" cy="1574700"/>
            </a:xfrm>
            <a:prstGeom prst="straightConnector1">
              <a:avLst/>
            </a:prstGeom>
            <a:noFill/>
            <a:ln cap="flat" cmpd="sng" w="9525">
              <a:solidFill>
                <a:schemeClr val="dk1"/>
              </a:solidFill>
              <a:prstDash val="solid"/>
              <a:round/>
              <a:headEnd len="sm" w="sm" type="none"/>
              <a:tailEnd len="sm" w="sm" type="none"/>
            </a:ln>
          </p:spPr>
        </p:cxnSp>
        <p:cxnSp>
          <p:nvCxnSpPr>
            <p:cNvPr id="213" name="Google Shape;213;p15"/>
            <p:cNvCxnSpPr>
              <a:endCxn id="211" idx="5"/>
            </p:cNvCxnSpPr>
            <p:nvPr/>
          </p:nvCxnSpPr>
          <p:spPr>
            <a:xfrm>
              <a:off x="7297461" y="2958377"/>
              <a:ext cx="1616700" cy="1636200"/>
            </a:xfrm>
            <a:prstGeom prst="straightConnector1">
              <a:avLst/>
            </a:prstGeom>
            <a:noFill/>
            <a:ln cap="flat" cmpd="sng" w="9525">
              <a:solidFill>
                <a:schemeClr val="dk1"/>
              </a:solidFill>
              <a:prstDash val="solid"/>
              <a:round/>
              <a:headEnd len="sm" w="sm" type="none"/>
              <a:tailEnd len="sm" w="sm" type="none"/>
            </a:ln>
          </p:spPr>
        </p:cxnSp>
      </p:grpSp>
      <p:cxnSp>
        <p:nvCxnSpPr>
          <p:cNvPr id="214" name="Google Shape;214;p15"/>
          <p:cNvCxnSpPr/>
          <p:nvPr/>
        </p:nvCxnSpPr>
        <p:spPr>
          <a:xfrm>
            <a:off x="6096000" y="3352800"/>
            <a:ext cx="2932724" cy="0"/>
          </a:xfrm>
          <a:prstGeom prst="straightConnector1">
            <a:avLst/>
          </a:prstGeom>
          <a:noFill/>
          <a:ln cap="flat" cmpd="sng" w="9525">
            <a:solidFill>
              <a:schemeClr val="dk1"/>
            </a:solidFill>
            <a:prstDash val="solid"/>
            <a:round/>
            <a:headEnd len="med" w="med" type="stealth"/>
            <a:tailEnd len="sm" w="sm" type="none"/>
          </a:ln>
        </p:spPr>
      </p:cxnSp>
      <p:sp>
        <p:nvSpPr>
          <p:cNvPr id="215" name="Google Shape;215;p15"/>
          <p:cNvSpPr txBox="1"/>
          <p:nvPr/>
        </p:nvSpPr>
        <p:spPr>
          <a:xfrm>
            <a:off x="838200" y="1185863"/>
            <a:ext cx="2155092" cy="24606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000" u="none" cap="none" strike="noStrike">
                <a:solidFill>
                  <a:schemeClr val="dk1"/>
                </a:solidFill>
                <a:latin typeface="Arial"/>
                <a:ea typeface="Arial"/>
                <a:cs typeface="Arial"/>
                <a:sym typeface="Arial"/>
              </a:rPr>
              <a:t>Gain Creators</a:t>
            </a:r>
            <a:endParaRPr/>
          </a:p>
        </p:txBody>
      </p:sp>
      <p:sp>
        <p:nvSpPr>
          <p:cNvPr id="216" name="Google Shape;216;p15"/>
          <p:cNvSpPr txBox="1"/>
          <p:nvPr/>
        </p:nvSpPr>
        <p:spPr>
          <a:xfrm rot="-5400000">
            <a:off x="-629504" y="3172541"/>
            <a:ext cx="1749425"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000" u="none" cap="none" strike="noStrike">
                <a:solidFill>
                  <a:schemeClr val="dk1"/>
                </a:solidFill>
                <a:latin typeface="Arial"/>
                <a:ea typeface="Arial"/>
                <a:cs typeface="Arial"/>
                <a:sym typeface="Arial"/>
              </a:rPr>
              <a:t>Products and Services</a:t>
            </a:r>
            <a:endParaRPr/>
          </a:p>
        </p:txBody>
      </p:sp>
      <p:sp>
        <p:nvSpPr>
          <p:cNvPr id="217" name="Google Shape;217;p15"/>
          <p:cNvSpPr txBox="1"/>
          <p:nvPr/>
        </p:nvSpPr>
        <p:spPr>
          <a:xfrm>
            <a:off x="838200" y="5283201"/>
            <a:ext cx="2155092" cy="2460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000" u="none" cap="none" strike="noStrike">
                <a:solidFill>
                  <a:schemeClr val="dk1"/>
                </a:solidFill>
                <a:latin typeface="Arial"/>
                <a:ea typeface="Arial"/>
                <a:cs typeface="Arial"/>
                <a:sym typeface="Arial"/>
              </a:rPr>
              <a:t>Pain Relievers</a:t>
            </a:r>
            <a:endParaRPr/>
          </a:p>
        </p:txBody>
      </p:sp>
      <p:sp>
        <p:nvSpPr>
          <p:cNvPr id="218" name="Google Shape;218;p15"/>
          <p:cNvSpPr txBox="1"/>
          <p:nvPr/>
        </p:nvSpPr>
        <p:spPr>
          <a:xfrm>
            <a:off x="8671169" y="5286376"/>
            <a:ext cx="713154" cy="2460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000" u="none" cap="none" strike="noStrike">
                <a:solidFill>
                  <a:schemeClr val="dk1"/>
                </a:solidFill>
                <a:latin typeface="Arial"/>
                <a:ea typeface="Arial"/>
                <a:cs typeface="Arial"/>
                <a:sym typeface="Arial"/>
              </a:rPr>
              <a:t>Pains</a:t>
            </a:r>
            <a:endParaRPr/>
          </a:p>
        </p:txBody>
      </p:sp>
      <p:sp>
        <p:nvSpPr>
          <p:cNvPr id="219" name="Google Shape;219;p15"/>
          <p:cNvSpPr txBox="1"/>
          <p:nvPr/>
        </p:nvSpPr>
        <p:spPr>
          <a:xfrm>
            <a:off x="8602786" y="1187451"/>
            <a:ext cx="847969" cy="2460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000" u="none" cap="none" strike="noStrike">
                <a:solidFill>
                  <a:schemeClr val="dk1"/>
                </a:solidFill>
                <a:latin typeface="Arial"/>
                <a:ea typeface="Arial"/>
                <a:cs typeface="Arial"/>
                <a:sym typeface="Arial"/>
              </a:rPr>
              <a:t>Gains</a:t>
            </a:r>
            <a:endParaRPr/>
          </a:p>
        </p:txBody>
      </p:sp>
      <p:sp>
        <p:nvSpPr>
          <p:cNvPr id="220" name="Google Shape;220;p15"/>
          <p:cNvSpPr txBox="1"/>
          <p:nvPr/>
        </p:nvSpPr>
        <p:spPr>
          <a:xfrm rot="5400000">
            <a:off x="11382436" y="3171746"/>
            <a:ext cx="1128713"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1000" u="none" cap="none" strike="noStrike">
                <a:solidFill>
                  <a:schemeClr val="dk1"/>
                </a:solidFill>
                <a:latin typeface="Arial"/>
                <a:ea typeface="Arial"/>
                <a:cs typeface="Arial"/>
                <a:sym typeface="Arial"/>
              </a:rPr>
              <a:t>Customer Jobs</a:t>
            </a:r>
            <a:endParaRPr/>
          </a:p>
        </p:txBody>
      </p:sp>
      <p:sp>
        <p:nvSpPr>
          <p:cNvPr id="221" name="Google Shape;221;p15"/>
          <p:cNvSpPr txBox="1"/>
          <p:nvPr/>
        </p:nvSpPr>
        <p:spPr>
          <a:xfrm>
            <a:off x="6283570" y="5722938"/>
            <a:ext cx="2153138" cy="2460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000" u="none" cap="none" strike="noStrike">
                <a:solidFill>
                  <a:schemeClr val="dk1"/>
                </a:solidFill>
                <a:latin typeface="Arial"/>
                <a:ea typeface="Arial"/>
                <a:cs typeface="Arial"/>
                <a:sym typeface="Arial"/>
              </a:rPr>
              <a:t>Customer Segment</a:t>
            </a:r>
            <a:endParaRPr/>
          </a:p>
        </p:txBody>
      </p:sp>
      <p:sp>
        <p:nvSpPr>
          <p:cNvPr id="222" name="Google Shape;222;p15"/>
          <p:cNvSpPr txBox="1"/>
          <p:nvPr/>
        </p:nvSpPr>
        <p:spPr>
          <a:xfrm>
            <a:off x="416171" y="5722938"/>
            <a:ext cx="2153138" cy="2460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000" u="none" cap="none" strike="noStrike">
                <a:solidFill>
                  <a:schemeClr val="dk1"/>
                </a:solidFill>
                <a:latin typeface="Arial"/>
                <a:ea typeface="Arial"/>
                <a:cs typeface="Arial"/>
                <a:sym typeface="Arial"/>
              </a:rPr>
              <a:t>Value Proposition</a:t>
            </a:r>
            <a:endParaRPr/>
          </a:p>
        </p:txBody>
      </p:sp>
      <p:pic>
        <p:nvPicPr>
          <p:cNvPr id="223" name="Google Shape;223;p15"/>
          <p:cNvPicPr preferRelativeResize="0"/>
          <p:nvPr/>
        </p:nvPicPr>
        <p:blipFill rotWithShape="1">
          <a:blip r:embed="rId1">
            <a:alphaModFix/>
          </a:blip>
          <a:srcRect b="0" l="0" r="0" t="0"/>
          <a:stretch/>
        </p:blipFill>
        <p:spPr>
          <a:xfrm>
            <a:off x="8815754" y="3171826"/>
            <a:ext cx="404447" cy="334963"/>
          </a:xfrm>
          <a:prstGeom prst="rect">
            <a:avLst/>
          </a:prstGeom>
          <a:noFill/>
          <a:ln>
            <a:noFill/>
          </a:ln>
        </p:spPr>
      </p:pic>
      <p:cxnSp>
        <p:nvCxnSpPr>
          <p:cNvPr id="224" name="Google Shape;224;p15"/>
          <p:cNvCxnSpPr/>
          <p:nvPr/>
        </p:nvCxnSpPr>
        <p:spPr>
          <a:xfrm>
            <a:off x="416170" y="1176338"/>
            <a:ext cx="2655276" cy="2119312"/>
          </a:xfrm>
          <a:prstGeom prst="straightConnector1">
            <a:avLst/>
          </a:prstGeom>
          <a:noFill/>
          <a:ln cap="flat" cmpd="sng" w="9525">
            <a:solidFill>
              <a:schemeClr val="dk1"/>
            </a:solidFill>
            <a:prstDash val="solid"/>
            <a:round/>
            <a:headEnd len="sm" w="sm" type="none"/>
            <a:tailEnd len="sm" w="sm" type="none"/>
          </a:ln>
        </p:spPr>
      </p:cxnSp>
      <p:cxnSp>
        <p:nvCxnSpPr>
          <p:cNvPr id="225" name="Google Shape;225;p15"/>
          <p:cNvCxnSpPr/>
          <p:nvPr/>
        </p:nvCxnSpPr>
        <p:spPr>
          <a:xfrm flipH="1" rot="10800000">
            <a:off x="414216" y="3402013"/>
            <a:ext cx="2661138" cy="2127250"/>
          </a:xfrm>
          <a:prstGeom prst="straightConnector1">
            <a:avLst/>
          </a:prstGeom>
          <a:noFill/>
          <a:ln cap="flat" cmpd="sng" w="9525">
            <a:solidFill>
              <a:schemeClr val="dk1"/>
            </a:solidFill>
            <a:prstDash val="solid"/>
            <a:round/>
            <a:headEnd len="sm" w="sm" type="none"/>
            <a:tailEnd len="sm" w="sm" type="none"/>
          </a:ln>
        </p:spPr>
      </p:cxnSp>
      <p:cxnSp>
        <p:nvCxnSpPr>
          <p:cNvPr id="226" name="Google Shape;226;p15"/>
          <p:cNvCxnSpPr/>
          <p:nvPr/>
        </p:nvCxnSpPr>
        <p:spPr>
          <a:xfrm>
            <a:off x="3075355" y="3352800"/>
            <a:ext cx="3020646" cy="0"/>
          </a:xfrm>
          <a:prstGeom prst="straightConnector1">
            <a:avLst/>
          </a:prstGeom>
          <a:noFill/>
          <a:ln cap="flat" cmpd="sng" w="9525">
            <a:solidFill>
              <a:schemeClr val="dk1"/>
            </a:solidFill>
            <a:prstDash val="solid"/>
            <a:round/>
            <a:headEnd len="sm" w="sm" type="none"/>
            <a:tailEnd len="med" w="med" type="stealth"/>
          </a:ln>
        </p:spPr>
      </p:cxnSp>
      <p:pic>
        <p:nvPicPr>
          <p:cNvPr id="227" name="Google Shape;227;p15"/>
          <p:cNvPicPr preferRelativeResize="0"/>
          <p:nvPr/>
        </p:nvPicPr>
        <p:blipFill rotWithShape="1">
          <a:blip r:embed="rId2">
            <a:alphaModFix/>
          </a:blip>
          <a:srcRect b="0" l="0" r="0" t="0"/>
          <a:stretch/>
        </p:blipFill>
        <p:spPr>
          <a:xfrm>
            <a:off x="2919046" y="3171826"/>
            <a:ext cx="406400" cy="33496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 Id="rId3" Type="http://schemas.openxmlformats.org/officeDocument/2006/relationships/hyperlink" Target="https://www.strategyzer.com/" TargetMode="External"/><Relationship Id="rId4" Type="http://schemas.openxmlformats.org/officeDocument/2006/relationships/hyperlink" Target="https://neoschronos.com/" TargetMode="External"/><Relationship Id="rId5" Type="http://schemas.openxmlformats.org/officeDocument/2006/relationships/hyperlink" Target="https://creativecommons.org/licenses/by-sa/3.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12.png"/><Relationship Id="rId6" Type="http://schemas.openxmlformats.org/officeDocument/2006/relationships/image" Target="../media/image14.png"/><Relationship Id="rId7"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
          <p:cNvSpPr txBox="1"/>
          <p:nvPr>
            <p:ph idx="3" type="body"/>
          </p:nvPr>
        </p:nvSpPr>
        <p:spPr>
          <a:xfrm>
            <a:off x="7447406" y="6621139"/>
            <a:ext cx="4549967" cy="236863"/>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chemeClr val="lt1"/>
              </a:buClr>
              <a:buSzPts val="900"/>
              <a:buNone/>
            </a:pPr>
            <a:r>
              <a:t/>
            </a:r>
            <a:endParaRPr/>
          </a:p>
        </p:txBody>
      </p:sp>
      <p:sp>
        <p:nvSpPr>
          <p:cNvPr id="246" name="Google Shape;246;p1"/>
          <p:cNvSpPr txBox="1"/>
          <p:nvPr>
            <p:ph idx="1" type="subTitle"/>
          </p:nvPr>
        </p:nvSpPr>
        <p:spPr>
          <a:xfrm>
            <a:off x="903288" y="2696855"/>
            <a:ext cx="8841076" cy="439396"/>
          </a:xfrm>
          <a:prstGeom prst="rect">
            <a:avLst/>
          </a:prstGeom>
          <a:noFill/>
          <a:ln>
            <a:noFill/>
          </a:ln>
        </p:spPr>
        <p:txBody>
          <a:bodyPr anchorCtr="0" anchor="t" bIns="0" lIns="0" spcFirstLastPara="1" rIns="91425" wrap="square" tIns="0">
            <a:noAutofit/>
          </a:bodyPr>
          <a:lstStyle/>
          <a:p>
            <a:pPr indent="0" lvl="0" marL="0" rtl="0" algn="l">
              <a:lnSpc>
                <a:spcPct val="100000"/>
              </a:lnSpc>
              <a:spcBef>
                <a:spcPts val="0"/>
              </a:spcBef>
              <a:spcAft>
                <a:spcPts val="0"/>
              </a:spcAft>
              <a:buClr>
                <a:srgbClr val="4E2A84"/>
              </a:buClr>
              <a:buSzPts val="2800"/>
              <a:buNone/>
            </a:pPr>
            <a:r>
              <a:rPr lang="en-US"/>
              <a:t>CUSTOMER RESEARCH PRESENTATION</a:t>
            </a:r>
            <a:endParaRPr/>
          </a:p>
        </p:txBody>
      </p:sp>
      <p:sp>
        <p:nvSpPr>
          <p:cNvPr id="247" name="Google Shape;247;p1"/>
          <p:cNvSpPr txBox="1"/>
          <p:nvPr>
            <p:ph type="ctrTitle"/>
          </p:nvPr>
        </p:nvSpPr>
        <p:spPr>
          <a:xfrm>
            <a:off x="920222" y="1106424"/>
            <a:ext cx="8841076" cy="1408789"/>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rgbClr val="4E2A84"/>
              </a:buClr>
              <a:buSzPts val="7200"/>
              <a:buFont typeface="Arial"/>
              <a:buNone/>
            </a:pPr>
            <a:r>
              <a:rPr lang="en-US"/>
              <a:t>Peak Potential</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0"/>
          <p:cNvSpPr txBox="1"/>
          <p:nvPr>
            <p:ph type="ctrTitle"/>
          </p:nvPr>
        </p:nvSpPr>
        <p:spPr>
          <a:xfrm>
            <a:off x="920221" y="1766337"/>
            <a:ext cx="8841076" cy="1408789"/>
          </a:xfrm>
          <a:prstGeom prst="rect">
            <a:avLst/>
          </a:prstGeom>
          <a:noFill/>
          <a:ln>
            <a:noFill/>
          </a:ln>
        </p:spPr>
        <p:txBody>
          <a:bodyPr anchorCtr="0" anchor="b" bIns="0" lIns="0" spcFirstLastPara="1" rIns="0" wrap="square" tIns="0">
            <a:noAutofit/>
          </a:bodyPr>
          <a:lstStyle/>
          <a:p>
            <a:pPr indent="0" lvl="0" marL="0" rtl="0" algn="l">
              <a:lnSpc>
                <a:spcPct val="100000"/>
              </a:lnSpc>
              <a:spcBef>
                <a:spcPts val="0"/>
              </a:spcBef>
              <a:spcAft>
                <a:spcPts val="0"/>
              </a:spcAft>
              <a:buClr>
                <a:schemeClr val="lt1"/>
              </a:buClr>
              <a:buSzPts val="4400"/>
              <a:buFont typeface="Arial"/>
              <a:buNone/>
            </a:pPr>
            <a:r>
              <a:rPr lang="en-US"/>
              <a:t>Backup Slides</a:t>
            </a:r>
            <a:endParaRPr/>
          </a:p>
        </p:txBody>
      </p:sp>
      <p:sp>
        <p:nvSpPr>
          <p:cNvPr id="333" name="Google Shape;333;p10"/>
          <p:cNvSpPr txBox="1"/>
          <p:nvPr>
            <p:ph idx="1" type="subTitle"/>
          </p:nvPr>
        </p:nvSpPr>
        <p:spPr>
          <a:xfrm>
            <a:off x="931797" y="3347749"/>
            <a:ext cx="1552669" cy="246221"/>
          </a:xfrm>
          <a:prstGeom prst="rect">
            <a:avLst/>
          </a:prstGeom>
          <a:solidFill>
            <a:srgbClr val="472580"/>
          </a:solidFill>
          <a:ln>
            <a:noFill/>
          </a:ln>
        </p:spPr>
        <p:txBody>
          <a:bodyPr anchorCtr="0" anchor="t" bIns="0" lIns="0" spcFirstLastPara="1" rIns="91425" wrap="square" tIns="0">
            <a:spAutoFit/>
          </a:bodyPr>
          <a:lstStyle/>
          <a:p>
            <a:pPr indent="0" lvl="0" marL="0" rtl="0" algn="l">
              <a:lnSpc>
                <a:spcPct val="100000"/>
              </a:lnSpc>
              <a:spcBef>
                <a:spcPts val="0"/>
              </a:spcBef>
              <a:spcAft>
                <a:spcPts val="0"/>
              </a:spcAft>
              <a:buClr>
                <a:schemeClr val="lt1"/>
              </a:buClr>
              <a:buSzPts val="16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
          <p:cNvSpPr txBox="1"/>
          <p:nvPr>
            <p:ph type="title"/>
          </p:nvPr>
        </p:nvSpPr>
        <p:spPr>
          <a:xfrm>
            <a:off x="582082" y="576306"/>
            <a:ext cx="11113031" cy="426843"/>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4E2A84"/>
              </a:buClr>
              <a:buSzPts val="3000"/>
              <a:buFont typeface="Arial"/>
              <a:buNone/>
            </a:pPr>
            <a:r>
              <a:rPr lang="en-US"/>
              <a:t>OVERVIEW OF THE PROBLEM </a:t>
            </a:r>
            <a:endParaRPr/>
          </a:p>
        </p:txBody>
      </p:sp>
      <p:sp>
        <p:nvSpPr>
          <p:cNvPr id="253" name="Google Shape;253;p2"/>
          <p:cNvSpPr txBox="1"/>
          <p:nvPr>
            <p:ph idx="1" type="body"/>
          </p:nvPr>
        </p:nvSpPr>
        <p:spPr>
          <a:xfrm>
            <a:off x="582082" y="1948069"/>
            <a:ext cx="11113031" cy="4175501"/>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000000"/>
              </a:buClr>
              <a:buSzPts val="2000"/>
              <a:buNone/>
            </a:pPr>
            <a:r>
              <a:rPr lang="en-US">
                <a:solidFill>
                  <a:srgbClr val="000000"/>
                </a:solidFill>
              </a:rPr>
              <a:t>Many gym beginners struggle to maintain a consistent exercise routine due to challenges such as balancing study or work commitments, lacking confidence in their ability to exercise correctly, and not having access to tools that make fitness simple, efficient, and personally rewarding. Specific issues may include:</a:t>
            </a:r>
            <a:endParaRPr/>
          </a:p>
          <a:p>
            <a:pPr indent="-342900" lvl="0" marL="342900" rtl="0" algn="l">
              <a:lnSpc>
                <a:spcPct val="100000"/>
              </a:lnSpc>
              <a:spcBef>
                <a:spcPts val="3200"/>
              </a:spcBef>
              <a:spcAft>
                <a:spcPts val="0"/>
              </a:spcAft>
              <a:buClr>
                <a:srgbClr val="000000"/>
              </a:buClr>
              <a:buSzPts val="2000"/>
              <a:buFont typeface="Arial"/>
              <a:buChar char="•"/>
            </a:pPr>
            <a:r>
              <a:rPr b="0" i="0" lang="en-US" u="none" strike="noStrike">
                <a:solidFill>
                  <a:srgbClr val="000000"/>
                </a:solidFill>
              </a:rPr>
              <a:t>Difficulty in balancing </a:t>
            </a:r>
            <a:r>
              <a:rPr lang="en-US">
                <a:solidFill>
                  <a:srgbClr val="000000"/>
                </a:solidFill>
              </a:rPr>
              <a:t>f</a:t>
            </a:r>
            <a:r>
              <a:rPr b="0" i="0" lang="en-US" u="none" strike="noStrike">
                <a:solidFill>
                  <a:srgbClr val="000000"/>
                </a:solidFill>
              </a:rPr>
              <a:t>itness and life priorities results in inconsistent discipline</a:t>
            </a:r>
            <a:endParaRPr/>
          </a:p>
          <a:p>
            <a:pPr indent="-342900" lvl="0" marL="342900" rtl="0" algn="l">
              <a:lnSpc>
                <a:spcPct val="100000"/>
              </a:lnSpc>
              <a:spcBef>
                <a:spcPts val="3200"/>
              </a:spcBef>
              <a:spcAft>
                <a:spcPts val="0"/>
              </a:spcAft>
              <a:buClr>
                <a:srgbClr val="000000"/>
              </a:buClr>
              <a:buSzPts val="2000"/>
              <a:buFont typeface="Arial"/>
              <a:buChar char="•"/>
            </a:pPr>
            <a:r>
              <a:rPr lang="en-US">
                <a:solidFill>
                  <a:srgbClr val="000000"/>
                </a:solidFill>
              </a:rPr>
              <a:t>Hard to create simple</a:t>
            </a:r>
            <a:r>
              <a:rPr b="0" i="0" lang="en-US" u="none" strike="noStrike">
                <a:solidFill>
                  <a:srgbClr val="000000"/>
                </a:solidFill>
              </a:rPr>
              <a:t> and meaningful workout </a:t>
            </a:r>
            <a:r>
              <a:rPr lang="en-US">
                <a:solidFill>
                  <a:srgbClr val="000000"/>
                </a:solidFill>
              </a:rPr>
              <a:t>p</a:t>
            </a:r>
            <a:r>
              <a:rPr b="0" i="0" lang="en-US" u="none" strike="noStrike">
                <a:solidFill>
                  <a:srgbClr val="000000"/>
                </a:solidFill>
              </a:rPr>
              <a:t>lans by themselves</a:t>
            </a:r>
            <a:endParaRPr/>
          </a:p>
          <a:p>
            <a:pPr indent="-342900" lvl="0" marL="342900" rtl="0" algn="l">
              <a:lnSpc>
                <a:spcPct val="100000"/>
              </a:lnSpc>
              <a:spcBef>
                <a:spcPts val="3200"/>
              </a:spcBef>
              <a:spcAft>
                <a:spcPts val="0"/>
              </a:spcAft>
              <a:buClr>
                <a:srgbClr val="000000"/>
              </a:buClr>
              <a:buSzPts val="2000"/>
              <a:buFont typeface="Arial"/>
              <a:buChar char="•"/>
            </a:pPr>
            <a:r>
              <a:rPr b="0" i="0" lang="en-US" u="none" strike="noStrike">
                <a:solidFill>
                  <a:srgbClr val="000000"/>
                </a:solidFill>
              </a:rPr>
              <a:t>Lack of means to see measurable progress or performance improvements</a:t>
            </a:r>
            <a:endParaRPr b="0" i="0" u="none" strike="noStrike">
              <a:solidFill>
                <a:srgbClr val="000000"/>
              </a:solidFill>
            </a:endParaRPr>
          </a:p>
          <a:p>
            <a:pPr indent="-342900" lvl="0" marL="342900" rtl="0" algn="l">
              <a:lnSpc>
                <a:spcPct val="100000"/>
              </a:lnSpc>
              <a:spcBef>
                <a:spcPts val="3200"/>
              </a:spcBef>
              <a:spcAft>
                <a:spcPts val="0"/>
              </a:spcAft>
              <a:buClr>
                <a:srgbClr val="000000"/>
              </a:buClr>
              <a:buSzPts val="2000"/>
              <a:buChar char="•"/>
            </a:pPr>
            <a:r>
              <a:rPr lang="en-US">
                <a:solidFill>
                  <a:schemeClr val="dk1"/>
                </a:solidFill>
              </a:rPr>
              <a:t>Fear of not knowing how to exercise correctly, or being judged for their ability or appearance</a:t>
            </a:r>
            <a:endParaRPr>
              <a:solidFill>
                <a:srgbClr val="000000"/>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
          <p:cNvSpPr txBox="1"/>
          <p:nvPr>
            <p:ph type="title"/>
          </p:nvPr>
        </p:nvSpPr>
        <p:spPr>
          <a:xfrm>
            <a:off x="582080" y="576307"/>
            <a:ext cx="11113032" cy="537165"/>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4E2A84"/>
              </a:buClr>
              <a:buSzPts val="2800"/>
              <a:buFont typeface="Arial"/>
              <a:buNone/>
            </a:pPr>
            <a:r>
              <a:rPr lang="en-US" sz="2800"/>
              <a:t>VALUE PROPOSITION CANVAS (JOBS, GAINS AND PAINS)</a:t>
            </a:r>
            <a:endParaRPr/>
          </a:p>
        </p:txBody>
      </p:sp>
      <p:sp>
        <p:nvSpPr>
          <p:cNvPr id="259" name="Google Shape;259;p3"/>
          <p:cNvSpPr txBox="1"/>
          <p:nvPr>
            <p:ph idx="1" type="body"/>
          </p:nvPr>
        </p:nvSpPr>
        <p:spPr>
          <a:xfrm>
            <a:off x="582075" y="1661300"/>
            <a:ext cx="11113200" cy="4671900"/>
          </a:xfrm>
          <a:prstGeom prst="rect">
            <a:avLst/>
          </a:prstGeom>
          <a:noFill/>
          <a:ln>
            <a:noFill/>
          </a:ln>
        </p:spPr>
        <p:txBody>
          <a:bodyPr anchorCtr="0" anchor="t" bIns="0" lIns="0" spcFirstLastPara="1" rIns="0" wrap="square" tIns="0">
            <a:noAutofit/>
          </a:bodyPr>
          <a:lstStyle/>
          <a:p>
            <a:pPr indent="-285750" lvl="0" marL="285750" rtl="0" algn="l">
              <a:lnSpc>
                <a:spcPct val="100000"/>
              </a:lnSpc>
              <a:spcBef>
                <a:spcPts val="0"/>
              </a:spcBef>
              <a:spcAft>
                <a:spcPts val="0"/>
              </a:spcAft>
              <a:buClr>
                <a:srgbClr val="3F3F3F"/>
              </a:buClr>
              <a:buSzPts val="1540"/>
              <a:buChar char="•"/>
            </a:pPr>
            <a:r>
              <a:rPr b="1" lang="en-US" sz="1400"/>
              <a:t>Pains</a:t>
            </a:r>
            <a:endParaRPr b="1"/>
          </a:p>
          <a:p>
            <a:pPr indent="-285750" lvl="2" marL="587685" rtl="0" algn="l">
              <a:lnSpc>
                <a:spcPct val="100000"/>
              </a:lnSpc>
              <a:spcBef>
                <a:spcPts val="900"/>
              </a:spcBef>
              <a:spcAft>
                <a:spcPts val="0"/>
              </a:spcAft>
              <a:buClr>
                <a:srgbClr val="3F3F3F"/>
              </a:buClr>
              <a:buSzPts val="1540"/>
              <a:buChar char="•"/>
            </a:pPr>
            <a:r>
              <a:rPr lang="en-US" sz="1400"/>
              <a:t>Lack of</a:t>
            </a:r>
            <a:r>
              <a:rPr lang="en-US" sz="1400"/>
              <a:t> discipline</a:t>
            </a:r>
            <a:endParaRPr/>
          </a:p>
          <a:p>
            <a:pPr indent="-285750" lvl="2" marL="587684" rtl="0" algn="l">
              <a:lnSpc>
                <a:spcPct val="100000"/>
              </a:lnSpc>
              <a:spcBef>
                <a:spcPts val="900"/>
              </a:spcBef>
              <a:spcAft>
                <a:spcPts val="0"/>
              </a:spcAft>
              <a:buClr>
                <a:srgbClr val="3F3F3F"/>
              </a:buClr>
              <a:buSzPts val="1540"/>
              <a:buChar char="•"/>
            </a:pPr>
            <a:r>
              <a:rPr lang="en-US" sz="1400"/>
              <a:t>It is difficult to log gym data and see results</a:t>
            </a:r>
            <a:endParaRPr sz="1400"/>
          </a:p>
          <a:p>
            <a:pPr indent="-285750" lvl="2" marL="587684" rtl="0" algn="l">
              <a:lnSpc>
                <a:spcPct val="100000"/>
              </a:lnSpc>
              <a:spcBef>
                <a:spcPts val="900"/>
              </a:spcBef>
              <a:spcAft>
                <a:spcPts val="0"/>
              </a:spcAft>
              <a:buClr>
                <a:srgbClr val="3F3F3F"/>
              </a:buClr>
              <a:buSzPts val="1540"/>
              <a:buChar char="•"/>
            </a:pPr>
            <a:r>
              <a:rPr lang="en-US" sz="1400"/>
              <a:t>Work/school gets in the way of the workout</a:t>
            </a:r>
            <a:endParaRPr sz="1400"/>
          </a:p>
          <a:p>
            <a:pPr indent="-285750" lvl="1" marL="292101" rtl="0" algn="l">
              <a:lnSpc>
                <a:spcPct val="100000"/>
              </a:lnSpc>
              <a:spcBef>
                <a:spcPts val="1800"/>
              </a:spcBef>
              <a:spcAft>
                <a:spcPts val="0"/>
              </a:spcAft>
              <a:buClr>
                <a:srgbClr val="3F3F3F"/>
              </a:buClr>
              <a:buSzPts val="1540"/>
              <a:buChar char="•"/>
            </a:pPr>
            <a:r>
              <a:rPr b="1" lang="en-US" sz="1400"/>
              <a:t>Gains</a:t>
            </a:r>
            <a:endParaRPr b="1"/>
          </a:p>
          <a:p>
            <a:pPr indent="-285750" lvl="2" marL="587685" rtl="0" algn="l">
              <a:lnSpc>
                <a:spcPct val="100000"/>
              </a:lnSpc>
              <a:spcBef>
                <a:spcPts val="900"/>
              </a:spcBef>
              <a:spcAft>
                <a:spcPts val="0"/>
              </a:spcAft>
              <a:buClr>
                <a:srgbClr val="000000"/>
              </a:buClr>
              <a:buSzPts val="1540"/>
              <a:buChar char="•"/>
            </a:pPr>
            <a:r>
              <a:rPr lang="en-US" sz="1400">
                <a:solidFill>
                  <a:srgbClr val="000000"/>
                </a:solidFill>
              </a:rPr>
              <a:t>Gamification interface to increase discipline</a:t>
            </a:r>
            <a:endParaRPr/>
          </a:p>
          <a:p>
            <a:pPr indent="-285750" lvl="2" marL="587685" rtl="0" algn="l">
              <a:lnSpc>
                <a:spcPct val="100000"/>
              </a:lnSpc>
              <a:spcBef>
                <a:spcPts val="900"/>
              </a:spcBef>
              <a:spcAft>
                <a:spcPts val="0"/>
              </a:spcAft>
              <a:buClr>
                <a:srgbClr val="3F3F3F"/>
              </a:buClr>
              <a:buSzPts val="1540"/>
              <a:buChar char="•"/>
            </a:pPr>
            <a:r>
              <a:rPr lang="en-US" sz="1400"/>
              <a:t>Visible progress and achievements</a:t>
            </a:r>
            <a:endParaRPr/>
          </a:p>
          <a:p>
            <a:pPr indent="-285750" lvl="2" marL="587684" rtl="0" algn="l">
              <a:lnSpc>
                <a:spcPct val="100000"/>
              </a:lnSpc>
              <a:spcBef>
                <a:spcPts val="900"/>
              </a:spcBef>
              <a:spcAft>
                <a:spcPts val="0"/>
              </a:spcAft>
              <a:buClr>
                <a:srgbClr val="3F3F3F"/>
              </a:buClr>
              <a:buSzPts val="1540"/>
              <a:buChar char="•"/>
            </a:pPr>
            <a:r>
              <a:rPr lang="en-US" sz="1400"/>
              <a:t>Community challenges to increase motivation</a:t>
            </a:r>
            <a:endParaRPr sz="1400"/>
          </a:p>
          <a:p>
            <a:pPr indent="-285750" lvl="1" marL="292101" rtl="0" algn="l">
              <a:lnSpc>
                <a:spcPct val="100000"/>
              </a:lnSpc>
              <a:spcBef>
                <a:spcPts val="1800"/>
              </a:spcBef>
              <a:spcAft>
                <a:spcPts val="0"/>
              </a:spcAft>
              <a:buClr>
                <a:srgbClr val="3F3F3F"/>
              </a:buClr>
              <a:buSzPts val="1540"/>
              <a:buChar char="•"/>
            </a:pPr>
            <a:r>
              <a:rPr b="1" lang="en-US" sz="1400"/>
              <a:t>Jobs</a:t>
            </a:r>
            <a:endParaRPr b="1"/>
          </a:p>
          <a:p>
            <a:pPr indent="-285750" lvl="2" marL="587685" rtl="0" algn="l">
              <a:lnSpc>
                <a:spcPct val="100000"/>
              </a:lnSpc>
              <a:spcBef>
                <a:spcPts val="900"/>
              </a:spcBef>
              <a:spcAft>
                <a:spcPts val="0"/>
              </a:spcAft>
              <a:buClr>
                <a:srgbClr val="3F3F3F"/>
              </a:buClr>
              <a:buSzPts val="1540"/>
              <a:buChar char="•"/>
            </a:pPr>
            <a:r>
              <a:rPr lang="en-US" sz="1400"/>
              <a:t>Encourage and motivate the user to stay discipline in their gym journey</a:t>
            </a:r>
            <a:endParaRPr/>
          </a:p>
          <a:p>
            <a:pPr indent="-285750" lvl="2" marL="587685" rtl="0" algn="l">
              <a:lnSpc>
                <a:spcPct val="100000"/>
              </a:lnSpc>
              <a:spcBef>
                <a:spcPts val="900"/>
              </a:spcBef>
              <a:spcAft>
                <a:spcPts val="0"/>
              </a:spcAft>
              <a:buClr>
                <a:srgbClr val="3F3F3F"/>
              </a:buClr>
              <a:buSzPts val="1540"/>
              <a:buChar char="•"/>
            </a:pPr>
            <a:r>
              <a:rPr lang="en-US" sz="1400"/>
              <a:t>Track progress in the most simple way</a:t>
            </a:r>
            <a:endParaRPr/>
          </a:p>
          <a:p>
            <a:pPr indent="-285750" lvl="2" marL="587684" rtl="0" algn="l">
              <a:lnSpc>
                <a:spcPct val="100000"/>
              </a:lnSpc>
              <a:spcBef>
                <a:spcPts val="900"/>
              </a:spcBef>
              <a:spcAft>
                <a:spcPts val="0"/>
              </a:spcAft>
              <a:buClr>
                <a:srgbClr val="3F3F3F"/>
              </a:buClr>
              <a:buSzPts val="1540"/>
              <a:buChar char="•"/>
            </a:pPr>
            <a:r>
              <a:rPr lang="en-US" sz="1400"/>
              <a:t>Leverage on the community to avoid gaps in the workout</a:t>
            </a:r>
            <a:endParaRPr sz="1400"/>
          </a:p>
          <a:p>
            <a:pPr indent="-276860" lvl="2" marL="587685" rtl="0" algn="l">
              <a:lnSpc>
                <a:spcPct val="100000"/>
              </a:lnSpc>
              <a:spcBef>
                <a:spcPts val="900"/>
              </a:spcBef>
              <a:spcAft>
                <a:spcPts val="0"/>
              </a:spcAft>
              <a:buSzPts val="1400"/>
              <a:buChar char="•"/>
            </a:pPr>
            <a:r>
              <a:rPr lang="en-US" sz="1400"/>
              <a:t>Create a simple gym routine</a:t>
            </a:r>
            <a:endParaRPr sz="1400"/>
          </a:p>
        </p:txBody>
      </p:sp>
      <p:sp>
        <p:nvSpPr>
          <p:cNvPr id="260" name="Google Shape;260;p3"/>
          <p:cNvSpPr txBox="1"/>
          <p:nvPr>
            <p:ph idx="2" type="body"/>
          </p:nvPr>
        </p:nvSpPr>
        <p:spPr>
          <a:xfrm>
            <a:off x="582080" y="1113470"/>
            <a:ext cx="11113032" cy="286768"/>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3F3F3F"/>
              </a:buClr>
              <a:buSzPts val="1400"/>
              <a:buNone/>
            </a:pPr>
            <a:r>
              <a:rPr lang="en-US"/>
              <a:t>RANKING BY IMPORTANCE/ACUTENESS</a:t>
            </a:r>
            <a:endParaRPr/>
          </a:p>
        </p:txBody>
      </p:sp>
      <p:pic>
        <p:nvPicPr>
          <p:cNvPr id="261" name="Google Shape;261;p3"/>
          <p:cNvPicPr preferRelativeResize="0"/>
          <p:nvPr/>
        </p:nvPicPr>
        <p:blipFill rotWithShape="1">
          <a:blip r:embed="rId3">
            <a:alphaModFix/>
          </a:blip>
          <a:srcRect b="0" l="0" r="0" t="0"/>
          <a:stretch/>
        </p:blipFill>
        <p:spPr>
          <a:xfrm>
            <a:off x="7526611" y="1661303"/>
            <a:ext cx="4168501" cy="419898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1F1F1"/>
        </a:solidFill>
      </p:bgPr>
    </p:bg>
    <p:spTree>
      <p:nvGrpSpPr>
        <p:cNvPr id="265" name="Shape 265"/>
        <p:cNvGrpSpPr/>
        <p:nvPr/>
      </p:nvGrpSpPr>
      <p:grpSpPr>
        <a:xfrm>
          <a:off x="0" y="0"/>
          <a:ext cx="0" cy="0"/>
          <a:chOff x="0" y="0"/>
          <a:chExt cx="0" cy="0"/>
        </a:xfrm>
      </p:grpSpPr>
      <p:sp>
        <p:nvSpPr>
          <p:cNvPr id="266" name="Google Shape;266;p4"/>
          <p:cNvSpPr txBox="1"/>
          <p:nvPr>
            <p:ph idx="1" type="body"/>
          </p:nvPr>
        </p:nvSpPr>
        <p:spPr>
          <a:xfrm>
            <a:off x="4876800" y="381000"/>
            <a:ext cx="1727200" cy="228600"/>
          </a:xfrm>
          <a:prstGeom prst="rect">
            <a:avLst/>
          </a:prstGeom>
          <a:solidFill>
            <a:srgbClr val="FFFFFF"/>
          </a:solid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900"/>
              <a:buNone/>
            </a:pPr>
            <a:r>
              <a:rPr lang="en-US"/>
              <a:t>Peak Potential 	</a:t>
            </a:r>
            <a:endParaRPr>
              <a:latin typeface="Arial"/>
              <a:ea typeface="Arial"/>
              <a:cs typeface="Arial"/>
              <a:sym typeface="Arial"/>
            </a:endParaRPr>
          </a:p>
        </p:txBody>
      </p:sp>
      <p:sp>
        <p:nvSpPr>
          <p:cNvPr id="267" name="Google Shape;267;p4"/>
          <p:cNvSpPr txBox="1"/>
          <p:nvPr>
            <p:ph idx="2" type="body"/>
          </p:nvPr>
        </p:nvSpPr>
        <p:spPr>
          <a:xfrm>
            <a:off x="6827838" y="381000"/>
            <a:ext cx="1403350" cy="228600"/>
          </a:xfrm>
          <a:prstGeom prst="rect">
            <a:avLst/>
          </a:prstGeom>
          <a:solidFill>
            <a:srgbClr val="FFFFFF"/>
          </a:solid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900"/>
              <a:buNone/>
            </a:pPr>
            <a:r>
              <a:t/>
            </a:r>
            <a:endParaRPr>
              <a:latin typeface="Arial"/>
              <a:ea typeface="Arial"/>
              <a:cs typeface="Arial"/>
              <a:sym typeface="Arial"/>
            </a:endParaRPr>
          </a:p>
        </p:txBody>
      </p:sp>
      <p:sp>
        <p:nvSpPr>
          <p:cNvPr id="268" name="Google Shape;268;p4"/>
          <p:cNvSpPr txBox="1"/>
          <p:nvPr>
            <p:ph idx="3" type="body"/>
          </p:nvPr>
        </p:nvSpPr>
        <p:spPr>
          <a:xfrm>
            <a:off x="9550400" y="381000"/>
            <a:ext cx="1422400" cy="228600"/>
          </a:xfrm>
          <a:prstGeom prst="rect">
            <a:avLst/>
          </a:prstGeom>
          <a:solidFill>
            <a:srgbClr val="FFFFFF"/>
          </a:solid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900"/>
              <a:buNone/>
            </a:pPr>
            <a:r>
              <a:t/>
            </a:r>
            <a:endParaRPr>
              <a:latin typeface="Arial"/>
              <a:ea typeface="Arial"/>
              <a:cs typeface="Arial"/>
              <a:sym typeface="Arial"/>
            </a:endParaRPr>
          </a:p>
        </p:txBody>
      </p:sp>
      <p:sp>
        <p:nvSpPr>
          <p:cNvPr id="269" name="Google Shape;269;p4"/>
          <p:cNvSpPr txBox="1"/>
          <p:nvPr>
            <p:ph idx="4" type="body"/>
          </p:nvPr>
        </p:nvSpPr>
        <p:spPr>
          <a:xfrm>
            <a:off x="11379200" y="381000"/>
            <a:ext cx="508000" cy="228600"/>
          </a:xfrm>
          <a:prstGeom prst="rect">
            <a:avLst/>
          </a:prstGeom>
          <a:solidFill>
            <a:srgbClr val="FFFFFF"/>
          </a:solid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900"/>
              <a:buNone/>
            </a:pPr>
            <a:r>
              <a:t/>
            </a:r>
            <a:endParaRPr>
              <a:latin typeface="Arial"/>
              <a:ea typeface="Arial"/>
              <a:cs typeface="Arial"/>
              <a:sym typeface="Arial"/>
            </a:endParaRPr>
          </a:p>
        </p:txBody>
      </p:sp>
      <p:sp>
        <p:nvSpPr>
          <p:cNvPr id="270" name="Google Shape;270;p4"/>
          <p:cNvSpPr txBox="1"/>
          <p:nvPr>
            <p:ph idx="5" type="body"/>
          </p:nvPr>
        </p:nvSpPr>
        <p:spPr>
          <a:xfrm>
            <a:off x="3762375" y="1628776"/>
            <a:ext cx="1981200" cy="15716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909090"/>
              </a:buClr>
              <a:buSzPts val="800"/>
              <a:buNone/>
            </a:pPr>
            <a:r>
              <a:t/>
            </a:r>
            <a:endParaRPr/>
          </a:p>
        </p:txBody>
      </p:sp>
      <p:sp>
        <p:nvSpPr>
          <p:cNvPr id="271" name="Google Shape;271;p4"/>
          <p:cNvSpPr txBox="1"/>
          <p:nvPr>
            <p:ph idx="6" type="body"/>
          </p:nvPr>
        </p:nvSpPr>
        <p:spPr>
          <a:xfrm>
            <a:off x="1552576" y="2362200"/>
            <a:ext cx="1266825" cy="20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909090"/>
              </a:buClr>
              <a:buSzPts val="800"/>
              <a:buNone/>
            </a:pPr>
            <a:r>
              <a:t/>
            </a:r>
            <a:endParaRPr/>
          </a:p>
        </p:txBody>
      </p:sp>
      <p:sp>
        <p:nvSpPr>
          <p:cNvPr id="272" name="Google Shape;272;p4"/>
          <p:cNvSpPr txBox="1"/>
          <p:nvPr>
            <p:ph idx="7" type="body"/>
          </p:nvPr>
        </p:nvSpPr>
        <p:spPr>
          <a:xfrm>
            <a:off x="3762375" y="3505200"/>
            <a:ext cx="1981200" cy="1752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909090"/>
              </a:buClr>
              <a:buSzPts val="800"/>
              <a:buNone/>
            </a:pPr>
            <a:r>
              <a:t/>
            </a:r>
            <a:endParaRPr/>
          </a:p>
        </p:txBody>
      </p:sp>
      <p:sp>
        <p:nvSpPr>
          <p:cNvPr id="273" name="Google Shape;273;p4"/>
          <p:cNvSpPr txBox="1"/>
          <p:nvPr>
            <p:ph idx="8" type="body"/>
          </p:nvPr>
        </p:nvSpPr>
        <p:spPr>
          <a:xfrm>
            <a:off x="6927850" y="1628776"/>
            <a:ext cx="1816100" cy="15716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909090"/>
              </a:buClr>
              <a:buSzPts val="800"/>
              <a:buNone/>
            </a:pPr>
            <a:r>
              <a:t/>
            </a:r>
            <a:endParaRPr/>
          </a:p>
        </p:txBody>
      </p:sp>
      <p:sp>
        <p:nvSpPr>
          <p:cNvPr id="274" name="Google Shape;274;p4"/>
          <p:cNvSpPr txBox="1"/>
          <p:nvPr>
            <p:ph idx="9" type="body"/>
          </p:nvPr>
        </p:nvSpPr>
        <p:spPr>
          <a:xfrm>
            <a:off x="6927850" y="3505200"/>
            <a:ext cx="1816100" cy="1752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909090"/>
              </a:buClr>
              <a:buSzPts val="800"/>
              <a:buNone/>
            </a:pPr>
            <a:r>
              <a:t/>
            </a:r>
            <a:endParaRPr/>
          </a:p>
        </p:txBody>
      </p:sp>
      <p:sp>
        <p:nvSpPr>
          <p:cNvPr id="275" name="Google Shape;275;p4"/>
          <p:cNvSpPr txBox="1"/>
          <p:nvPr>
            <p:ph idx="13" type="body"/>
          </p:nvPr>
        </p:nvSpPr>
        <p:spPr>
          <a:xfrm>
            <a:off x="9296400" y="2362200"/>
            <a:ext cx="1295400" cy="2057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909090"/>
              </a:buClr>
              <a:buSzPts val="800"/>
              <a:buNone/>
            </a:pPr>
            <a:r>
              <a:t/>
            </a:r>
            <a:endParaRPr/>
          </a:p>
        </p:txBody>
      </p:sp>
      <p:sp>
        <p:nvSpPr>
          <p:cNvPr id="276" name="Google Shape;276;p4"/>
          <p:cNvSpPr txBox="1"/>
          <p:nvPr>
            <p:ph idx="14" type="body"/>
          </p:nvPr>
        </p:nvSpPr>
        <p:spPr>
          <a:xfrm>
            <a:off x="2743200" y="5732463"/>
            <a:ext cx="3124200" cy="609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909090"/>
              </a:buClr>
              <a:buSzPts val="800"/>
              <a:buNone/>
            </a:pPr>
            <a:r>
              <a:t/>
            </a:r>
            <a:endParaRPr/>
          </a:p>
        </p:txBody>
      </p:sp>
      <p:sp>
        <p:nvSpPr>
          <p:cNvPr id="277" name="Google Shape;277;p4"/>
          <p:cNvSpPr txBox="1"/>
          <p:nvPr>
            <p:ph idx="15" type="body"/>
          </p:nvPr>
        </p:nvSpPr>
        <p:spPr>
          <a:xfrm>
            <a:off x="7589839" y="5732463"/>
            <a:ext cx="3132137" cy="609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909090"/>
              </a:buClr>
              <a:buSzPts val="800"/>
              <a:buNone/>
            </a:pPr>
            <a:r>
              <a:t/>
            </a:r>
            <a:endParaRPr/>
          </a:p>
        </p:txBody>
      </p:sp>
      <p:sp>
        <p:nvSpPr>
          <p:cNvPr id="278" name="Google Shape;278;p4"/>
          <p:cNvSpPr/>
          <p:nvPr/>
        </p:nvSpPr>
        <p:spPr>
          <a:xfrm>
            <a:off x="1390650" y="6457951"/>
            <a:ext cx="9410700" cy="3079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700" u="none" cap="none" strike="noStrike">
                <a:solidFill>
                  <a:srgbClr val="808080"/>
                </a:solidFill>
                <a:latin typeface="Arial"/>
                <a:ea typeface="Arial"/>
                <a:cs typeface="Arial"/>
                <a:sym typeface="Arial"/>
              </a:rPr>
              <a:t>Design and Copyright by: Strategyzer AG (</a:t>
            </a:r>
            <a:r>
              <a:rPr b="0" i="0" lang="en-US" sz="700" u="sng" cap="none" strike="noStrike">
                <a:solidFill>
                  <a:srgbClr val="808080"/>
                </a:solidFill>
                <a:latin typeface="Arial"/>
                <a:ea typeface="Arial"/>
                <a:cs typeface="Arial"/>
                <a:sym typeface="Arial"/>
                <a:hlinkClick r:id="rId3">
                  <a:extLst>
                    <a:ext uri="{A12FA001-AC4F-418D-AE19-62706E023703}">
                      <ahyp:hlinkClr val="tx"/>
                    </a:ext>
                  </a:extLst>
                </a:hlinkClick>
              </a:rPr>
              <a:t>https://www.strategyzer.com/</a:t>
            </a:r>
            <a:r>
              <a:rPr b="0" i="0" lang="en-US" sz="700" u="none" cap="none" strike="noStrike">
                <a:solidFill>
                  <a:srgbClr val="808080"/>
                </a:solidFill>
                <a:latin typeface="Arial"/>
                <a:ea typeface="Arial"/>
                <a:cs typeface="Arial"/>
                <a:sym typeface="Arial"/>
              </a:rPr>
              <a:t>). PowerPoint implementation by: Neos Chronos Limited </a:t>
            </a:r>
            <a:r>
              <a:rPr b="0" i="0" lang="en-US" sz="700" u="none" cap="none" strike="noStrike">
                <a:solidFill>
                  <a:srgbClr val="444444"/>
                </a:solidFill>
                <a:latin typeface="Arial"/>
                <a:ea typeface="Arial"/>
                <a:cs typeface="Arial"/>
                <a:sym typeface="Arial"/>
              </a:rPr>
              <a:t>(</a:t>
            </a:r>
            <a:r>
              <a:rPr b="0" i="0" lang="en-US" sz="700" u="sng" cap="none" strike="noStrike">
                <a:solidFill>
                  <a:srgbClr val="444444"/>
                </a:solidFill>
                <a:latin typeface="Arial"/>
                <a:ea typeface="Arial"/>
                <a:cs typeface="Arial"/>
                <a:sym typeface="Arial"/>
                <a:hlinkClick r:id="rId4">
                  <a:extLst>
                    <a:ext uri="{A12FA001-AC4F-418D-AE19-62706E023703}">
                      <ahyp:hlinkClr val="tx"/>
                    </a:ext>
                  </a:extLst>
                </a:hlinkClick>
              </a:rPr>
              <a:t>https://neoschronos.com</a:t>
            </a:r>
            <a:r>
              <a:rPr b="0" i="0" lang="en-US" sz="700" u="none" cap="none" strike="noStrike">
                <a:solidFill>
                  <a:srgbClr val="444444"/>
                </a:solidFill>
                <a:latin typeface="Arial"/>
                <a:ea typeface="Arial"/>
                <a:cs typeface="Arial"/>
                <a:sym typeface="Arial"/>
              </a:rPr>
              <a:t>). </a:t>
            </a:r>
            <a:r>
              <a:rPr b="0" i="0" lang="en-US" sz="700" u="none" cap="none" strike="noStrike">
                <a:solidFill>
                  <a:srgbClr val="808080"/>
                </a:solidFill>
                <a:latin typeface="Arial"/>
                <a:ea typeface="Arial"/>
                <a:cs typeface="Arial"/>
                <a:sym typeface="Arial"/>
              </a:rPr>
              <a:t>PowerPoint implementation License: </a:t>
            </a:r>
            <a:r>
              <a:rPr b="0" i="0" lang="en-US" sz="700" u="sng" cap="none" strike="noStrike">
                <a:solidFill>
                  <a:srgbClr val="444444"/>
                </a:solidFill>
                <a:latin typeface="Arial"/>
                <a:ea typeface="Arial"/>
                <a:cs typeface="Arial"/>
                <a:sym typeface="Arial"/>
                <a:hlinkClick r:id="rId5">
                  <a:extLst>
                    <a:ext uri="{A12FA001-AC4F-418D-AE19-62706E023703}">
                      <ahyp:hlinkClr val="tx"/>
                    </a:ext>
                  </a:extLst>
                </a:hlinkClick>
              </a:rPr>
              <a:t>CC BY-SA 3.0</a:t>
            </a:r>
            <a:endParaRPr b="0" i="0" sz="700" u="none" cap="none" strike="noStrike">
              <a:solidFill>
                <a:srgbClr val="808080"/>
              </a:solidFill>
              <a:latin typeface="Arial"/>
              <a:ea typeface="Arial"/>
              <a:cs typeface="Arial"/>
              <a:sym typeface="Arial"/>
            </a:endParaRPr>
          </a:p>
          <a:p>
            <a:pPr indent="0" lvl="0" marL="0" marR="0" rtl="0" algn="l">
              <a:spcBef>
                <a:spcPts val="0"/>
              </a:spcBef>
              <a:spcAft>
                <a:spcPts val="0"/>
              </a:spcAft>
              <a:buNone/>
            </a:pPr>
            <a:r>
              <a:t/>
            </a:r>
            <a:endParaRPr b="0" i="0" sz="700" u="none" cap="none" strike="noStrike">
              <a:solidFill>
                <a:srgbClr val="444444"/>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
          <p:cNvSpPr txBox="1"/>
          <p:nvPr>
            <p:ph type="title"/>
          </p:nvPr>
        </p:nvSpPr>
        <p:spPr>
          <a:xfrm>
            <a:off x="582082" y="576306"/>
            <a:ext cx="11113031" cy="426843"/>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4E2A84"/>
              </a:buClr>
              <a:buSzPts val="3000"/>
              <a:buFont typeface="Arial"/>
              <a:buNone/>
            </a:pPr>
            <a:r>
              <a:rPr lang="en-US"/>
              <a:t>UNIQUE INSIGHTS GAINED FROM INTERVIEWS</a:t>
            </a:r>
            <a:endParaRPr/>
          </a:p>
        </p:txBody>
      </p:sp>
      <p:sp>
        <p:nvSpPr>
          <p:cNvPr id="284" name="Google Shape;284;p5"/>
          <p:cNvSpPr txBox="1"/>
          <p:nvPr>
            <p:ph idx="1" type="body"/>
          </p:nvPr>
        </p:nvSpPr>
        <p:spPr>
          <a:xfrm>
            <a:off x="582082" y="1682043"/>
            <a:ext cx="11113031" cy="4441527"/>
          </a:xfrm>
          <a:prstGeom prst="rect">
            <a:avLst/>
          </a:prstGeom>
          <a:noFill/>
          <a:ln>
            <a:noFill/>
          </a:ln>
        </p:spPr>
        <p:txBody>
          <a:bodyPr anchorCtr="0" anchor="t" bIns="0" lIns="0" spcFirstLastPara="1" rIns="0" wrap="square" tIns="0">
            <a:noAutofit/>
          </a:bodyPr>
          <a:lstStyle/>
          <a:p>
            <a:pPr indent="-285750" lvl="0" marL="285750" rtl="0" algn="l">
              <a:lnSpc>
                <a:spcPct val="100000"/>
              </a:lnSpc>
              <a:spcBef>
                <a:spcPts val="0"/>
              </a:spcBef>
              <a:spcAft>
                <a:spcPts val="0"/>
              </a:spcAft>
              <a:buClr>
                <a:srgbClr val="000000"/>
              </a:buClr>
              <a:buSzPts val="1800"/>
              <a:buFont typeface="Arial"/>
              <a:buChar char="•"/>
            </a:pPr>
            <a:r>
              <a:rPr b="0" i="0" lang="en-US" sz="1800" u="none" strike="noStrike">
                <a:solidFill>
                  <a:srgbClr val="000000"/>
                </a:solidFill>
              </a:rPr>
              <a:t>Early-stage users prefer guidance rather than total independence</a:t>
            </a:r>
            <a:endParaRPr/>
          </a:p>
          <a:p>
            <a:pPr indent="-285750" lvl="2" marL="628641" rtl="0" algn="l">
              <a:lnSpc>
                <a:spcPct val="100000"/>
              </a:lnSpc>
              <a:spcBef>
                <a:spcPts val="900"/>
              </a:spcBef>
              <a:spcAft>
                <a:spcPts val="0"/>
              </a:spcAft>
              <a:buClr>
                <a:srgbClr val="000000"/>
              </a:buClr>
              <a:buSzPts val="1600"/>
              <a:buChar char="•"/>
            </a:pPr>
            <a:r>
              <a:rPr b="0" i="0" lang="en-US" sz="1600" u="none" strike="noStrike">
                <a:solidFill>
                  <a:srgbClr val="000000"/>
                </a:solidFill>
              </a:rPr>
              <a:t>“In the beginning, I like to exercise with someone more knowledgeable than me”</a:t>
            </a:r>
            <a:endParaRPr/>
          </a:p>
          <a:p>
            <a:pPr indent="-285750" lvl="0" marL="285750" rtl="0" algn="l">
              <a:lnSpc>
                <a:spcPct val="100000"/>
              </a:lnSpc>
              <a:spcBef>
                <a:spcPts val="3200"/>
              </a:spcBef>
              <a:spcAft>
                <a:spcPts val="0"/>
              </a:spcAft>
              <a:buClr>
                <a:srgbClr val="000000"/>
              </a:buClr>
              <a:buSzPts val="1800"/>
              <a:buFont typeface="Arial"/>
              <a:buChar char="•"/>
            </a:pPr>
            <a:r>
              <a:rPr b="0" i="0" lang="en-US" sz="1800" u="none" strike="noStrike">
                <a:solidFill>
                  <a:srgbClr val="000000"/>
                </a:solidFill>
              </a:rPr>
              <a:t>Users want fitness integrated seamlessly into their existing daily routine</a:t>
            </a:r>
            <a:endParaRPr/>
          </a:p>
          <a:p>
            <a:pPr indent="-285750" lvl="2" marL="628641" rtl="0" algn="l">
              <a:lnSpc>
                <a:spcPct val="100000"/>
              </a:lnSpc>
              <a:spcBef>
                <a:spcPts val="900"/>
              </a:spcBef>
              <a:spcAft>
                <a:spcPts val="0"/>
              </a:spcAft>
              <a:buClr>
                <a:srgbClr val="000000"/>
              </a:buClr>
              <a:buSzPts val="1600"/>
              <a:buChar char="•"/>
            </a:pPr>
            <a:r>
              <a:rPr b="0" i="0" lang="en-US" sz="1600" u="none" strike="noStrike">
                <a:solidFill>
                  <a:srgbClr val="000000"/>
                </a:solidFill>
              </a:rPr>
              <a:t>“I wanna stay healthy, but I don’t want fitness to dominate my life”</a:t>
            </a:r>
            <a:endParaRPr/>
          </a:p>
          <a:p>
            <a:pPr indent="-285750" lvl="0" marL="285750" rtl="0" algn="l">
              <a:lnSpc>
                <a:spcPct val="100000"/>
              </a:lnSpc>
              <a:spcBef>
                <a:spcPts val="3200"/>
              </a:spcBef>
              <a:spcAft>
                <a:spcPts val="0"/>
              </a:spcAft>
              <a:buClr>
                <a:srgbClr val="000000"/>
              </a:buClr>
              <a:buSzPts val="1800"/>
              <a:buFont typeface="Arial"/>
              <a:buChar char="•"/>
            </a:pPr>
            <a:r>
              <a:rPr lang="en-US" sz="1800">
                <a:solidFill>
                  <a:srgbClr val="000000"/>
                </a:solidFill>
              </a:rPr>
              <a:t>U</a:t>
            </a:r>
            <a:r>
              <a:rPr b="0" i="0" lang="en-US" sz="1800" u="none" strike="noStrike">
                <a:solidFill>
                  <a:srgbClr val="000000"/>
                </a:solidFill>
              </a:rPr>
              <a:t>sers value collaboration over solitary activities</a:t>
            </a:r>
            <a:endParaRPr/>
          </a:p>
          <a:p>
            <a:pPr indent="-285750" lvl="2" marL="628641" rtl="0" algn="l">
              <a:lnSpc>
                <a:spcPct val="100000"/>
              </a:lnSpc>
              <a:spcBef>
                <a:spcPts val="900"/>
              </a:spcBef>
              <a:spcAft>
                <a:spcPts val="0"/>
              </a:spcAft>
              <a:buClr>
                <a:srgbClr val="000000"/>
              </a:buClr>
              <a:buSzPts val="1600"/>
              <a:buChar char="•"/>
            </a:pPr>
            <a:r>
              <a:rPr b="0" i="0" lang="en-US" sz="1600" u="none" strike="noStrike">
                <a:solidFill>
                  <a:srgbClr val="000000"/>
                </a:solidFill>
              </a:rPr>
              <a:t>“It’s easier to stay consistent with a friend”</a:t>
            </a:r>
            <a:endParaRPr/>
          </a:p>
          <a:p>
            <a:pPr indent="-285750" lvl="0" marL="285750" rtl="0" algn="l">
              <a:lnSpc>
                <a:spcPct val="100000"/>
              </a:lnSpc>
              <a:spcBef>
                <a:spcPts val="3200"/>
              </a:spcBef>
              <a:spcAft>
                <a:spcPts val="0"/>
              </a:spcAft>
              <a:buClr>
                <a:srgbClr val="000000"/>
              </a:buClr>
              <a:buSzPts val="1800"/>
              <a:buFont typeface="Arial"/>
              <a:buChar char="•"/>
            </a:pPr>
            <a:r>
              <a:rPr lang="en-US" sz="1800">
                <a:solidFill>
                  <a:srgbClr val="000000"/>
                </a:solidFill>
              </a:rPr>
              <a:t>U</a:t>
            </a:r>
            <a:r>
              <a:rPr b="0" i="0" lang="en-US" sz="1800" u="none" strike="noStrike">
                <a:solidFill>
                  <a:srgbClr val="000000"/>
                </a:solidFill>
              </a:rPr>
              <a:t>sers are motivated by visible progress but dislike manual effort, i.e. convenience is key</a:t>
            </a:r>
            <a:endParaRPr/>
          </a:p>
          <a:p>
            <a:pPr indent="-285750" lvl="2" marL="628641" rtl="0" algn="l">
              <a:lnSpc>
                <a:spcPct val="100000"/>
              </a:lnSpc>
              <a:spcBef>
                <a:spcPts val="900"/>
              </a:spcBef>
              <a:spcAft>
                <a:spcPts val="0"/>
              </a:spcAft>
              <a:buClr>
                <a:srgbClr val="000000"/>
              </a:buClr>
              <a:buSzPts val="1600"/>
              <a:buChar char="•"/>
            </a:pPr>
            <a:r>
              <a:rPr b="0" i="0" lang="en-US" sz="1600" u="none" strike="noStrike">
                <a:solidFill>
                  <a:srgbClr val="000000"/>
                </a:solidFill>
              </a:rPr>
              <a:t>“I wanna see my progress, but I’m lazy about logging my data”</a:t>
            </a:r>
            <a:endParaRPr b="0" i="0" sz="1800" u="none" strike="noStrike">
              <a:solidFill>
                <a:srgbClr val="000000"/>
              </a:solidFill>
            </a:endParaRPr>
          </a:p>
          <a:p>
            <a:pPr indent="0" lvl="0" marL="0" rtl="0" algn="l">
              <a:lnSpc>
                <a:spcPct val="100000"/>
              </a:lnSpc>
              <a:spcBef>
                <a:spcPts val="3200"/>
              </a:spcBef>
              <a:spcAft>
                <a:spcPts val="0"/>
              </a:spcAft>
              <a:buClr>
                <a:srgbClr val="3F3F3F"/>
              </a:buClr>
              <a:buSzPts val="1800"/>
              <a:buNone/>
            </a:pPr>
            <a:r>
              <a:t/>
            </a:r>
            <a:endParaRPr b="0" i="0" sz="1800" u="none" strike="noStrike">
              <a:solidFill>
                <a:srgbClr val="000000"/>
              </a:solidFill>
            </a:endParaRPr>
          </a:p>
          <a:p>
            <a:pPr indent="0" lvl="0" marL="0" rtl="0" algn="l">
              <a:lnSpc>
                <a:spcPct val="100000"/>
              </a:lnSpc>
              <a:spcBef>
                <a:spcPts val="3200"/>
              </a:spcBef>
              <a:spcAft>
                <a:spcPts val="0"/>
              </a:spcAft>
              <a:buClr>
                <a:srgbClr val="3F3F3F"/>
              </a:buClr>
              <a:buSzPts val="2000"/>
              <a:buNone/>
            </a:pPr>
            <a:r>
              <a:t/>
            </a:r>
            <a:endParaRPr/>
          </a:p>
        </p:txBody>
      </p:sp>
      <p:sp>
        <p:nvSpPr>
          <p:cNvPr id="285" name="Google Shape;285;p5"/>
          <p:cNvSpPr txBox="1"/>
          <p:nvPr>
            <p:ph idx="2" type="body"/>
          </p:nvPr>
        </p:nvSpPr>
        <p:spPr>
          <a:xfrm>
            <a:off x="582082" y="1061218"/>
            <a:ext cx="11113031" cy="31479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3F3F3F"/>
              </a:buClr>
              <a:buSzPts val="1400"/>
              <a:buNone/>
            </a:pPr>
            <a:r>
              <a:rPr lang="en-US"/>
              <a:t>COMPLEMENTARY INSIGHTS OF THE INITIAL “JOBS, PAINS AND GAINS”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6"/>
          <p:cNvPicPr preferRelativeResize="0"/>
          <p:nvPr/>
        </p:nvPicPr>
        <p:blipFill>
          <a:blip r:embed="rId3">
            <a:alphaModFix/>
          </a:blip>
          <a:stretch>
            <a:fillRect/>
          </a:stretch>
        </p:blipFill>
        <p:spPr>
          <a:xfrm>
            <a:off x="152400" y="152400"/>
            <a:ext cx="11619876" cy="655320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8"/>
          <p:cNvSpPr txBox="1"/>
          <p:nvPr>
            <p:ph type="title"/>
          </p:nvPr>
        </p:nvSpPr>
        <p:spPr>
          <a:xfrm>
            <a:off x="582082" y="576306"/>
            <a:ext cx="11113031" cy="426843"/>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4E2A84"/>
              </a:buClr>
              <a:buSzPts val="3000"/>
              <a:buFont typeface="Arial"/>
              <a:buNone/>
            </a:pPr>
            <a:r>
              <a:rPr lang="en-US"/>
              <a:t>USER INTERVIEW PROFILES </a:t>
            </a:r>
            <a:endParaRPr/>
          </a:p>
        </p:txBody>
      </p:sp>
      <p:sp>
        <p:nvSpPr>
          <p:cNvPr id="296" name="Google Shape;296;p8"/>
          <p:cNvSpPr txBox="1"/>
          <p:nvPr>
            <p:ph idx="1" type="body"/>
          </p:nvPr>
        </p:nvSpPr>
        <p:spPr>
          <a:xfrm>
            <a:off x="582082" y="1948069"/>
            <a:ext cx="11113031" cy="4175501"/>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3F3F3F"/>
              </a:buClr>
              <a:buSzPts val="2000"/>
              <a:buNone/>
            </a:pPr>
            <a:r>
              <a:t/>
            </a:r>
            <a:endParaRPr/>
          </a:p>
        </p:txBody>
      </p:sp>
      <p:sp>
        <p:nvSpPr>
          <p:cNvPr id="297" name="Google Shape;297;p8"/>
          <p:cNvSpPr txBox="1"/>
          <p:nvPr>
            <p:ph idx="2" type="body"/>
          </p:nvPr>
        </p:nvSpPr>
        <p:spPr>
          <a:xfrm>
            <a:off x="582082" y="1061218"/>
            <a:ext cx="11113031" cy="314796"/>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3F3F3F"/>
              </a:buClr>
              <a:buSzPts val="1400"/>
              <a:buNone/>
            </a:pPr>
            <a:r>
              <a:t/>
            </a:r>
            <a:endParaRPr/>
          </a:p>
        </p:txBody>
      </p:sp>
      <p:pic>
        <p:nvPicPr>
          <p:cNvPr id="298" name="Google Shape;298;p8"/>
          <p:cNvPicPr preferRelativeResize="0"/>
          <p:nvPr/>
        </p:nvPicPr>
        <p:blipFill>
          <a:blip r:embed="rId3">
            <a:alphaModFix/>
          </a:blip>
          <a:stretch>
            <a:fillRect/>
          </a:stretch>
        </p:blipFill>
        <p:spPr>
          <a:xfrm>
            <a:off x="582075" y="1003150"/>
            <a:ext cx="11113048" cy="5509833"/>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9"/>
          <p:cNvSpPr txBox="1"/>
          <p:nvPr>
            <p:ph type="title"/>
          </p:nvPr>
        </p:nvSpPr>
        <p:spPr>
          <a:xfrm>
            <a:off x="582082" y="576306"/>
            <a:ext cx="11113031" cy="426843"/>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rgbClr val="4E2A84"/>
              </a:buClr>
              <a:buSzPts val="3000"/>
              <a:buFont typeface="Arial"/>
              <a:buNone/>
            </a:pPr>
            <a:r>
              <a:rPr lang="en-US"/>
              <a:t>USER PERSONA </a:t>
            </a:r>
            <a:endParaRPr/>
          </a:p>
        </p:txBody>
      </p:sp>
      <p:sp>
        <p:nvSpPr>
          <p:cNvPr id="304" name="Google Shape;304;p9"/>
          <p:cNvSpPr txBox="1"/>
          <p:nvPr>
            <p:ph idx="1" type="body"/>
          </p:nvPr>
        </p:nvSpPr>
        <p:spPr>
          <a:xfrm>
            <a:off x="582075" y="2361550"/>
            <a:ext cx="3397200" cy="1134300"/>
          </a:xfrm>
          <a:prstGeom prst="rect">
            <a:avLst/>
          </a:prstGeom>
          <a:noFill/>
          <a:ln>
            <a:noFill/>
          </a:ln>
        </p:spPr>
        <p:txBody>
          <a:bodyPr anchorCtr="0" anchor="t" bIns="0" lIns="0" spcFirstLastPara="1" rIns="0" wrap="square" tIns="0">
            <a:noAutofit/>
          </a:bodyPr>
          <a:lstStyle/>
          <a:p>
            <a:pPr indent="-355600" lvl="0" marL="457200" rtl="0" algn="l">
              <a:lnSpc>
                <a:spcPct val="100000"/>
              </a:lnSpc>
              <a:spcBef>
                <a:spcPts val="0"/>
              </a:spcBef>
              <a:spcAft>
                <a:spcPts val="0"/>
              </a:spcAft>
              <a:buSzPts val="2000"/>
              <a:buChar char="●"/>
            </a:pPr>
            <a:r>
              <a:rPr lang="en-US"/>
              <a:t>21</a:t>
            </a:r>
            <a:endParaRPr/>
          </a:p>
          <a:p>
            <a:pPr indent="-355600" lvl="0" marL="457200" rtl="0" algn="l">
              <a:lnSpc>
                <a:spcPct val="100000"/>
              </a:lnSpc>
              <a:spcBef>
                <a:spcPts val="0"/>
              </a:spcBef>
              <a:spcAft>
                <a:spcPts val="0"/>
              </a:spcAft>
              <a:buSzPts val="2000"/>
              <a:buChar char="●"/>
            </a:pPr>
            <a:r>
              <a:rPr lang="en-US"/>
              <a:t>Economics in NU</a:t>
            </a:r>
            <a:endParaRPr/>
          </a:p>
          <a:p>
            <a:pPr indent="-355600" lvl="0" marL="457200" rtl="0" algn="l">
              <a:lnSpc>
                <a:spcPct val="100000"/>
              </a:lnSpc>
              <a:spcBef>
                <a:spcPts val="0"/>
              </a:spcBef>
              <a:spcAft>
                <a:spcPts val="0"/>
              </a:spcAft>
              <a:buSzPts val="2000"/>
              <a:buChar char="●"/>
            </a:pPr>
            <a:r>
              <a:rPr lang="en-US"/>
              <a:t>Gym: 3 times per week</a:t>
            </a:r>
            <a:endParaRPr/>
          </a:p>
        </p:txBody>
      </p:sp>
      <p:sp>
        <p:nvSpPr>
          <p:cNvPr id="305" name="Google Shape;305;p9"/>
          <p:cNvSpPr txBox="1"/>
          <p:nvPr>
            <p:ph idx="2" type="body"/>
          </p:nvPr>
        </p:nvSpPr>
        <p:spPr>
          <a:xfrm>
            <a:off x="4155575" y="1603025"/>
            <a:ext cx="3397200" cy="314700"/>
          </a:xfrm>
          <a:prstGeom prst="rect">
            <a:avLst/>
          </a:prstGeom>
          <a:solidFill>
            <a:srgbClr val="D9D2E9"/>
          </a:solidFill>
          <a:ln>
            <a:noFill/>
          </a:ln>
        </p:spPr>
        <p:txBody>
          <a:bodyPr anchorCtr="0" anchor="t" bIns="0" lIns="0" spcFirstLastPara="1" rIns="0" wrap="square" tIns="0">
            <a:noAutofit/>
          </a:bodyPr>
          <a:lstStyle/>
          <a:p>
            <a:pPr indent="0" lvl="0" marL="0" rtl="0" algn="ctr">
              <a:lnSpc>
                <a:spcPct val="100000"/>
              </a:lnSpc>
              <a:spcBef>
                <a:spcPts val="0"/>
              </a:spcBef>
              <a:spcAft>
                <a:spcPts val="0"/>
              </a:spcAft>
              <a:buNone/>
            </a:pPr>
            <a:r>
              <a:rPr b="1" lang="en-US" sz="2100">
                <a:solidFill>
                  <a:srgbClr val="472580"/>
                </a:solidFill>
              </a:rPr>
              <a:t>IAN</a:t>
            </a:r>
            <a:endParaRPr b="1" sz="2100">
              <a:solidFill>
                <a:srgbClr val="472580"/>
              </a:solidFill>
            </a:endParaRPr>
          </a:p>
        </p:txBody>
      </p:sp>
      <p:sp>
        <p:nvSpPr>
          <p:cNvPr id="306" name="Google Shape;306;p9"/>
          <p:cNvSpPr txBox="1"/>
          <p:nvPr>
            <p:ph idx="1" type="body"/>
          </p:nvPr>
        </p:nvSpPr>
        <p:spPr>
          <a:xfrm>
            <a:off x="7885875" y="2069475"/>
            <a:ext cx="3978000" cy="40356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None/>
            </a:pPr>
            <a:r>
              <a:rPr b="1" lang="en-US" sz="1800"/>
              <a:t>Wants &amp; Needs</a:t>
            </a:r>
            <a:endParaRPr b="1" sz="1800"/>
          </a:p>
          <a:p>
            <a:pPr indent="-342900" lvl="0" marL="457200" rtl="0" algn="l">
              <a:lnSpc>
                <a:spcPct val="100000"/>
              </a:lnSpc>
              <a:spcBef>
                <a:spcPts val="0"/>
              </a:spcBef>
              <a:spcAft>
                <a:spcPts val="0"/>
              </a:spcAft>
              <a:buSzPts val="1800"/>
              <a:buChar char="●"/>
            </a:pPr>
            <a:r>
              <a:rPr lang="en-US" sz="1800"/>
              <a:t>He wants to stay consistent in going to the gym</a:t>
            </a:r>
            <a:endParaRPr sz="1800"/>
          </a:p>
          <a:p>
            <a:pPr indent="-342900" lvl="0" marL="457200" rtl="0" algn="l">
              <a:lnSpc>
                <a:spcPct val="100000"/>
              </a:lnSpc>
              <a:spcBef>
                <a:spcPts val="0"/>
              </a:spcBef>
              <a:spcAft>
                <a:spcPts val="0"/>
              </a:spcAft>
              <a:buSzPts val="1800"/>
              <a:buChar char="●"/>
            </a:pPr>
            <a:r>
              <a:rPr lang="en-US" sz="1800"/>
              <a:t>He wants to track his progress</a:t>
            </a:r>
            <a:endParaRPr sz="1800"/>
          </a:p>
          <a:p>
            <a:pPr indent="-342900" lvl="0" marL="457200" rtl="0" algn="l">
              <a:lnSpc>
                <a:spcPct val="100000"/>
              </a:lnSpc>
              <a:spcBef>
                <a:spcPts val="0"/>
              </a:spcBef>
              <a:spcAft>
                <a:spcPts val="0"/>
              </a:spcAft>
              <a:buSzPts val="1800"/>
              <a:buChar char="●"/>
            </a:pPr>
            <a:r>
              <a:rPr lang="en-US" sz="1800"/>
              <a:t>He doesn't want to get too big, he just wants to stay healthy</a:t>
            </a:r>
            <a:endParaRPr sz="1800"/>
          </a:p>
          <a:p>
            <a:pPr indent="-342900" lvl="0" marL="457200" rtl="0" algn="l">
              <a:lnSpc>
                <a:spcPct val="100000"/>
              </a:lnSpc>
              <a:spcBef>
                <a:spcPts val="0"/>
              </a:spcBef>
              <a:spcAft>
                <a:spcPts val="0"/>
              </a:spcAft>
              <a:buSzPts val="1800"/>
              <a:buChar char="●"/>
            </a:pPr>
            <a:r>
              <a:rPr lang="en-US" sz="1800"/>
              <a:t>He wants friends who will hold him accountable for going to the gym</a:t>
            </a:r>
            <a:endParaRPr sz="1800"/>
          </a:p>
          <a:p>
            <a:pPr indent="0" lvl="0" marL="0" rtl="0" algn="l">
              <a:lnSpc>
                <a:spcPct val="100000"/>
              </a:lnSpc>
              <a:spcBef>
                <a:spcPts val="0"/>
              </a:spcBef>
              <a:spcAft>
                <a:spcPts val="0"/>
              </a:spcAft>
              <a:buNone/>
            </a:pPr>
            <a:r>
              <a:t/>
            </a:r>
            <a:endParaRPr sz="1800"/>
          </a:p>
          <a:p>
            <a:pPr indent="0" lvl="0" marL="0" rtl="0" algn="l">
              <a:lnSpc>
                <a:spcPct val="100000"/>
              </a:lnSpc>
              <a:spcBef>
                <a:spcPts val="0"/>
              </a:spcBef>
              <a:spcAft>
                <a:spcPts val="0"/>
              </a:spcAft>
              <a:buNone/>
            </a:pPr>
            <a:r>
              <a:rPr b="1" lang="en-US" sz="1800"/>
              <a:t>Frustrations</a:t>
            </a:r>
            <a:endParaRPr b="1" sz="1800"/>
          </a:p>
          <a:p>
            <a:pPr indent="-342900" lvl="0" marL="457200" rtl="0" algn="l">
              <a:lnSpc>
                <a:spcPct val="100000"/>
              </a:lnSpc>
              <a:spcBef>
                <a:spcPts val="0"/>
              </a:spcBef>
              <a:spcAft>
                <a:spcPts val="0"/>
              </a:spcAft>
              <a:buSzPts val="1800"/>
              <a:buChar char="●"/>
            </a:pPr>
            <a:r>
              <a:rPr lang="en-US" sz="1800"/>
              <a:t>When he gets busy he stops going to the gym.</a:t>
            </a:r>
            <a:endParaRPr sz="1800"/>
          </a:p>
          <a:p>
            <a:pPr indent="-342900" lvl="0" marL="457200" rtl="0" algn="l">
              <a:lnSpc>
                <a:spcPct val="100000"/>
              </a:lnSpc>
              <a:spcBef>
                <a:spcPts val="0"/>
              </a:spcBef>
              <a:spcAft>
                <a:spcPts val="0"/>
              </a:spcAft>
              <a:buSzPts val="1800"/>
              <a:buChar char="●"/>
            </a:pPr>
            <a:r>
              <a:rPr lang="en-US" sz="1800"/>
              <a:t>He has taken breaks from the gym that have lasted months</a:t>
            </a:r>
            <a:endParaRPr sz="1800"/>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
        <p:nvSpPr>
          <p:cNvPr id="307" name="Google Shape;307;p9"/>
          <p:cNvSpPr/>
          <p:nvPr/>
        </p:nvSpPr>
        <p:spPr>
          <a:xfrm>
            <a:off x="757000" y="3781025"/>
            <a:ext cx="2922900" cy="1938000"/>
          </a:xfrm>
          <a:prstGeom prst="roundRect">
            <a:avLst>
              <a:gd fmla="val 16667" name="adj"/>
            </a:avLst>
          </a:prstGeom>
          <a:solidFill>
            <a:srgbClr val="472580"/>
          </a:solidFill>
          <a:ln cap="flat" cmpd="sng" w="9525">
            <a:solidFill>
              <a:srgbClr val="47258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i="1" lang="en-US" sz="1900">
                <a:solidFill>
                  <a:schemeClr val="lt1"/>
                </a:solidFill>
              </a:rPr>
              <a:t>“I wanna stay healthy, but I don't want fitness to dominate my life"</a:t>
            </a:r>
            <a:endParaRPr i="1" sz="1900">
              <a:solidFill>
                <a:schemeClr val="lt1"/>
              </a:solidFill>
            </a:endParaRPr>
          </a:p>
        </p:txBody>
      </p:sp>
      <p:pic>
        <p:nvPicPr>
          <p:cNvPr id="308" name="Google Shape;308;p9"/>
          <p:cNvPicPr preferRelativeResize="0"/>
          <p:nvPr/>
        </p:nvPicPr>
        <p:blipFill rotWithShape="1">
          <a:blip r:embed="rId3">
            <a:alphaModFix/>
          </a:blip>
          <a:srcRect b="0" l="0" r="0" t="0"/>
          <a:stretch/>
        </p:blipFill>
        <p:spPr>
          <a:xfrm>
            <a:off x="2332138" y="1141725"/>
            <a:ext cx="7044076" cy="47534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32f35c8b44b_0_0"/>
          <p:cNvSpPr txBox="1"/>
          <p:nvPr>
            <p:ph type="title"/>
          </p:nvPr>
        </p:nvSpPr>
        <p:spPr>
          <a:xfrm>
            <a:off x="582082" y="576306"/>
            <a:ext cx="11112900" cy="426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15" name="Google Shape;315;g32f35c8b44b_0_0"/>
          <p:cNvSpPr txBox="1"/>
          <p:nvPr>
            <p:ph idx="2" type="body"/>
          </p:nvPr>
        </p:nvSpPr>
        <p:spPr>
          <a:xfrm>
            <a:off x="582082" y="1061218"/>
            <a:ext cx="11112900" cy="314700"/>
          </a:xfrm>
          <a:prstGeom prst="rect">
            <a:avLst/>
          </a:prstGeom>
        </p:spPr>
        <p:txBody>
          <a:bodyPr anchorCtr="0" anchor="t" bIns="0" lIns="0" spcFirstLastPara="1" rIns="0" wrap="square" tIns="0">
            <a:noAutofit/>
          </a:bodyPr>
          <a:lstStyle/>
          <a:p>
            <a:pPr indent="0" lvl="0" marL="0" rtl="0" algn="l">
              <a:spcBef>
                <a:spcPts val="3200"/>
              </a:spcBef>
              <a:spcAft>
                <a:spcPts val="0"/>
              </a:spcAft>
              <a:buNone/>
            </a:pPr>
            <a:r>
              <a:t/>
            </a:r>
            <a:endParaRPr/>
          </a:p>
        </p:txBody>
      </p:sp>
      <p:sp>
        <p:nvSpPr>
          <p:cNvPr id="316" name="Google Shape;316;g32f35c8b44b_0_0"/>
          <p:cNvSpPr/>
          <p:nvPr/>
        </p:nvSpPr>
        <p:spPr>
          <a:xfrm>
            <a:off x="913800" y="2055825"/>
            <a:ext cx="4719300" cy="37782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7" name="Google Shape;317;g32f35c8b44b_0_0"/>
          <p:cNvSpPr/>
          <p:nvPr/>
        </p:nvSpPr>
        <p:spPr>
          <a:xfrm>
            <a:off x="44100" y="230850"/>
            <a:ext cx="12062100" cy="63732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8" name="Google Shape;318;g32f35c8b44b_0_0"/>
          <p:cNvSpPr/>
          <p:nvPr/>
        </p:nvSpPr>
        <p:spPr>
          <a:xfrm>
            <a:off x="1355800" y="1634700"/>
            <a:ext cx="4833300" cy="3588600"/>
          </a:xfrm>
          <a:prstGeom prst="ellipse">
            <a:avLst/>
          </a:prstGeom>
          <a:solidFill>
            <a:srgbClr val="FFFFFF"/>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9" name="Google Shape;319;g32f35c8b44b_0_0"/>
          <p:cNvSpPr/>
          <p:nvPr/>
        </p:nvSpPr>
        <p:spPr>
          <a:xfrm>
            <a:off x="4131625" y="1715825"/>
            <a:ext cx="4833300" cy="3588600"/>
          </a:xfrm>
          <a:prstGeom prst="ellipse">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0" name="Google Shape;320;g32f35c8b44b_0_0"/>
          <p:cNvSpPr txBox="1"/>
          <p:nvPr/>
        </p:nvSpPr>
        <p:spPr>
          <a:xfrm>
            <a:off x="699950" y="1298663"/>
            <a:ext cx="1782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rgbClr val="3F3F3F"/>
                </a:solidFill>
              </a:rPr>
              <a:t>Fitness Apps</a:t>
            </a:r>
            <a:endParaRPr b="1" sz="1800">
              <a:solidFill>
                <a:srgbClr val="3F3F3F"/>
              </a:solidFill>
            </a:endParaRPr>
          </a:p>
        </p:txBody>
      </p:sp>
      <p:sp>
        <p:nvSpPr>
          <p:cNvPr id="321" name="Google Shape;321;g32f35c8b44b_0_0"/>
          <p:cNvSpPr txBox="1"/>
          <p:nvPr/>
        </p:nvSpPr>
        <p:spPr>
          <a:xfrm>
            <a:off x="8109550" y="1298663"/>
            <a:ext cx="1782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solidFill>
                  <a:srgbClr val="3F3F3F"/>
                </a:solidFill>
              </a:rPr>
              <a:t>Habit Trackers</a:t>
            </a:r>
            <a:endParaRPr b="1" sz="1800">
              <a:solidFill>
                <a:srgbClr val="3F3F3F"/>
              </a:solidFill>
            </a:endParaRPr>
          </a:p>
        </p:txBody>
      </p:sp>
      <p:pic>
        <p:nvPicPr>
          <p:cNvPr id="322" name="Google Shape;322;g32f35c8b44b_0_0"/>
          <p:cNvPicPr preferRelativeResize="0"/>
          <p:nvPr/>
        </p:nvPicPr>
        <p:blipFill>
          <a:blip r:embed="rId3">
            <a:alphaModFix/>
          </a:blip>
          <a:stretch>
            <a:fillRect/>
          </a:stretch>
        </p:blipFill>
        <p:spPr>
          <a:xfrm>
            <a:off x="2942313" y="2181975"/>
            <a:ext cx="662275" cy="662275"/>
          </a:xfrm>
          <a:prstGeom prst="rect">
            <a:avLst/>
          </a:prstGeom>
          <a:solidFill>
            <a:srgbClr val="FFFFFF"/>
          </a:solidFill>
          <a:ln>
            <a:noFill/>
          </a:ln>
        </p:spPr>
      </p:pic>
      <p:pic>
        <p:nvPicPr>
          <p:cNvPr id="323" name="Google Shape;323;g32f35c8b44b_0_0"/>
          <p:cNvPicPr preferRelativeResize="0"/>
          <p:nvPr/>
        </p:nvPicPr>
        <p:blipFill>
          <a:blip r:embed="rId4">
            <a:alphaModFix/>
          </a:blip>
          <a:stretch>
            <a:fillRect/>
          </a:stretch>
        </p:blipFill>
        <p:spPr>
          <a:xfrm>
            <a:off x="2072350" y="3154602"/>
            <a:ext cx="803000" cy="803000"/>
          </a:xfrm>
          <a:prstGeom prst="rect">
            <a:avLst/>
          </a:prstGeom>
          <a:solidFill>
            <a:srgbClr val="FFFFFF"/>
          </a:solidFill>
          <a:ln>
            <a:noFill/>
          </a:ln>
        </p:spPr>
      </p:pic>
      <p:pic>
        <p:nvPicPr>
          <p:cNvPr id="324" name="Google Shape;324;g32f35c8b44b_0_0"/>
          <p:cNvPicPr preferRelativeResize="0"/>
          <p:nvPr/>
        </p:nvPicPr>
        <p:blipFill>
          <a:blip r:embed="rId5">
            <a:alphaModFix/>
          </a:blip>
          <a:stretch>
            <a:fillRect/>
          </a:stretch>
        </p:blipFill>
        <p:spPr>
          <a:xfrm>
            <a:off x="3236700" y="4173500"/>
            <a:ext cx="803000" cy="803000"/>
          </a:xfrm>
          <a:prstGeom prst="rect">
            <a:avLst/>
          </a:prstGeom>
          <a:solidFill>
            <a:srgbClr val="FFFFFF"/>
          </a:solidFill>
          <a:ln>
            <a:noFill/>
          </a:ln>
        </p:spPr>
      </p:pic>
      <p:pic>
        <p:nvPicPr>
          <p:cNvPr id="325" name="Google Shape;325;g32f35c8b44b_0_0"/>
          <p:cNvPicPr preferRelativeResize="0"/>
          <p:nvPr/>
        </p:nvPicPr>
        <p:blipFill>
          <a:blip r:embed="rId6">
            <a:alphaModFix/>
          </a:blip>
          <a:stretch>
            <a:fillRect/>
          </a:stretch>
        </p:blipFill>
        <p:spPr>
          <a:xfrm>
            <a:off x="6702493" y="2181968"/>
            <a:ext cx="1027475" cy="1027475"/>
          </a:xfrm>
          <a:prstGeom prst="rect">
            <a:avLst/>
          </a:prstGeom>
          <a:solidFill>
            <a:srgbClr val="FFFFFF"/>
          </a:solidFill>
          <a:ln>
            <a:noFill/>
          </a:ln>
        </p:spPr>
      </p:pic>
      <p:pic>
        <p:nvPicPr>
          <p:cNvPr id="326" name="Google Shape;326;g32f35c8b44b_0_0"/>
          <p:cNvPicPr preferRelativeResize="0"/>
          <p:nvPr/>
        </p:nvPicPr>
        <p:blipFill>
          <a:blip r:embed="rId7">
            <a:alphaModFix/>
          </a:blip>
          <a:stretch>
            <a:fillRect/>
          </a:stretch>
        </p:blipFill>
        <p:spPr>
          <a:xfrm>
            <a:off x="6648782" y="3709769"/>
            <a:ext cx="1134900" cy="1134900"/>
          </a:xfrm>
          <a:prstGeom prst="rect">
            <a:avLst/>
          </a:prstGeom>
          <a:solidFill>
            <a:srgbClr val="FFFFFF"/>
          </a:solidFill>
          <a:ln>
            <a:noFill/>
          </a:ln>
        </p:spPr>
      </p:pic>
      <p:sp>
        <p:nvSpPr>
          <p:cNvPr id="327" name="Google Shape;327;g32f35c8b44b_0_0"/>
          <p:cNvSpPr txBox="1"/>
          <p:nvPr/>
        </p:nvSpPr>
        <p:spPr>
          <a:xfrm>
            <a:off x="4193125" y="3017250"/>
            <a:ext cx="18534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000">
                <a:solidFill>
                  <a:srgbClr val="3F3F3F"/>
                </a:solidFill>
              </a:rPr>
              <a:t>Peak </a:t>
            </a:r>
            <a:endParaRPr b="1" sz="2000">
              <a:solidFill>
                <a:srgbClr val="3F3F3F"/>
              </a:solidFill>
            </a:endParaRPr>
          </a:p>
          <a:p>
            <a:pPr indent="0" lvl="0" marL="0" rtl="0" algn="ctr">
              <a:spcBef>
                <a:spcPts val="0"/>
              </a:spcBef>
              <a:spcAft>
                <a:spcPts val="0"/>
              </a:spcAft>
              <a:buNone/>
            </a:pPr>
            <a:r>
              <a:rPr b="1" lang="en-US" sz="2000">
                <a:solidFill>
                  <a:srgbClr val="3F3F3F"/>
                </a:solidFill>
              </a:rPr>
              <a:t>Potential</a:t>
            </a:r>
            <a:endParaRPr b="1" sz="2000">
              <a:solidFill>
                <a:srgbClr val="3F3F3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Neos Chronos">
      <a:dk1>
        <a:srgbClr val="444444"/>
      </a:dk1>
      <a:lt1>
        <a:srgbClr val="FFFFFF"/>
      </a:lt1>
      <a:dk2>
        <a:srgbClr val="222222"/>
      </a:dk2>
      <a:lt2>
        <a:srgbClr val="F3F3F3"/>
      </a:lt2>
      <a:accent1>
        <a:srgbClr val="669933"/>
      </a:accent1>
      <a:accent2>
        <a:srgbClr val="38BEEA"/>
      </a:accent2>
      <a:accent3>
        <a:srgbClr val="EA38C0"/>
      </a:accent3>
      <a:accent4>
        <a:srgbClr val="EABB38"/>
      </a:accent4>
      <a:accent5>
        <a:srgbClr val="788C92"/>
      </a:accent5>
      <a:accent6>
        <a:srgbClr val="EA6238"/>
      </a:accent6>
      <a:hlink>
        <a:srgbClr val="787828"/>
      </a:hlink>
      <a:folHlink>
        <a:srgbClr val="9AA2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Kellogg Evergreen">
      <a:dk1>
        <a:srgbClr val="000000"/>
      </a:dk1>
      <a:lt1>
        <a:srgbClr val="FFFFFF"/>
      </a:lt1>
      <a:dk2>
        <a:srgbClr val="A22663"/>
      </a:dk2>
      <a:lt2>
        <a:srgbClr val="E9E9E5"/>
      </a:lt2>
      <a:accent1>
        <a:srgbClr val="422A6C"/>
      </a:accent1>
      <a:accent2>
        <a:srgbClr val="177392"/>
      </a:accent2>
      <a:accent3>
        <a:srgbClr val="0E7D52"/>
      </a:accent3>
      <a:accent4>
        <a:srgbClr val="6BA04B"/>
      </a:accent4>
      <a:accent5>
        <a:srgbClr val="E0A42E"/>
      </a:accent5>
      <a:accent6>
        <a:srgbClr val="D74B3D"/>
      </a:accent6>
      <a:hlink>
        <a:srgbClr val="422A6C"/>
      </a:hlink>
      <a:folHlink>
        <a:srgbClr val="C3C4B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2016-11-02T20:14:12Z</dcterms:created>
  <dc:creator>Microsoft Office User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0x010100368142A1F6A45C488A41F133EA5C96D5</vt:lpwstr>
  </property>
</Properties>
</file>