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eK5ryRv1dHI2WcXOUL8XjNeY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B191BA-D0D8-46DD-89CC-605E8C8F3C8D}">
  <a:tblStyle styleId="{9CB191BA-D0D8-46DD-89CC-605E8C8F3C8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A"/>
          </a:solidFill>
        </a:fill>
      </a:tcStyle>
    </a:wholeTbl>
    <a:band1H>
      <a:tcTxStyle/>
      <a:tcStyle>
        <a:fill>
          <a:solidFill>
            <a:srgbClr val="CDCBD3"/>
          </a:solidFill>
        </a:fill>
      </a:tcStyle>
    </a:band1H>
    <a:band2H>
      <a:tcTxStyle/>
    </a:band2H>
    <a:band1V>
      <a:tcTxStyle/>
      <a:tcStyle>
        <a:fill>
          <a:solidFill>
            <a:srgbClr val="CDCB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Kellogg">
  <p:cSld name="1_Title Slide - Kellogg">
    <p:bg>
      <p:bgPr>
        <a:solidFill>
          <a:srgbClr val="3F3F3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7" name="Google Shape;17;p6"/>
          <p:cNvSpPr txBox="1"/>
          <p:nvPr>
            <p:ph type="ctrTitle"/>
          </p:nvPr>
        </p:nvSpPr>
        <p:spPr>
          <a:xfrm>
            <a:off x="920222" y="1106424"/>
            <a:ext cx="8841076" cy="140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4E2A84"/>
              </a:buClr>
              <a:buSzPts val="7200"/>
              <a:buFont typeface="Arial"/>
              <a:buNone/>
              <a:defRPr b="0" sz="7200" cap="none">
                <a:solidFill>
                  <a:srgbClr val="4E2A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903288" y="2696855"/>
            <a:ext cx="4532312" cy="43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4E2A84"/>
              </a:buClr>
              <a:buSzPts val="2800"/>
              <a:buNone/>
              <a:defRPr b="1" sz="2800" cap="none">
                <a:solidFill>
                  <a:srgbClr val="4E2A84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903288" y="4478852"/>
            <a:ext cx="4892675" cy="28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7447406" y="6621139"/>
            <a:ext cx="4549967" cy="23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21" name="Google Shape;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46" y="5751576"/>
            <a:ext cx="607631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A">
  <p:cSld name="1_Content 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flipH="1" rot="10800000">
            <a:off x="0" y="261658"/>
            <a:ext cx="12192000" cy="6334689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582082" y="576306"/>
            <a:ext cx="11113031" cy="426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82082" y="1948069"/>
            <a:ext cx="11113031" cy="4175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582082" y="1061218"/>
            <a:ext cx="11113031" cy="314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A.1">
  <p:cSld name="1_Content A.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 flipH="1" rot="10800000">
            <a:off x="0" y="261658"/>
            <a:ext cx="12192000" cy="6334689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582082" y="576305"/>
            <a:ext cx="11113031" cy="7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82082" y="1948069"/>
            <a:ext cx="11113031" cy="417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82082" y="1285250"/>
            <a:ext cx="11113031" cy="31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C ">
  <p:cSld name="Content C 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>
            <p:ph idx="2" type="pic"/>
          </p:nvPr>
        </p:nvSpPr>
        <p:spPr>
          <a:xfrm>
            <a:off x="0" y="261657"/>
            <a:ext cx="12192000" cy="633468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582082" y="576306"/>
            <a:ext cx="11113031" cy="505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82082" y="1948069"/>
            <a:ext cx="11113031" cy="4175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3" type="body"/>
          </p:nvPr>
        </p:nvSpPr>
        <p:spPr>
          <a:xfrm>
            <a:off x="582082" y="1139597"/>
            <a:ext cx="11113031" cy="25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C.1">
  <p:cSld name="Content C.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>
            <p:ph idx="2" type="pic"/>
          </p:nvPr>
        </p:nvSpPr>
        <p:spPr>
          <a:xfrm>
            <a:off x="0" y="261657"/>
            <a:ext cx="12192000" cy="633468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82079" y="576307"/>
            <a:ext cx="11113032" cy="61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82082" y="1948069"/>
            <a:ext cx="11113031" cy="417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582082" y="1285249"/>
            <a:ext cx="11113031" cy="3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29" name="Google Shape;12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ment">
  <p:cSld name="Statm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pic"/>
          </p:nvPr>
        </p:nvSpPr>
        <p:spPr>
          <a:xfrm>
            <a:off x="0" y="261657"/>
            <a:ext cx="12192000" cy="633468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96890" y="1341250"/>
            <a:ext cx="7036676" cy="41755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37" name="Google Shape;13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43" name="Google Shape;14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Map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 flipH="1" rot="10800000">
            <a:off x="0" y="261650"/>
            <a:ext cx="12192000" cy="633250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582082" y="576305"/>
            <a:ext cx="11113031" cy="492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1760539" y="856474"/>
            <a:ext cx="10200317" cy="5737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954061" y="3835022"/>
            <a:ext cx="2676243" cy="272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ulty Slide D">
  <p:cSld name="Faculty Slide 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 flipH="1" rot="10800000">
            <a:off x="0" y="261655"/>
            <a:ext cx="12192000" cy="63346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>
            <p:ph idx="2" type="pic"/>
          </p:nvPr>
        </p:nvSpPr>
        <p:spPr>
          <a:xfrm>
            <a:off x="566739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57" name="Google Shape;157;p22"/>
          <p:cNvSpPr/>
          <p:nvPr>
            <p:ph idx="3" type="pic"/>
          </p:nvPr>
        </p:nvSpPr>
        <p:spPr>
          <a:xfrm>
            <a:off x="4501311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58" name="Google Shape;158;p22"/>
          <p:cNvSpPr/>
          <p:nvPr>
            <p:ph idx="4" type="pic"/>
          </p:nvPr>
        </p:nvSpPr>
        <p:spPr>
          <a:xfrm>
            <a:off x="8431445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582082" y="576306"/>
            <a:ext cx="11113031" cy="466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582082" y="1100406"/>
            <a:ext cx="11113031" cy="256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2"/>
          <p:cNvSpPr/>
          <p:nvPr>
            <p:ph idx="5" type="pic"/>
          </p:nvPr>
        </p:nvSpPr>
        <p:spPr>
          <a:xfrm>
            <a:off x="566739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62" name="Google Shape;162;p22"/>
          <p:cNvSpPr/>
          <p:nvPr>
            <p:ph idx="6" type="pic"/>
          </p:nvPr>
        </p:nvSpPr>
        <p:spPr>
          <a:xfrm>
            <a:off x="4501311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63" name="Google Shape;163;p22"/>
          <p:cNvSpPr/>
          <p:nvPr>
            <p:ph idx="7" type="pic"/>
          </p:nvPr>
        </p:nvSpPr>
        <p:spPr>
          <a:xfrm>
            <a:off x="8431445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64" name="Google Shape;164;p22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2398389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body"/>
          </p:nvPr>
        </p:nvSpPr>
        <p:spPr>
          <a:xfrm>
            <a:off x="10262349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3" type="body"/>
          </p:nvPr>
        </p:nvSpPr>
        <p:spPr>
          <a:xfrm>
            <a:off x="2398389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4" type="body"/>
          </p:nvPr>
        </p:nvSpPr>
        <p:spPr>
          <a:xfrm>
            <a:off x="6318901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5" type="body"/>
          </p:nvPr>
        </p:nvSpPr>
        <p:spPr>
          <a:xfrm>
            <a:off x="6318901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6" type="body"/>
          </p:nvPr>
        </p:nvSpPr>
        <p:spPr>
          <a:xfrm>
            <a:off x="10262349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174" name="Google Shape;1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ulty Slide D.1">
  <p:cSld name="Faculty Slide D.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 flipH="1" rot="10800000">
            <a:off x="0" y="261655"/>
            <a:ext cx="12192000" cy="63346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2398389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10262349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3" type="body"/>
          </p:nvPr>
        </p:nvSpPr>
        <p:spPr>
          <a:xfrm>
            <a:off x="2398389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4" type="body"/>
          </p:nvPr>
        </p:nvSpPr>
        <p:spPr>
          <a:xfrm>
            <a:off x="6318901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5" type="body"/>
          </p:nvPr>
        </p:nvSpPr>
        <p:spPr>
          <a:xfrm>
            <a:off x="6318901" y="1978026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6" type="body"/>
          </p:nvPr>
        </p:nvSpPr>
        <p:spPr>
          <a:xfrm>
            <a:off x="10262349" y="4121344"/>
            <a:ext cx="1929651" cy="18105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2875" spcFirstLastPara="1" rIns="4570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accent2"/>
              </a:buClr>
              <a:buSzPts val="1300"/>
              <a:buNone/>
              <a:defRPr b="1" sz="13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  <a:defRPr b="1" sz="13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"/>
          <p:cNvSpPr/>
          <p:nvPr>
            <p:ph idx="7" type="pic"/>
          </p:nvPr>
        </p:nvSpPr>
        <p:spPr>
          <a:xfrm>
            <a:off x="566739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4" name="Google Shape;184;p23"/>
          <p:cNvSpPr/>
          <p:nvPr>
            <p:ph idx="8" type="pic"/>
          </p:nvPr>
        </p:nvSpPr>
        <p:spPr>
          <a:xfrm>
            <a:off x="4501311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5" name="Google Shape;185;p23"/>
          <p:cNvSpPr/>
          <p:nvPr>
            <p:ph idx="9" type="pic"/>
          </p:nvPr>
        </p:nvSpPr>
        <p:spPr>
          <a:xfrm>
            <a:off x="8431445" y="1978025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566738" y="576304"/>
            <a:ext cx="11128375" cy="65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/>
          <p:nvPr>
            <p:ph idx="13" type="pic"/>
          </p:nvPr>
        </p:nvSpPr>
        <p:spPr>
          <a:xfrm>
            <a:off x="566739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8" name="Google Shape;188;p23"/>
          <p:cNvSpPr/>
          <p:nvPr>
            <p:ph idx="14" type="pic"/>
          </p:nvPr>
        </p:nvSpPr>
        <p:spPr>
          <a:xfrm>
            <a:off x="4501311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89" name="Google Shape;189;p23"/>
          <p:cNvSpPr/>
          <p:nvPr>
            <p:ph idx="15" type="pic"/>
          </p:nvPr>
        </p:nvSpPr>
        <p:spPr>
          <a:xfrm>
            <a:off x="8431445" y="4117649"/>
            <a:ext cx="1827212" cy="18224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3"/>
          <p:cNvSpPr txBox="1"/>
          <p:nvPr>
            <p:ph idx="16" type="body"/>
          </p:nvPr>
        </p:nvSpPr>
        <p:spPr>
          <a:xfrm>
            <a:off x="566738" y="1285250"/>
            <a:ext cx="11128375" cy="256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195" name="Google Shape;19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Segu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09602" y="3314704"/>
            <a:ext cx="1118236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09602" y="1814516"/>
            <a:ext cx="1118236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99" name="Google Shape;199;p24"/>
          <p:cNvCxnSpPr/>
          <p:nvPr/>
        </p:nvCxnSpPr>
        <p:spPr>
          <a:xfrm>
            <a:off x="0" y="6303966"/>
            <a:ext cx="12192000" cy="1587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0" y="6303966"/>
            <a:ext cx="12192000" cy="1587"/>
          </a:xfrm>
          <a:prstGeom prst="straightConnector1">
            <a:avLst/>
          </a:prstGeom>
          <a:noFill/>
          <a:ln cap="flat" cmpd="sng" w="12700">
            <a:solidFill>
              <a:srgbClr val="D4D4D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">
  <p:cSld name="Content A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/>
          <p:nvPr/>
        </p:nvSpPr>
        <p:spPr>
          <a:xfrm flipH="1" rot="10800000">
            <a:off x="0" y="261658"/>
            <a:ext cx="12192000" cy="63346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582082" y="576306"/>
            <a:ext cx="11113031" cy="426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582082" y="1948069"/>
            <a:ext cx="11113031" cy="4175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582082" y="1061218"/>
            <a:ext cx="11113031" cy="314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09600" y="660397"/>
            <a:ext cx="10972800" cy="5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34581" y="1363834"/>
            <a:ext cx="10972799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2009476" y="6308199"/>
            <a:ext cx="8517328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Open Sans"/>
              <a:buNone/>
              <a:defRPr b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96888" y="576305"/>
            <a:ext cx="9768341" cy="69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0" type="dt"/>
          </p:nvPr>
        </p:nvSpPr>
        <p:spPr>
          <a:xfrm>
            <a:off x="11074628" y="6566171"/>
            <a:ext cx="620485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1" type="ftr"/>
          </p:nvPr>
        </p:nvSpPr>
        <p:spPr>
          <a:xfrm>
            <a:off x="3119665" y="6566171"/>
            <a:ext cx="7640865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-3942" y="6575695"/>
            <a:ext cx="500831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.1">
  <p:cSld name="Content B.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82082" y="576305"/>
            <a:ext cx="11113031" cy="7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82082" y="1948069"/>
            <a:ext cx="11113031" cy="417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582082" y="1285251"/>
            <a:ext cx="11113031" cy="268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B">
  <p:cSld name="1_Content B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12192000" cy="1021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582080" y="380998"/>
            <a:ext cx="11113032" cy="5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82082" y="1494471"/>
            <a:ext cx="11113031" cy="4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Kellogg">
  <p:cSld name="Title Slide - Kellogg">
    <p:bg>
      <p:bgPr>
        <a:solidFill>
          <a:srgbClr val="3F3F3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ctrTitle"/>
          </p:nvPr>
        </p:nvSpPr>
        <p:spPr>
          <a:xfrm>
            <a:off x="920222" y="1106424"/>
            <a:ext cx="8841076" cy="140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0" sz="7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221" y="5907326"/>
            <a:ext cx="3854979" cy="3967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903288" y="2696855"/>
            <a:ext cx="4532312" cy="43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903288" y="4478852"/>
            <a:ext cx="4892675" cy="28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7447406" y="6621139"/>
            <a:ext cx="4549967" cy="23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- Kellogg">
  <p:cSld name="2_Title Slide - Kellogg">
    <p:bg>
      <p:bgPr>
        <a:solidFill>
          <a:srgbClr val="3F3F3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9" name="Google Shape;59;p11"/>
          <p:cNvSpPr txBox="1"/>
          <p:nvPr>
            <p:ph type="ctrTitle"/>
          </p:nvPr>
        </p:nvSpPr>
        <p:spPr>
          <a:xfrm>
            <a:off x="920222" y="1106424"/>
            <a:ext cx="8841076" cy="140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4E2A84"/>
              </a:buClr>
              <a:buSzPts val="7200"/>
              <a:buFont typeface="Arial"/>
              <a:buNone/>
              <a:defRPr b="0" sz="7200" cap="none">
                <a:solidFill>
                  <a:srgbClr val="4E2A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903288" y="2696855"/>
            <a:ext cx="4532312" cy="43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4E2A84"/>
              </a:buClr>
              <a:buSzPts val="2800"/>
              <a:buNone/>
              <a:defRPr b="1" sz="2800" cap="none">
                <a:solidFill>
                  <a:srgbClr val="4E2A84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903288" y="4478852"/>
            <a:ext cx="4892675" cy="28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7447406" y="6621139"/>
            <a:ext cx="4549967" cy="23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and purple text&#10;&#10;Description automatically generated" id="63" name="Google Shape;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46" y="5751916"/>
            <a:ext cx="607631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- Kellogg">
  <p:cSld name="Divider Slide - Kellogg">
    <p:bg>
      <p:bgPr>
        <a:solidFill>
          <a:srgbClr val="3F3F3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2"/>
          <p:cNvCxnSpPr/>
          <p:nvPr/>
        </p:nvCxnSpPr>
        <p:spPr>
          <a:xfrm>
            <a:off x="920221" y="3477610"/>
            <a:ext cx="8841076" cy="2747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3882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2"/>
          <p:cNvSpPr txBox="1"/>
          <p:nvPr>
            <p:ph type="ctrTitle"/>
          </p:nvPr>
        </p:nvSpPr>
        <p:spPr>
          <a:xfrm>
            <a:off x="920221" y="1766337"/>
            <a:ext cx="8841076" cy="140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sz="4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931797" y="3347749"/>
            <a:ext cx="1552669" cy="246221"/>
          </a:xfrm>
          <a:prstGeom prst="rect">
            <a:avLst/>
          </a:prstGeom>
          <a:solidFill>
            <a:srgbClr val="472580"/>
          </a:solidFill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46" y="5751916"/>
            <a:ext cx="607631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.1">
  <p:cSld name="Content A.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flipH="1" rot="10800000">
            <a:off x="0" y="261658"/>
            <a:ext cx="12192000" cy="63346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582082" y="576305"/>
            <a:ext cx="11113031" cy="7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582082" y="1948069"/>
            <a:ext cx="11113031" cy="417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582082" y="1285250"/>
            <a:ext cx="11113031" cy="314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80" name="Google Shape;8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">
  <p:cSld name="Content B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582080" y="576307"/>
            <a:ext cx="11113032" cy="5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  <a:defRPr b="0" sz="3000" cap="none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82082" y="1948069"/>
            <a:ext cx="11113031" cy="4175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582080" y="1113470"/>
            <a:ext cx="11113032" cy="286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 cap="none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2" y="6596350"/>
            <a:ext cx="2496065" cy="261653"/>
          </a:xfrm>
          <a:custGeom>
            <a:rect b="b" l="l" r="r" t="t"/>
            <a:pathLst>
              <a:path extrusionOk="0" h="261653" w="2496065">
                <a:moveTo>
                  <a:pt x="0" y="0"/>
                </a:moveTo>
                <a:lnTo>
                  <a:pt x="2496065" y="0"/>
                </a:lnTo>
                <a:lnTo>
                  <a:pt x="2364218" y="261653"/>
                </a:lnTo>
                <a:lnTo>
                  <a:pt x="0" y="261653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11074628" y="6596344"/>
            <a:ext cx="620485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19665" y="6596347"/>
            <a:ext cx="7640865" cy="261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" y="6596344"/>
            <a:ext cx="496888" cy="26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and purple text&#10;&#10;Description automatically generated"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809" y="6631417"/>
            <a:ext cx="1630128" cy="2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96888" y="576305"/>
            <a:ext cx="9768341" cy="69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96888" y="1948069"/>
            <a:ext cx="9768341" cy="417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11074628" y="6566171"/>
            <a:ext cx="620485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19665" y="6566171"/>
            <a:ext cx="7640865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-3942" y="6575695"/>
            <a:ext cx="500831" cy="24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"/>
          <p:cNvSpPr txBox="1"/>
          <p:nvPr>
            <p:ph idx="3" type="body"/>
          </p:nvPr>
        </p:nvSpPr>
        <p:spPr>
          <a:xfrm>
            <a:off x="7447406" y="6621139"/>
            <a:ext cx="4549967" cy="23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15" name="Google Shape;215;p1"/>
          <p:cNvSpPr txBox="1"/>
          <p:nvPr>
            <p:ph idx="1" type="subTitle"/>
          </p:nvPr>
        </p:nvSpPr>
        <p:spPr>
          <a:xfrm>
            <a:off x="903288" y="2696855"/>
            <a:ext cx="8841076" cy="43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2800"/>
              <a:buNone/>
            </a:pPr>
            <a:r>
              <a:rPr lang="en-US"/>
              <a:t>NORTH STAR METRIC</a:t>
            </a:r>
            <a:endParaRPr/>
          </a:p>
        </p:txBody>
      </p:sp>
      <p:sp>
        <p:nvSpPr>
          <p:cNvPr id="216" name="Google Shape;216;p1"/>
          <p:cNvSpPr txBox="1"/>
          <p:nvPr>
            <p:ph type="ctrTitle"/>
          </p:nvPr>
        </p:nvSpPr>
        <p:spPr>
          <a:xfrm>
            <a:off x="920222" y="1106424"/>
            <a:ext cx="8841076" cy="140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7200"/>
              <a:buFont typeface="Arial"/>
              <a:buNone/>
            </a:pPr>
            <a:r>
              <a:rPr lang="en-US"/>
              <a:t>Peak Potential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582081" y="311283"/>
            <a:ext cx="11113031" cy="426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</a:pPr>
            <a:r>
              <a:rPr lang="en-US"/>
              <a:t>NORTH STAR METRIC</a:t>
            </a:r>
            <a:br>
              <a:rPr lang="en-US"/>
            </a:br>
            <a:endParaRPr/>
          </a:p>
        </p:txBody>
      </p:sp>
      <p:graphicFrame>
        <p:nvGraphicFramePr>
          <p:cNvPr id="222" name="Google Shape;222;p2"/>
          <p:cNvGraphicFramePr/>
          <p:nvPr/>
        </p:nvGraphicFramePr>
        <p:xfrm>
          <a:off x="582080" y="846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{9CB191BA-D0D8-46DD-89CC-605E8C8F3C8D}</a:tableStyleId>
              </a:tblPr>
              <a:tblGrid>
                <a:gridCol w="3704350"/>
                <a:gridCol w="3704350"/>
                <a:gridCol w="3704350"/>
              </a:tblGrid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Our Top 5-6 Features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Things we can measure and at what frequency/unit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Our North Star Metric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Exercise</a:t>
                      </a:r>
                      <a:r>
                        <a:rPr lang="en-US"/>
                        <a:t> (Dictionary)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Searches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Gym Entries Logged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Memories (Photo)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Number of Photos taken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vMerge="1"/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Notifications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Interactions with Notifications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vMerge="1"/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Exercise Routine Creation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Personalized Routines Created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vMerge="1"/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Progress Tracking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Entries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vMerge="1"/>
              </a:tr>
              <a:tr h="8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Daily Fitness Quotes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Engagement with Quotes (Likes, shares, etc) 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v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582082" y="576305"/>
            <a:ext cx="11113031" cy="7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000"/>
              <a:buFont typeface="Arial"/>
              <a:buNone/>
            </a:pPr>
            <a:r>
              <a:rPr b="1" lang="en-US"/>
              <a:t>NORTH STAR METRIC </a:t>
            </a:r>
            <a:r>
              <a:rPr lang="en-US"/>
              <a:t>– FOR REFERENCE</a:t>
            </a:r>
            <a:endParaRPr/>
          </a:p>
        </p:txBody>
      </p:sp>
      <p:grpSp>
        <p:nvGrpSpPr>
          <p:cNvPr id="228" name="Google Shape;228;p3"/>
          <p:cNvGrpSpPr/>
          <p:nvPr/>
        </p:nvGrpSpPr>
        <p:grpSpPr>
          <a:xfrm>
            <a:off x="1383525" y="1285249"/>
            <a:ext cx="9424949" cy="5163070"/>
            <a:chOff x="1383525" y="1313932"/>
            <a:chExt cx="9424949" cy="5163070"/>
          </a:xfrm>
        </p:grpSpPr>
        <p:pic>
          <p:nvPicPr>
            <p:cNvPr descr="The Power of a Proper North Star Metric - RocketSource" id="229" name="Google Shape;229;p3"/>
            <p:cNvPicPr preferRelativeResize="0"/>
            <p:nvPr/>
          </p:nvPicPr>
          <p:blipFill rotWithShape="1">
            <a:blip r:embed="rId3">
              <a:alphaModFix/>
            </a:blip>
            <a:srcRect b="21498" l="0" r="25888" t="22819"/>
            <a:stretch/>
          </p:blipFill>
          <p:spPr>
            <a:xfrm>
              <a:off x="1383525" y="1313932"/>
              <a:ext cx="9424949" cy="5163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"/>
            <p:cNvSpPr txBox="1"/>
            <p:nvPr/>
          </p:nvSpPr>
          <p:spPr>
            <a:xfrm>
              <a:off x="2640458" y="3559998"/>
              <a:ext cx="1684962" cy="103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Product Initiatives / Features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582080" y="380998"/>
            <a:ext cx="11113032" cy="5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US"/>
              <a:t>NORTH STAR METRIC </a:t>
            </a:r>
            <a:r>
              <a:rPr lang="en-US"/>
              <a:t>– FOR REFERENCE</a:t>
            </a:r>
            <a:endParaRPr/>
          </a:p>
        </p:txBody>
      </p:sp>
      <p:pic>
        <p:nvPicPr>
          <p:cNvPr descr="Spotify North Star Metric and One Metric That Matters 1" id="236" name="Google Shape;2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16" y="1285773"/>
            <a:ext cx="8670967" cy="5067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1344308" y="1628240"/>
            <a:ext cx="3155773" cy="472547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4518112" y="2198669"/>
            <a:ext cx="3155773" cy="427833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7691919" y="2198669"/>
            <a:ext cx="2613062" cy="427833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Kellogg Evergreen">
      <a:dk1>
        <a:srgbClr val="000000"/>
      </a:dk1>
      <a:lt1>
        <a:srgbClr val="FFFFFF"/>
      </a:lt1>
      <a:dk2>
        <a:srgbClr val="A22663"/>
      </a:dk2>
      <a:lt2>
        <a:srgbClr val="E9E9E5"/>
      </a:lt2>
      <a:accent1>
        <a:srgbClr val="422A6C"/>
      </a:accent1>
      <a:accent2>
        <a:srgbClr val="177392"/>
      </a:accent2>
      <a:accent3>
        <a:srgbClr val="0E7D52"/>
      </a:accent3>
      <a:accent4>
        <a:srgbClr val="6BA04B"/>
      </a:accent4>
      <a:accent5>
        <a:srgbClr val="E0A42E"/>
      </a:accent5>
      <a:accent6>
        <a:srgbClr val="D74B3D"/>
      </a:accent6>
      <a:hlink>
        <a:srgbClr val="422A6C"/>
      </a:hlink>
      <a:folHlink>
        <a:srgbClr val="C3C4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2016-11-02T20:14:12Z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0x010100368142A1F6A45C488A41F133EA5C96D5</vt:lpwstr>
  </property>
</Properties>
</file>