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60">
          <p15:clr>
            <a:srgbClr val="A4A3A4"/>
          </p15:clr>
        </p15:guide>
      </p15:sldGuideLst>
    </p:ext>
    <p:ext uri="GoogleSlidesCustomDataVersion2">
      <go:slidesCustomData xmlns:go="http://customooxmlschemas.google.com/" r:id="rId28" roundtripDataSignature="AMtx7mjIpDcTDMFRLCYnr5zfVUQ+hWmq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D23E93-400A-42E5-AA6C-4938D2AC6F67}">
  <a:tblStyle styleId="{14D23E93-400A-42E5-AA6C-4938D2AC6F6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7EA"/>
          </a:solidFill>
        </a:fill>
      </a:tcStyle>
    </a:wholeTbl>
    <a:band1H>
      <a:tcTxStyle/>
      <a:tcStyle>
        <a:fill>
          <a:solidFill>
            <a:srgbClr val="CDCBD3"/>
          </a:solidFill>
        </a:fill>
      </a:tcStyle>
    </a:band1H>
    <a:band2H>
      <a:tcTxStyle/>
    </a:band2H>
    <a:band1V>
      <a:tcTxStyle/>
      <a:tcStyle>
        <a:fill>
          <a:solidFill>
            <a:srgbClr val="CDCBD3"/>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3067929587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3067929587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33067929587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37736c2fd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337736c2fd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3337736c2fd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337736c2fd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337736c2fd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3337736c2fd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30840ea035_4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330840ea035_4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33c8d1b416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333c8d1b41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33c8d1b416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333c8d1b416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0680d9e3e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30680d9e3e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330680d9e3e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3067929587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3067929587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33067929587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30680d9e3e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30680d9e3e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330680d9e3e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30680d9e3e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30680d9e3e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330680d9e3e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306792958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3067929587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33067929587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30680d9e3e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30680d9e3e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330680d9e3e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Kellogg">
  <p:cSld name="1_Title Slide - Kellogg">
    <p:bg>
      <p:bgPr>
        <a:solidFill>
          <a:srgbClr val="3F3F3F"/>
        </a:solidFill>
      </p:bgPr>
    </p:bg>
    <p:spTree>
      <p:nvGrpSpPr>
        <p:cNvPr id="15" name="Shape 15"/>
        <p:cNvGrpSpPr/>
        <p:nvPr/>
      </p:nvGrpSpPr>
      <p:grpSpPr>
        <a:xfrm>
          <a:off x="0" y="0"/>
          <a:ext cx="0" cy="0"/>
          <a:chOff x="0" y="0"/>
          <a:chExt cx="0" cy="0"/>
        </a:xfrm>
      </p:grpSpPr>
      <p:pic>
        <p:nvPicPr>
          <p:cNvPr id="16" name="Google Shape;16;p12"/>
          <p:cNvPicPr preferRelativeResize="0"/>
          <p:nvPr/>
        </p:nvPicPr>
        <p:blipFill rotWithShape="1">
          <a:blip r:embed="rId2">
            <a:alphaModFix/>
          </a:blip>
          <a:srcRect b="0" l="0" r="0" t="0"/>
          <a:stretch/>
        </p:blipFill>
        <p:spPr>
          <a:xfrm>
            <a:off x="0" y="0"/>
            <a:ext cx="12192000" cy="6858000"/>
          </a:xfrm>
          <a:prstGeom prst="rect">
            <a:avLst/>
          </a:prstGeom>
          <a:solidFill>
            <a:schemeClr val="lt1"/>
          </a:solidFill>
          <a:ln>
            <a:noFill/>
          </a:ln>
        </p:spPr>
      </p:pic>
      <p:sp>
        <p:nvSpPr>
          <p:cNvPr id="17" name="Google Shape;17;p12"/>
          <p:cNvSpPr txBox="1"/>
          <p:nvPr>
            <p:ph type="ctrTitle"/>
          </p:nvPr>
        </p:nvSpPr>
        <p:spPr>
          <a:xfrm>
            <a:off x="920222" y="1106424"/>
            <a:ext cx="8841076" cy="1408789"/>
          </a:xfrm>
          <a:prstGeom prst="rect">
            <a:avLst/>
          </a:prstGeom>
          <a:noFill/>
          <a:ln>
            <a:noFill/>
          </a:ln>
        </p:spPr>
        <p:txBody>
          <a:bodyPr anchorCtr="0" anchor="b" bIns="0" lIns="0" spcFirstLastPara="1" rIns="0" wrap="square" tIns="0">
            <a:noAutofit/>
          </a:bodyPr>
          <a:lstStyle>
            <a:lvl1pPr lvl="0" algn="l">
              <a:lnSpc>
                <a:spcPct val="100000"/>
              </a:lnSpc>
              <a:spcBef>
                <a:spcPts val="3200"/>
              </a:spcBef>
              <a:spcAft>
                <a:spcPts val="0"/>
              </a:spcAft>
              <a:buClr>
                <a:srgbClr val="4E2A84"/>
              </a:buClr>
              <a:buSzPts val="7200"/>
              <a:buFont typeface="Arial"/>
              <a:buNone/>
              <a:defRPr b="0" sz="7200" cap="none">
                <a:solidFill>
                  <a:srgbClr val="4E2A8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2"/>
          <p:cNvSpPr txBox="1"/>
          <p:nvPr>
            <p:ph idx="1" type="subTitle"/>
          </p:nvPr>
        </p:nvSpPr>
        <p:spPr>
          <a:xfrm>
            <a:off x="903288" y="2696855"/>
            <a:ext cx="4532312" cy="439396"/>
          </a:xfrm>
          <a:prstGeom prst="rect">
            <a:avLst/>
          </a:prstGeom>
          <a:noFill/>
          <a:ln>
            <a:noFill/>
          </a:ln>
        </p:spPr>
        <p:txBody>
          <a:bodyPr anchorCtr="0" anchor="t" bIns="0" lIns="0" spcFirstLastPara="1" rIns="91425" wrap="square" tIns="0">
            <a:noAutofit/>
          </a:bodyPr>
          <a:lstStyle>
            <a:lvl1pPr lvl="0" algn="l">
              <a:lnSpc>
                <a:spcPct val="100000"/>
              </a:lnSpc>
              <a:spcBef>
                <a:spcPts val="3200"/>
              </a:spcBef>
              <a:spcAft>
                <a:spcPts val="0"/>
              </a:spcAft>
              <a:buClr>
                <a:srgbClr val="4E2A84"/>
              </a:buClr>
              <a:buSzPts val="2800"/>
              <a:buNone/>
              <a:defRPr b="1" sz="2800" cap="none">
                <a:solidFill>
                  <a:srgbClr val="4E2A84"/>
                </a:solidFill>
              </a:defRPr>
            </a:lvl1pPr>
            <a:lvl2pPr lvl="1" algn="ctr">
              <a:lnSpc>
                <a:spcPct val="100000"/>
              </a:lnSpc>
              <a:spcBef>
                <a:spcPts val="1800"/>
              </a:spcBef>
              <a:spcAft>
                <a:spcPts val="0"/>
              </a:spcAft>
              <a:buClr>
                <a:srgbClr val="3F3F3F"/>
              </a:buClr>
              <a:buSzPts val="2000"/>
              <a:buNone/>
              <a:defRPr sz="2000"/>
            </a:lvl2pPr>
            <a:lvl3pPr lvl="2" algn="ctr">
              <a:lnSpc>
                <a:spcPct val="100000"/>
              </a:lnSpc>
              <a:spcBef>
                <a:spcPts val="900"/>
              </a:spcBef>
              <a:spcAft>
                <a:spcPts val="0"/>
              </a:spcAft>
              <a:buClr>
                <a:srgbClr val="3F3F3F"/>
              </a:buClr>
              <a:buSzPts val="1800"/>
              <a:buNone/>
              <a:defRPr sz="1800"/>
            </a:lvl3pPr>
            <a:lvl4pPr lvl="3" algn="ctr">
              <a:lnSpc>
                <a:spcPct val="100000"/>
              </a:lnSpc>
              <a:spcBef>
                <a:spcPts val="900"/>
              </a:spcBef>
              <a:spcAft>
                <a:spcPts val="0"/>
              </a:spcAft>
              <a:buClr>
                <a:srgbClr val="3F3F3F"/>
              </a:buClr>
              <a:buSzPts val="1600"/>
              <a:buNone/>
              <a:defRPr sz="1600"/>
            </a:lvl4pPr>
            <a:lvl5pPr lvl="4" algn="ctr">
              <a:lnSpc>
                <a:spcPct val="100000"/>
              </a:lnSpc>
              <a:spcBef>
                <a:spcPts val="9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2"/>
          <p:cNvSpPr txBox="1"/>
          <p:nvPr>
            <p:ph idx="2" type="body"/>
          </p:nvPr>
        </p:nvSpPr>
        <p:spPr>
          <a:xfrm>
            <a:off x="903288" y="4478852"/>
            <a:ext cx="4892675" cy="28256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595959"/>
              </a:buClr>
              <a:buSzPts val="2000"/>
              <a:buFont typeface="Arial"/>
              <a:buNone/>
              <a:defRPr sz="2000">
                <a:solidFill>
                  <a:srgbClr val="595959"/>
                </a:solidFill>
                <a:latin typeface="Arial"/>
                <a:ea typeface="Arial"/>
                <a:cs typeface="Arial"/>
                <a:sym typeface="Aria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3" type="body"/>
          </p:nvPr>
        </p:nvSpPr>
        <p:spPr>
          <a:xfrm>
            <a:off x="7447406" y="6621139"/>
            <a:ext cx="4549967" cy="236863"/>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3200"/>
              </a:spcBef>
              <a:spcAft>
                <a:spcPts val="0"/>
              </a:spcAft>
              <a:buClr>
                <a:schemeClr val="lt1"/>
              </a:buClr>
              <a:buSzPts val="900"/>
              <a:buNone/>
              <a:defRPr sz="900">
                <a:solidFill>
                  <a:schemeClr val="lt1"/>
                </a:solidFil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black and purple text&#10;&#10;Description automatically generated" id="21" name="Google Shape;21;p12"/>
          <p:cNvPicPr preferRelativeResize="0"/>
          <p:nvPr/>
        </p:nvPicPr>
        <p:blipFill rotWithShape="1">
          <a:blip r:embed="rId3">
            <a:alphaModFix/>
          </a:blip>
          <a:srcRect b="0" l="0" r="0" t="0"/>
          <a:stretch/>
        </p:blipFill>
        <p:spPr>
          <a:xfrm>
            <a:off x="685546" y="5751576"/>
            <a:ext cx="6076315" cy="895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1">
  <p:cSld name="1_Content A.1">
    <p:spTree>
      <p:nvGrpSpPr>
        <p:cNvPr id="92" name="Shape 92"/>
        <p:cNvGrpSpPr/>
        <p:nvPr/>
      </p:nvGrpSpPr>
      <p:grpSpPr>
        <a:xfrm>
          <a:off x="0" y="0"/>
          <a:ext cx="0" cy="0"/>
          <a:chOff x="0" y="0"/>
          <a:chExt cx="0" cy="0"/>
        </a:xfrm>
      </p:grpSpPr>
      <p:sp>
        <p:nvSpPr>
          <p:cNvPr id="93" name="Google Shape;93;p25"/>
          <p:cNvSpPr/>
          <p:nvPr/>
        </p:nvSpPr>
        <p:spPr>
          <a:xfrm flipH="1" rot="10800000">
            <a:off x="0" y="261658"/>
            <a:ext cx="12192000" cy="6334689"/>
          </a:xfrm>
          <a:prstGeom prst="rect">
            <a:avLst/>
          </a:prstGeom>
          <a:solidFill>
            <a:srgbClr val="4E2A8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94" name="Google Shape;94;p25"/>
          <p:cNvSpPr txBox="1"/>
          <p:nvPr>
            <p:ph type="title"/>
          </p:nvPr>
        </p:nvSpPr>
        <p:spPr>
          <a:xfrm>
            <a:off x="582082" y="576305"/>
            <a:ext cx="11113031" cy="70894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000"/>
              <a:buFont typeface="Arial"/>
              <a:buNone/>
              <a:defRPr b="0" sz="3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5"/>
          <p:cNvSpPr txBox="1"/>
          <p:nvPr>
            <p:ph idx="1" type="body"/>
          </p:nvPr>
        </p:nvSpPr>
        <p:spPr>
          <a:xfrm>
            <a:off x="582082" y="1948069"/>
            <a:ext cx="11113031" cy="417550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2000"/>
              <a:buNone/>
              <a:defRPr b="0" sz="2000">
                <a:solidFill>
                  <a:schemeClr val="lt1"/>
                </a:solidFill>
              </a:defRPr>
            </a:lvl1pPr>
            <a:lvl2pPr indent="-228600" lvl="1" marL="914400" algn="l">
              <a:lnSpc>
                <a:spcPct val="100000"/>
              </a:lnSpc>
              <a:spcBef>
                <a:spcPts val="1800"/>
              </a:spcBef>
              <a:spcAft>
                <a:spcPts val="0"/>
              </a:spcAft>
              <a:buClr>
                <a:schemeClr val="lt1"/>
              </a:buClr>
              <a:buSzPts val="2000"/>
              <a:buNone/>
              <a:defRPr sz="2000">
                <a:solidFill>
                  <a:schemeClr val="lt1"/>
                </a:solidFill>
              </a:defRPr>
            </a:lvl2pPr>
            <a:lvl3pPr indent="-355600" lvl="2" marL="1371600" algn="l">
              <a:lnSpc>
                <a:spcPct val="100000"/>
              </a:lnSpc>
              <a:spcBef>
                <a:spcPts val="900"/>
              </a:spcBef>
              <a:spcAft>
                <a:spcPts val="0"/>
              </a:spcAft>
              <a:buClr>
                <a:schemeClr val="lt1"/>
              </a:buClr>
              <a:buSzPts val="2000"/>
              <a:buChar char="•"/>
              <a:defRPr sz="2000">
                <a:solidFill>
                  <a:schemeClr val="lt1"/>
                </a:solidFill>
              </a:defRPr>
            </a:lvl3pPr>
            <a:lvl4pPr indent="-355600" lvl="3" marL="1828800" algn="l">
              <a:lnSpc>
                <a:spcPct val="100000"/>
              </a:lnSpc>
              <a:spcBef>
                <a:spcPts val="900"/>
              </a:spcBef>
              <a:spcAft>
                <a:spcPts val="0"/>
              </a:spcAft>
              <a:buClr>
                <a:schemeClr val="lt1"/>
              </a:buClr>
              <a:buSzPts val="2000"/>
              <a:buChar char="•"/>
              <a:defRPr sz="2000">
                <a:solidFill>
                  <a:schemeClr val="lt1"/>
                </a:solidFill>
              </a:defRPr>
            </a:lvl4pPr>
            <a:lvl5pPr indent="-355600" lvl="4" marL="2286000" algn="l">
              <a:lnSpc>
                <a:spcPct val="100000"/>
              </a:lnSpc>
              <a:spcBef>
                <a:spcPts val="900"/>
              </a:spcBef>
              <a:spcAft>
                <a:spcPts val="0"/>
              </a:spcAft>
              <a:buClr>
                <a:schemeClr val="lt1"/>
              </a:buClr>
              <a:buSzPts val="2000"/>
              <a:buChar char="•"/>
              <a:defRPr sz="2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5"/>
          <p:cNvSpPr txBox="1"/>
          <p:nvPr>
            <p:ph idx="2" type="body"/>
          </p:nvPr>
        </p:nvSpPr>
        <p:spPr>
          <a:xfrm>
            <a:off x="582082" y="1285250"/>
            <a:ext cx="11113031" cy="3146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1400"/>
              <a:buNone/>
              <a:defRPr b="0" sz="1400" cap="none">
                <a:solidFill>
                  <a:schemeClr val="lt1"/>
                </a:solidFil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5"/>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8" name="Google Shape;98;p25"/>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5"/>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5"/>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101" name="Google Shape;101;p25"/>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C ">
  <p:cSld name="Content C ">
    <p:spTree>
      <p:nvGrpSpPr>
        <p:cNvPr id="102" name="Shape 102"/>
        <p:cNvGrpSpPr/>
        <p:nvPr/>
      </p:nvGrpSpPr>
      <p:grpSpPr>
        <a:xfrm>
          <a:off x="0" y="0"/>
          <a:ext cx="0" cy="0"/>
          <a:chOff x="0" y="0"/>
          <a:chExt cx="0" cy="0"/>
        </a:xfrm>
      </p:grpSpPr>
      <p:sp>
        <p:nvSpPr>
          <p:cNvPr id="103" name="Google Shape;103;p26"/>
          <p:cNvSpPr/>
          <p:nvPr>
            <p:ph idx="2" type="pic"/>
          </p:nvPr>
        </p:nvSpPr>
        <p:spPr>
          <a:xfrm>
            <a:off x="0" y="261657"/>
            <a:ext cx="12192000" cy="6334687"/>
          </a:xfrm>
          <a:prstGeom prst="rect">
            <a:avLst/>
          </a:prstGeom>
          <a:solidFill>
            <a:srgbClr val="7F7F7F"/>
          </a:solidFill>
          <a:ln>
            <a:noFill/>
          </a:ln>
        </p:spPr>
      </p:sp>
      <p:sp>
        <p:nvSpPr>
          <p:cNvPr id="104" name="Google Shape;104;p26"/>
          <p:cNvSpPr txBox="1"/>
          <p:nvPr>
            <p:ph type="title"/>
          </p:nvPr>
        </p:nvSpPr>
        <p:spPr>
          <a:xfrm>
            <a:off x="582082" y="576306"/>
            <a:ext cx="11113031" cy="50522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000"/>
              <a:buFont typeface="Arial"/>
              <a:buNone/>
              <a:defRPr b="0" sz="3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6"/>
          <p:cNvSpPr txBox="1"/>
          <p:nvPr>
            <p:ph idx="1" type="body"/>
          </p:nvPr>
        </p:nvSpPr>
        <p:spPr>
          <a:xfrm>
            <a:off x="582082" y="1948069"/>
            <a:ext cx="11113031" cy="41755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2000"/>
              <a:buNone/>
              <a:defRPr b="0" sz="2000">
                <a:solidFill>
                  <a:schemeClr val="lt1"/>
                </a:solidFill>
              </a:defRPr>
            </a:lvl1pPr>
            <a:lvl2pPr indent="-228600" lvl="1" marL="914400" algn="l">
              <a:lnSpc>
                <a:spcPct val="100000"/>
              </a:lnSpc>
              <a:spcBef>
                <a:spcPts val="1800"/>
              </a:spcBef>
              <a:spcAft>
                <a:spcPts val="0"/>
              </a:spcAft>
              <a:buClr>
                <a:schemeClr val="lt1"/>
              </a:buClr>
              <a:buSzPts val="2000"/>
              <a:buNone/>
              <a:defRPr sz="2000">
                <a:solidFill>
                  <a:schemeClr val="lt1"/>
                </a:solidFill>
              </a:defRPr>
            </a:lvl2pPr>
            <a:lvl3pPr indent="-355600" lvl="2" marL="1371600" algn="l">
              <a:lnSpc>
                <a:spcPct val="100000"/>
              </a:lnSpc>
              <a:spcBef>
                <a:spcPts val="900"/>
              </a:spcBef>
              <a:spcAft>
                <a:spcPts val="0"/>
              </a:spcAft>
              <a:buClr>
                <a:schemeClr val="lt1"/>
              </a:buClr>
              <a:buSzPts val="2000"/>
              <a:buChar char="•"/>
              <a:defRPr sz="2000">
                <a:solidFill>
                  <a:schemeClr val="lt1"/>
                </a:solidFill>
              </a:defRPr>
            </a:lvl3pPr>
            <a:lvl4pPr indent="-355600" lvl="3" marL="1828800" algn="l">
              <a:lnSpc>
                <a:spcPct val="100000"/>
              </a:lnSpc>
              <a:spcBef>
                <a:spcPts val="900"/>
              </a:spcBef>
              <a:spcAft>
                <a:spcPts val="0"/>
              </a:spcAft>
              <a:buClr>
                <a:schemeClr val="lt1"/>
              </a:buClr>
              <a:buSzPts val="2000"/>
              <a:buChar char="•"/>
              <a:defRPr sz="2000">
                <a:solidFill>
                  <a:schemeClr val="lt1"/>
                </a:solidFill>
              </a:defRPr>
            </a:lvl4pPr>
            <a:lvl5pPr indent="-355600" lvl="4" marL="2286000" algn="l">
              <a:lnSpc>
                <a:spcPct val="100000"/>
              </a:lnSpc>
              <a:spcBef>
                <a:spcPts val="900"/>
              </a:spcBef>
              <a:spcAft>
                <a:spcPts val="0"/>
              </a:spcAft>
              <a:buClr>
                <a:schemeClr val="lt1"/>
              </a:buClr>
              <a:buSzPts val="2000"/>
              <a:buChar char="•"/>
              <a:defRPr sz="2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6"/>
          <p:cNvSpPr txBox="1"/>
          <p:nvPr>
            <p:ph idx="3" type="body"/>
          </p:nvPr>
        </p:nvSpPr>
        <p:spPr>
          <a:xfrm>
            <a:off x="582082" y="1139597"/>
            <a:ext cx="11113031" cy="2565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1400"/>
              <a:buNone/>
              <a:defRPr b="0" sz="1400" cap="none">
                <a:solidFill>
                  <a:schemeClr val="lt1"/>
                </a:solidFil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6"/>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26"/>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6"/>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6"/>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111" name="Google Shape;111;p26"/>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C.1">
  <p:cSld name="Content C.1">
    <p:spTree>
      <p:nvGrpSpPr>
        <p:cNvPr id="112" name="Shape 112"/>
        <p:cNvGrpSpPr/>
        <p:nvPr/>
      </p:nvGrpSpPr>
      <p:grpSpPr>
        <a:xfrm>
          <a:off x="0" y="0"/>
          <a:ext cx="0" cy="0"/>
          <a:chOff x="0" y="0"/>
          <a:chExt cx="0" cy="0"/>
        </a:xfrm>
      </p:grpSpPr>
      <p:sp>
        <p:nvSpPr>
          <p:cNvPr id="113" name="Google Shape;113;p27"/>
          <p:cNvSpPr/>
          <p:nvPr>
            <p:ph idx="2" type="pic"/>
          </p:nvPr>
        </p:nvSpPr>
        <p:spPr>
          <a:xfrm>
            <a:off x="0" y="261657"/>
            <a:ext cx="12192000" cy="6334687"/>
          </a:xfrm>
          <a:prstGeom prst="rect">
            <a:avLst/>
          </a:prstGeom>
          <a:solidFill>
            <a:srgbClr val="7F7F7F"/>
          </a:solidFill>
          <a:ln>
            <a:noFill/>
          </a:ln>
        </p:spPr>
      </p:sp>
      <p:sp>
        <p:nvSpPr>
          <p:cNvPr id="114" name="Google Shape;114;p27"/>
          <p:cNvSpPr txBox="1"/>
          <p:nvPr>
            <p:ph type="title"/>
          </p:nvPr>
        </p:nvSpPr>
        <p:spPr>
          <a:xfrm>
            <a:off x="582079" y="576307"/>
            <a:ext cx="11113032" cy="61241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000"/>
              <a:buFont typeface="Arial"/>
              <a:buNone/>
              <a:defRPr b="0" sz="3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7"/>
          <p:cNvSpPr txBox="1"/>
          <p:nvPr>
            <p:ph idx="1" type="body"/>
          </p:nvPr>
        </p:nvSpPr>
        <p:spPr>
          <a:xfrm>
            <a:off x="582082" y="1948069"/>
            <a:ext cx="11113031" cy="417550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2000"/>
              <a:buNone/>
              <a:defRPr b="0" sz="2000">
                <a:solidFill>
                  <a:schemeClr val="lt1"/>
                </a:solidFill>
              </a:defRPr>
            </a:lvl1pPr>
            <a:lvl2pPr indent="-228600" lvl="1" marL="914400" algn="l">
              <a:lnSpc>
                <a:spcPct val="100000"/>
              </a:lnSpc>
              <a:spcBef>
                <a:spcPts val="1800"/>
              </a:spcBef>
              <a:spcAft>
                <a:spcPts val="0"/>
              </a:spcAft>
              <a:buClr>
                <a:schemeClr val="lt1"/>
              </a:buClr>
              <a:buSzPts val="2000"/>
              <a:buNone/>
              <a:defRPr sz="2000">
                <a:solidFill>
                  <a:schemeClr val="lt1"/>
                </a:solidFill>
              </a:defRPr>
            </a:lvl2pPr>
            <a:lvl3pPr indent="-355600" lvl="2" marL="1371600" algn="l">
              <a:lnSpc>
                <a:spcPct val="100000"/>
              </a:lnSpc>
              <a:spcBef>
                <a:spcPts val="900"/>
              </a:spcBef>
              <a:spcAft>
                <a:spcPts val="0"/>
              </a:spcAft>
              <a:buClr>
                <a:schemeClr val="lt1"/>
              </a:buClr>
              <a:buSzPts val="2000"/>
              <a:buChar char="•"/>
              <a:defRPr sz="2000">
                <a:solidFill>
                  <a:schemeClr val="lt1"/>
                </a:solidFill>
              </a:defRPr>
            </a:lvl3pPr>
            <a:lvl4pPr indent="-355600" lvl="3" marL="1828800" algn="l">
              <a:lnSpc>
                <a:spcPct val="100000"/>
              </a:lnSpc>
              <a:spcBef>
                <a:spcPts val="900"/>
              </a:spcBef>
              <a:spcAft>
                <a:spcPts val="0"/>
              </a:spcAft>
              <a:buClr>
                <a:schemeClr val="lt1"/>
              </a:buClr>
              <a:buSzPts val="2000"/>
              <a:buChar char="•"/>
              <a:defRPr sz="2000">
                <a:solidFill>
                  <a:schemeClr val="lt1"/>
                </a:solidFill>
              </a:defRPr>
            </a:lvl4pPr>
            <a:lvl5pPr indent="-355600" lvl="4" marL="2286000" algn="l">
              <a:lnSpc>
                <a:spcPct val="100000"/>
              </a:lnSpc>
              <a:spcBef>
                <a:spcPts val="900"/>
              </a:spcBef>
              <a:spcAft>
                <a:spcPts val="0"/>
              </a:spcAft>
              <a:buClr>
                <a:schemeClr val="lt1"/>
              </a:buClr>
              <a:buSzPts val="2000"/>
              <a:buChar char="•"/>
              <a:defRPr sz="2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7"/>
          <p:cNvSpPr txBox="1"/>
          <p:nvPr>
            <p:ph idx="3" type="body"/>
          </p:nvPr>
        </p:nvSpPr>
        <p:spPr>
          <a:xfrm>
            <a:off x="582082" y="1285249"/>
            <a:ext cx="11113031" cy="31465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1400"/>
              <a:buNone/>
              <a:defRPr b="0" sz="1400" cap="none">
                <a:solidFill>
                  <a:schemeClr val="lt1"/>
                </a:solidFil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7"/>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8" name="Google Shape;118;p27"/>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27"/>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7"/>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121" name="Google Shape;121;p27"/>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ment">
  <p:cSld name="Statment">
    <p:spTree>
      <p:nvGrpSpPr>
        <p:cNvPr id="122" name="Shape 122"/>
        <p:cNvGrpSpPr/>
        <p:nvPr/>
      </p:nvGrpSpPr>
      <p:grpSpPr>
        <a:xfrm>
          <a:off x="0" y="0"/>
          <a:ext cx="0" cy="0"/>
          <a:chOff x="0" y="0"/>
          <a:chExt cx="0" cy="0"/>
        </a:xfrm>
      </p:grpSpPr>
      <p:sp>
        <p:nvSpPr>
          <p:cNvPr id="123" name="Google Shape;123;p28"/>
          <p:cNvSpPr/>
          <p:nvPr>
            <p:ph idx="2" type="pic"/>
          </p:nvPr>
        </p:nvSpPr>
        <p:spPr>
          <a:xfrm>
            <a:off x="0" y="261657"/>
            <a:ext cx="12192000" cy="6334687"/>
          </a:xfrm>
          <a:prstGeom prst="rect">
            <a:avLst/>
          </a:prstGeom>
          <a:solidFill>
            <a:srgbClr val="7F7F7F"/>
          </a:solidFill>
          <a:ln>
            <a:noFill/>
          </a:ln>
        </p:spPr>
      </p:sp>
      <p:sp>
        <p:nvSpPr>
          <p:cNvPr id="124" name="Google Shape;124;p28"/>
          <p:cNvSpPr txBox="1"/>
          <p:nvPr>
            <p:ph idx="1" type="body"/>
          </p:nvPr>
        </p:nvSpPr>
        <p:spPr>
          <a:xfrm>
            <a:off x="496890" y="1341250"/>
            <a:ext cx="7036676" cy="417550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200"/>
              </a:spcBef>
              <a:spcAft>
                <a:spcPts val="0"/>
              </a:spcAft>
              <a:buClr>
                <a:schemeClr val="lt1"/>
              </a:buClr>
              <a:buSzPts val="2000"/>
              <a:buNone/>
              <a:defRPr b="0" sz="2000">
                <a:solidFill>
                  <a:schemeClr val="lt1"/>
                </a:solidFill>
              </a:defRPr>
            </a:lvl1pPr>
            <a:lvl2pPr indent="-228600" lvl="1" marL="914400" algn="l">
              <a:lnSpc>
                <a:spcPct val="100000"/>
              </a:lnSpc>
              <a:spcBef>
                <a:spcPts val="1800"/>
              </a:spcBef>
              <a:spcAft>
                <a:spcPts val="0"/>
              </a:spcAft>
              <a:buClr>
                <a:schemeClr val="lt1"/>
              </a:buClr>
              <a:buSzPts val="2000"/>
              <a:buNone/>
              <a:defRPr sz="2000">
                <a:solidFill>
                  <a:schemeClr val="lt1"/>
                </a:solidFill>
              </a:defRPr>
            </a:lvl2pPr>
            <a:lvl3pPr indent="-355600" lvl="2" marL="1371600" algn="l">
              <a:lnSpc>
                <a:spcPct val="100000"/>
              </a:lnSpc>
              <a:spcBef>
                <a:spcPts val="900"/>
              </a:spcBef>
              <a:spcAft>
                <a:spcPts val="0"/>
              </a:spcAft>
              <a:buClr>
                <a:schemeClr val="lt1"/>
              </a:buClr>
              <a:buSzPts val="2000"/>
              <a:buChar char="•"/>
              <a:defRPr sz="2000">
                <a:solidFill>
                  <a:schemeClr val="lt1"/>
                </a:solidFill>
              </a:defRPr>
            </a:lvl3pPr>
            <a:lvl4pPr indent="-355600" lvl="3" marL="1828800" algn="l">
              <a:lnSpc>
                <a:spcPct val="100000"/>
              </a:lnSpc>
              <a:spcBef>
                <a:spcPts val="900"/>
              </a:spcBef>
              <a:spcAft>
                <a:spcPts val="0"/>
              </a:spcAft>
              <a:buClr>
                <a:schemeClr val="lt1"/>
              </a:buClr>
              <a:buSzPts val="2000"/>
              <a:buChar char="•"/>
              <a:defRPr sz="2000">
                <a:solidFill>
                  <a:schemeClr val="lt1"/>
                </a:solidFill>
              </a:defRPr>
            </a:lvl4pPr>
            <a:lvl5pPr indent="-355600" lvl="4" marL="2286000" algn="l">
              <a:lnSpc>
                <a:spcPct val="100000"/>
              </a:lnSpc>
              <a:spcBef>
                <a:spcPts val="900"/>
              </a:spcBef>
              <a:spcAft>
                <a:spcPts val="0"/>
              </a:spcAft>
              <a:buClr>
                <a:schemeClr val="lt1"/>
              </a:buClr>
              <a:buSzPts val="2000"/>
              <a:buChar char="•"/>
              <a:defRPr sz="2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8"/>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28"/>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8"/>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8"/>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129" name="Google Shape;129;p28"/>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29"/>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29"/>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9"/>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9"/>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135" name="Google Shape;135;p29"/>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p">
  <p:cSld name="Map">
    <p:spTree>
      <p:nvGrpSpPr>
        <p:cNvPr id="136" name="Shape 136"/>
        <p:cNvGrpSpPr/>
        <p:nvPr/>
      </p:nvGrpSpPr>
      <p:grpSpPr>
        <a:xfrm>
          <a:off x="0" y="0"/>
          <a:ext cx="0" cy="0"/>
          <a:chOff x="0" y="0"/>
          <a:chExt cx="0" cy="0"/>
        </a:xfrm>
      </p:grpSpPr>
      <p:sp>
        <p:nvSpPr>
          <p:cNvPr id="137" name="Google Shape;137;p30"/>
          <p:cNvSpPr/>
          <p:nvPr/>
        </p:nvSpPr>
        <p:spPr>
          <a:xfrm flipH="1" rot="10800000">
            <a:off x="0" y="261650"/>
            <a:ext cx="12192000" cy="6332503"/>
          </a:xfrm>
          <a:prstGeom prst="rect">
            <a:avLst/>
          </a:prstGeom>
          <a:solidFill>
            <a:srgbClr val="D8D8D8"/>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138" name="Google Shape;138;p30"/>
          <p:cNvSpPr txBox="1"/>
          <p:nvPr>
            <p:ph type="title"/>
          </p:nvPr>
        </p:nvSpPr>
        <p:spPr>
          <a:xfrm>
            <a:off x="582082" y="576305"/>
            <a:ext cx="11113031" cy="49233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4E2A84"/>
              </a:buClr>
              <a:buSzPts val="3000"/>
              <a:buFont typeface="Arial"/>
              <a:buNone/>
              <a:defRPr>
                <a:solidFill>
                  <a:srgbClr val="4E2A8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9" name="Google Shape;139;p30"/>
          <p:cNvPicPr preferRelativeResize="0"/>
          <p:nvPr/>
        </p:nvPicPr>
        <p:blipFill rotWithShape="1">
          <a:blip r:embed="rId2">
            <a:alphaModFix amt="80000"/>
          </a:blip>
          <a:srcRect b="0" l="0" r="0" t="0"/>
          <a:stretch/>
        </p:blipFill>
        <p:spPr>
          <a:xfrm>
            <a:off x="1760539" y="856474"/>
            <a:ext cx="10200317" cy="5737678"/>
          </a:xfrm>
          <a:prstGeom prst="rect">
            <a:avLst/>
          </a:prstGeom>
          <a:noFill/>
          <a:ln>
            <a:noFill/>
          </a:ln>
        </p:spPr>
      </p:pic>
      <p:sp>
        <p:nvSpPr>
          <p:cNvPr id="140" name="Google Shape;140;p30"/>
          <p:cNvSpPr txBox="1"/>
          <p:nvPr>
            <p:ph idx="1" type="body"/>
          </p:nvPr>
        </p:nvSpPr>
        <p:spPr>
          <a:xfrm>
            <a:off x="954061" y="3835022"/>
            <a:ext cx="2676243" cy="272954"/>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200"/>
              </a:spcBef>
              <a:spcAft>
                <a:spcPts val="0"/>
              </a:spcAft>
              <a:buClr>
                <a:srgbClr val="3F3F3F"/>
              </a:buClr>
              <a:buSzPts val="1400"/>
              <a:buNone/>
              <a:defRPr sz="1400"/>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30"/>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30"/>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0"/>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0"/>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145" name="Google Shape;145;p30"/>
          <p:cNvPicPr preferRelativeResize="0"/>
          <p:nvPr/>
        </p:nvPicPr>
        <p:blipFill rotWithShape="1">
          <a:blip r:embed="rId3">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ulty Slide D">
  <p:cSld name="Faculty Slide D">
    <p:spTree>
      <p:nvGrpSpPr>
        <p:cNvPr id="146" name="Shape 146"/>
        <p:cNvGrpSpPr/>
        <p:nvPr/>
      </p:nvGrpSpPr>
      <p:grpSpPr>
        <a:xfrm>
          <a:off x="0" y="0"/>
          <a:ext cx="0" cy="0"/>
          <a:chOff x="0" y="0"/>
          <a:chExt cx="0" cy="0"/>
        </a:xfrm>
      </p:grpSpPr>
      <p:sp>
        <p:nvSpPr>
          <p:cNvPr id="147" name="Google Shape;147;p31"/>
          <p:cNvSpPr/>
          <p:nvPr/>
        </p:nvSpPr>
        <p:spPr>
          <a:xfrm flipH="1" rot="10800000">
            <a:off x="0" y="261655"/>
            <a:ext cx="12192000" cy="6334686"/>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148" name="Google Shape;148;p31"/>
          <p:cNvSpPr/>
          <p:nvPr>
            <p:ph idx="2" type="pic"/>
          </p:nvPr>
        </p:nvSpPr>
        <p:spPr>
          <a:xfrm>
            <a:off x="566739" y="1978025"/>
            <a:ext cx="1827212" cy="1822450"/>
          </a:xfrm>
          <a:prstGeom prst="rect">
            <a:avLst/>
          </a:prstGeom>
          <a:solidFill>
            <a:srgbClr val="7F7F7F"/>
          </a:solidFill>
          <a:ln>
            <a:noFill/>
          </a:ln>
        </p:spPr>
      </p:sp>
      <p:sp>
        <p:nvSpPr>
          <p:cNvPr id="149" name="Google Shape;149;p31"/>
          <p:cNvSpPr/>
          <p:nvPr>
            <p:ph idx="3" type="pic"/>
          </p:nvPr>
        </p:nvSpPr>
        <p:spPr>
          <a:xfrm>
            <a:off x="4501311" y="1978025"/>
            <a:ext cx="1827212" cy="1822450"/>
          </a:xfrm>
          <a:prstGeom prst="rect">
            <a:avLst/>
          </a:prstGeom>
          <a:solidFill>
            <a:srgbClr val="7F7F7F"/>
          </a:solidFill>
          <a:ln>
            <a:noFill/>
          </a:ln>
        </p:spPr>
      </p:sp>
      <p:sp>
        <p:nvSpPr>
          <p:cNvPr id="150" name="Google Shape;150;p31"/>
          <p:cNvSpPr/>
          <p:nvPr>
            <p:ph idx="4" type="pic"/>
          </p:nvPr>
        </p:nvSpPr>
        <p:spPr>
          <a:xfrm>
            <a:off x="8431445" y="1978025"/>
            <a:ext cx="1827212" cy="1822450"/>
          </a:xfrm>
          <a:prstGeom prst="rect">
            <a:avLst/>
          </a:prstGeom>
          <a:solidFill>
            <a:srgbClr val="7F7F7F"/>
          </a:solidFill>
          <a:ln>
            <a:noFill/>
          </a:ln>
        </p:spPr>
      </p:sp>
      <p:sp>
        <p:nvSpPr>
          <p:cNvPr id="151" name="Google Shape;151;p31"/>
          <p:cNvSpPr txBox="1"/>
          <p:nvPr>
            <p:ph type="title"/>
          </p:nvPr>
        </p:nvSpPr>
        <p:spPr>
          <a:xfrm>
            <a:off x="582082" y="576306"/>
            <a:ext cx="11113031" cy="46603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4E2A84"/>
              </a:buClr>
              <a:buSzPts val="3000"/>
              <a:buFont typeface="Arial"/>
              <a:buNone/>
              <a:defRPr b="0" sz="3000" cap="none">
                <a:solidFill>
                  <a:srgbClr val="4E2A8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1"/>
          <p:cNvSpPr txBox="1"/>
          <p:nvPr>
            <p:ph idx="1" type="body"/>
          </p:nvPr>
        </p:nvSpPr>
        <p:spPr>
          <a:xfrm>
            <a:off x="582082" y="1100406"/>
            <a:ext cx="11113031" cy="25657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1400"/>
              <a:buNone/>
              <a:defRPr b="0" sz="1400" cap="none"/>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31"/>
          <p:cNvSpPr/>
          <p:nvPr>
            <p:ph idx="5" type="pic"/>
          </p:nvPr>
        </p:nvSpPr>
        <p:spPr>
          <a:xfrm>
            <a:off x="566739" y="4117649"/>
            <a:ext cx="1827212" cy="1822450"/>
          </a:xfrm>
          <a:prstGeom prst="rect">
            <a:avLst/>
          </a:prstGeom>
          <a:solidFill>
            <a:srgbClr val="7F7F7F"/>
          </a:solidFill>
          <a:ln>
            <a:noFill/>
          </a:ln>
        </p:spPr>
      </p:sp>
      <p:sp>
        <p:nvSpPr>
          <p:cNvPr id="154" name="Google Shape;154;p31"/>
          <p:cNvSpPr/>
          <p:nvPr>
            <p:ph idx="6" type="pic"/>
          </p:nvPr>
        </p:nvSpPr>
        <p:spPr>
          <a:xfrm>
            <a:off x="4501311" y="4117649"/>
            <a:ext cx="1827212" cy="1822450"/>
          </a:xfrm>
          <a:prstGeom prst="rect">
            <a:avLst/>
          </a:prstGeom>
          <a:solidFill>
            <a:srgbClr val="7F7F7F"/>
          </a:solidFill>
          <a:ln>
            <a:noFill/>
          </a:ln>
        </p:spPr>
      </p:sp>
      <p:sp>
        <p:nvSpPr>
          <p:cNvPr id="155" name="Google Shape;155;p31"/>
          <p:cNvSpPr/>
          <p:nvPr>
            <p:ph idx="7" type="pic"/>
          </p:nvPr>
        </p:nvSpPr>
        <p:spPr>
          <a:xfrm>
            <a:off x="8431445" y="4117649"/>
            <a:ext cx="1827212" cy="1822450"/>
          </a:xfrm>
          <a:prstGeom prst="rect">
            <a:avLst/>
          </a:prstGeom>
          <a:solidFill>
            <a:srgbClr val="7F7F7F"/>
          </a:solidFill>
          <a:ln>
            <a:noFill/>
          </a:ln>
        </p:spPr>
      </p:sp>
      <p:sp>
        <p:nvSpPr>
          <p:cNvPr id="156" name="Google Shape;156;p31"/>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31"/>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31"/>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31"/>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60" name="Google Shape;160;p31"/>
          <p:cNvSpPr txBox="1"/>
          <p:nvPr>
            <p:ph idx="8" type="body"/>
          </p:nvPr>
        </p:nvSpPr>
        <p:spPr>
          <a:xfrm>
            <a:off x="2398389" y="1978026"/>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31"/>
          <p:cNvSpPr txBox="1"/>
          <p:nvPr>
            <p:ph idx="9" type="body"/>
          </p:nvPr>
        </p:nvSpPr>
        <p:spPr>
          <a:xfrm>
            <a:off x="10262349" y="1978026"/>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31"/>
          <p:cNvSpPr txBox="1"/>
          <p:nvPr>
            <p:ph idx="13" type="body"/>
          </p:nvPr>
        </p:nvSpPr>
        <p:spPr>
          <a:xfrm>
            <a:off x="2398389" y="4121344"/>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31"/>
          <p:cNvSpPr txBox="1"/>
          <p:nvPr>
            <p:ph idx="14" type="body"/>
          </p:nvPr>
        </p:nvSpPr>
        <p:spPr>
          <a:xfrm>
            <a:off x="6318901" y="4121344"/>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31"/>
          <p:cNvSpPr txBox="1"/>
          <p:nvPr>
            <p:ph idx="15" type="body"/>
          </p:nvPr>
        </p:nvSpPr>
        <p:spPr>
          <a:xfrm>
            <a:off x="6318901" y="1978026"/>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31"/>
          <p:cNvSpPr txBox="1"/>
          <p:nvPr>
            <p:ph idx="16" type="body"/>
          </p:nvPr>
        </p:nvSpPr>
        <p:spPr>
          <a:xfrm>
            <a:off x="10262349" y="4121344"/>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black and purple text&#10;&#10;Description automatically generated" id="166" name="Google Shape;166;p31"/>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ulty Slide D.1">
  <p:cSld name="Faculty Slide D.1">
    <p:spTree>
      <p:nvGrpSpPr>
        <p:cNvPr id="167" name="Shape 167"/>
        <p:cNvGrpSpPr/>
        <p:nvPr/>
      </p:nvGrpSpPr>
      <p:grpSpPr>
        <a:xfrm>
          <a:off x="0" y="0"/>
          <a:ext cx="0" cy="0"/>
          <a:chOff x="0" y="0"/>
          <a:chExt cx="0" cy="0"/>
        </a:xfrm>
      </p:grpSpPr>
      <p:sp>
        <p:nvSpPr>
          <p:cNvPr id="168" name="Google Shape;168;p32"/>
          <p:cNvSpPr/>
          <p:nvPr/>
        </p:nvSpPr>
        <p:spPr>
          <a:xfrm flipH="1" rot="10800000">
            <a:off x="0" y="261655"/>
            <a:ext cx="12192000" cy="6334686"/>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169" name="Google Shape;169;p32"/>
          <p:cNvSpPr txBox="1"/>
          <p:nvPr>
            <p:ph idx="1" type="body"/>
          </p:nvPr>
        </p:nvSpPr>
        <p:spPr>
          <a:xfrm>
            <a:off x="2398389" y="1978026"/>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32"/>
          <p:cNvSpPr txBox="1"/>
          <p:nvPr>
            <p:ph idx="2" type="body"/>
          </p:nvPr>
        </p:nvSpPr>
        <p:spPr>
          <a:xfrm>
            <a:off x="10262349" y="1978026"/>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32"/>
          <p:cNvSpPr txBox="1"/>
          <p:nvPr>
            <p:ph idx="3" type="body"/>
          </p:nvPr>
        </p:nvSpPr>
        <p:spPr>
          <a:xfrm>
            <a:off x="2398389" y="4121344"/>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32"/>
          <p:cNvSpPr txBox="1"/>
          <p:nvPr>
            <p:ph idx="4" type="body"/>
          </p:nvPr>
        </p:nvSpPr>
        <p:spPr>
          <a:xfrm>
            <a:off x="6318901" y="4121344"/>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32"/>
          <p:cNvSpPr txBox="1"/>
          <p:nvPr>
            <p:ph idx="5" type="body"/>
          </p:nvPr>
        </p:nvSpPr>
        <p:spPr>
          <a:xfrm>
            <a:off x="6318901" y="1978026"/>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32"/>
          <p:cNvSpPr txBox="1"/>
          <p:nvPr>
            <p:ph idx="6" type="body"/>
          </p:nvPr>
        </p:nvSpPr>
        <p:spPr>
          <a:xfrm>
            <a:off x="10262349" y="4121344"/>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32"/>
          <p:cNvSpPr/>
          <p:nvPr>
            <p:ph idx="7" type="pic"/>
          </p:nvPr>
        </p:nvSpPr>
        <p:spPr>
          <a:xfrm>
            <a:off x="566739" y="1978025"/>
            <a:ext cx="1827212" cy="1822450"/>
          </a:xfrm>
          <a:prstGeom prst="rect">
            <a:avLst/>
          </a:prstGeom>
          <a:solidFill>
            <a:srgbClr val="7F7F7F"/>
          </a:solidFill>
          <a:ln>
            <a:noFill/>
          </a:ln>
        </p:spPr>
      </p:sp>
      <p:sp>
        <p:nvSpPr>
          <p:cNvPr id="176" name="Google Shape;176;p32"/>
          <p:cNvSpPr/>
          <p:nvPr>
            <p:ph idx="8" type="pic"/>
          </p:nvPr>
        </p:nvSpPr>
        <p:spPr>
          <a:xfrm>
            <a:off x="4501311" y="1978025"/>
            <a:ext cx="1827212" cy="1822450"/>
          </a:xfrm>
          <a:prstGeom prst="rect">
            <a:avLst/>
          </a:prstGeom>
          <a:solidFill>
            <a:srgbClr val="7F7F7F"/>
          </a:solidFill>
          <a:ln>
            <a:noFill/>
          </a:ln>
        </p:spPr>
      </p:sp>
      <p:sp>
        <p:nvSpPr>
          <p:cNvPr id="177" name="Google Shape;177;p32"/>
          <p:cNvSpPr/>
          <p:nvPr>
            <p:ph idx="9" type="pic"/>
          </p:nvPr>
        </p:nvSpPr>
        <p:spPr>
          <a:xfrm>
            <a:off x="8431445" y="1978025"/>
            <a:ext cx="1827212" cy="1822450"/>
          </a:xfrm>
          <a:prstGeom prst="rect">
            <a:avLst/>
          </a:prstGeom>
          <a:solidFill>
            <a:srgbClr val="7F7F7F"/>
          </a:solidFill>
          <a:ln>
            <a:noFill/>
          </a:ln>
        </p:spPr>
      </p:sp>
      <p:sp>
        <p:nvSpPr>
          <p:cNvPr id="178" name="Google Shape;178;p32"/>
          <p:cNvSpPr txBox="1"/>
          <p:nvPr>
            <p:ph type="title"/>
          </p:nvPr>
        </p:nvSpPr>
        <p:spPr>
          <a:xfrm>
            <a:off x="566738" y="576304"/>
            <a:ext cx="11128375" cy="65087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4E2A84"/>
              </a:buClr>
              <a:buSzPts val="3000"/>
              <a:buFont typeface="Arial"/>
              <a:buNone/>
              <a:defRPr b="0" sz="3000" cap="none">
                <a:solidFill>
                  <a:srgbClr val="4E2A8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32"/>
          <p:cNvSpPr/>
          <p:nvPr>
            <p:ph idx="13" type="pic"/>
          </p:nvPr>
        </p:nvSpPr>
        <p:spPr>
          <a:xfrm>
            <a:off x="566739" y="4117649"/>
            <a:ext cx="1827212" cy="1822450"/>
          </a:xfrm>
          <a:prstGeom prst="rect">
            <a:avLst/>
          </a:prstGeom>
          <a:solidFill>
            <a:srgbClr val="7F7F7F"/>
          </a:solidFill>
          <a:ln>
            <a:noFill/>
          </a:ln>
        </p:spPr>
      </p:sp>
      <p:sp>
        <p:nvSpPr>
          <p:cNvPr id="180" name="Google Shape;180;p32"/>
          <p:cNvSpPr/>
          <p:nvPr>
            <p:ph idx="14" type="pic"/>
          </p:nvPr>
        </p:nvSpPr>
        <p:spPr>
          <a:xfrm>
            <a:off x="4501311" y="4117649"/>
            <a:ext cx="1827212" cy="1822450"/>
          </a:xfrm>
          <a:prstGeom prst="rect">
            <a:avLst/>
          </a:prstGeom>
          <a:solidFill>
            <a:srgbClr val="7F7F7F"/>
          </a:solidFill>
          <a:ln>
            <a:noFill/>
          </a:ln>
        </p:spPr>
      </p:sp>
      <p:sp>
        <p:nvSpPr>
          <p:cNvPr id="181" name="Google Shape;181;p32"/>
          <p:cNvSpPr/>
          <p:nvPr>
            <p:ph idx="15" type="pic"/>
          </p:nvPr>
        </p:nvSpPr>
        <p:spPr>
          <a:xfrm>
            <a:off x="8431445" y="4117649"/>
            <a:ext cx="1827212" cy="1822450"/>
          </a:xfrm>
          <a:prstGeom prst="rect">
            <a:avLst/>
          </a:prstGeom>
          <a:solidFill>
            <a:srgbClr val="7F7F7F"/>
          </a:solidFill>
          <a:ln>
            <a:noFill/>
          </a:ln>
        </p:spPr>
      </p:sp>
      <p:sp>
        <p:nvSpPr>
          <p:cNvPr id="182" name="Google Shape;182;p32"/>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32"/>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32"/>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32"/>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86" name="Google Shape;186;p32"/>
          <p:cNvSpPr txBox="1"/>
          <p:nvPr>
            <p:ph idx="16" type="body"/>
          </p:nvPr>
        </p:nvSpPr>
        <p:spPr>
          <a:xfrm>
            <a:off x="566738" y="1285250"/>
            <a:ext cx="11128375" cy="2565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1400"/>
              <a:buNone/>
              <a:defRPr b="0" sz="1400" cap="none"/>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black and purple text&#10;&#10;Description automatically generated" id="187" name="Google Shape;187;p32"/>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p:cSld name="Segue">
    <p:spTree>
      <p:nvGrpSpPr>
        <p:cNvPr id="188" name="Shape 188"/>
        <p:cNvGrpSpPr/>
        <p:nvPr/>
      </p:nvGrpSpPr>
      <p:grpSpPr>
        <a:xfrm>
          <a:off x="0" y="0"/>
          <a:ext cx="0" cy="0"/>
          <a:chOff x="0" y="0"/>
          <a:chExt cx="0" cy="0"/>
        </a:xfrm>
      </p:grpSpPr>
      <p:sp>
        <p:nvSpPr>
          <p:cNvPr id="189" name="Google Shape;189;p33"/>
          <p:cNvSpPr txBox="1"/>
          <p:nvPr>
            <p:ph type="title"/>
          </p:nvPr>
        </p:nvSpPr>
        <p:spPr>
          <a:xfrm>
            <a:off x="609602" y="3314704"/>
            <a:ext cx="11182361" cy="13620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2"/>
              </a:buClr>
              <a:buSzPts val="2400"/>
              <a:buFont typeface="Arial"/>
              <a:buNone/>
              <a:defRPr sz="2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33"/>
          <p:cNvSpPr txBox="1"/>
          <p:nvPr>
            <p:ph idx="1" type="body"/>
          </p:nvPr>
        </p:nvSpPr>
        <p:spPr>
          <a:xfrm>
            <a:off x="609602" y="1814516"/>
            <a:ext cx="11182361" cy="1500187"/>
          </a:xfrm>
          <a:prstGeom prst="rect">
            <a:avLst/>
          </a:prstGeom>
          <a:noFill/>
          <a:ln>
            <a:noFill/>
          </a:ln>
        </p:spPr>
        <p:txBody>
          <a:bodyPr anchorCtr="0" anchor="b" bIns="0" lIns="0" spcFirstLastPara="1" rIns="0" wrap="square" tIns="0">
            <a:normAutofit/>
          </a:bodyPr>
          <a:lstStyle>
            <a:lvl1pPr indent="-228600" lvl="0" marL="457200" marR="0" algn="l">
              <a:lnSpc>
                <a:spcPct val="100000"/>
              </a:lnSpc>
              <a:spcBef>
                <a:spcPts val="640"/>
              </a:spcBef>
              <a:spcAft>
                <a:spcPts val="0"/>
              </a:spcAft>
              <a:buClr>
                <a:schemeClr val="dk2"/>
              </a:buClr>
              <a:buSzPts val="3200"/>
              <a:buFont typeface="Arial"/>
              <a:buNone/>
              <a:defRPr b="0" sz="3200">
                <a:solidFill>
                  <a:schemeClr val="dk2"/>
                </a:solidFill>
                <a:latin typeface="Arial"/>
                <a:ea typeface="Arial"/>
                <a:cs typeface="Arial"/>
                <a:sym typeface="Arial"/>
              </a:defRPr>
            </a:lvl1pPr>
            <a:lvl2pPr indent="-228600" lvl="1" marL="914400" algn="l">
              <a:lnSpc>
                <a:spcPct val="100000"/>
              </a:lnSpc>
              <a:spcBef>
                <a:spcPts val="1800"/>
              </a:spcBef>
              <a:spcAft>
                <a:spcPts val="0"/>
              </a:spcAft>
              <a:buClr>
                <a:srgbClr val="888888"/>
              </a:buClr>
              <a:buSzPts val="1800"/>
              <a:buNone/>
              <a:defRPr sz="1800">
                <a:solidFill>
                  <a:srgbClr val="888888"/>
                </a:solidFill>
              </a:defRPr>
            </a:lvl2pPr>
            <a:lvl3pPr indent="-228600" lvl="2" marL="1371600" algn="l">
              <a:lnSpc>
                <a:spcPct val="100000"/>
              </a:lnSpc>
              <a:spcBef>
                <a:spcPts val="900"/>
              </a:spcBef>
              <a:spcAft>
                <a:spcPts val="0"/>
              </a:spcAft>
              <a:buClr>
                <a:srgbClr val="888888"/>
              </a:buClr>
              <a:buSzPts val="1600"/>
              <a:buNone/>
              <a:defRPr sz="1600">
                <a:solidFill>
                  <a:srgbClr val="888888"/>
                </a:solidFill>
              </a:defRPr>
            </a:lvl3pPr>
            <a:lvl4pPr indent="-228600" lvl="3" marL="1828800" algn="l">
              <a:lnSpc>
                <a:spcPct val="100000"/>
              </a:lnSpc>
              <a:spcBef>
                <a:spcPts val="900"/>
              </a:spcBef>
              <a:spcAft>
                <a:spcPts val="0"/>
              </a:spcAft>
              <a:buClr>
                <a:srgbClr val="888888"/>
              </a:buClr>
              <a:buSzPts val="1400"/>
              <a:buNone/>
              <a:defRPr sz="1400">
                <a:solidFill>
                  <a:srgbClr val="888888"/>
                </a:solidFill>
              </a:defRPr>
            </a:lvl4pPr>
            <a:lvl5pPr indent="-228600" lvl="4" marL="2286000" algn="l">
              <a:lnSpc>
                <a:spcPct val="100000"/>
              </a:lnSpc>
              <a:spcBef>
                <a:spcPts val="900"/>
              </a:spcBef>
              <a:spcAft>
                <a:spcPts val="0"/>
              </a:spcAft>
              <a:buClr>
                <a:srgbClr val="888888"/>
              </a:buClr>
              <a:buSzPts val="1400"/>
              <a:buNone/>
              <a:defRPr sz="1400">
                <a:solidFill>
                  <a:srgbClr val="888888"/>
                </a:solidFill>
              </a:defRPr>
            </a:lvl5pPr>
            <a:lvl6pPr indent="-228600" lvl="5" marL="2743200" algn="l">
              <a:lnSpc>
                <a:spcPct val="90000"/>
              </a:lnSpc>
              <a:spcBef>
                <a:spcPts val="500"/>
              </a:spcBef>
              <a:spcAft>
                <a:spcPts val="0"/>
              </a:spcAft>
              <a:buClr>
                <a:srgbClr val="888888"/>
              </a:buClr>
              <a:buSzPts val="1400"/>
              <a:buNone/>
              <a:defRPr sz="1400">
                <a:solidFill>
                  <a:srgbClr val="888888"/>
                </a:solidFill>
              </a:defRPr>
            </a:lvl6pPr>
            <a:lvl7pPr indent="-228600" lvl="6" marL="3200400" algn="l">
              <a:lnSpc>
                <a:spcPct val="90000"/>
              </a:lnSpc>
              <a:spcBef>
                <a:spcPts val="500"/>
              </a:spcBef>
              <a:spcAft>
                <a:spcPts val="0"/>
              </a:spcAft>
              <a:buClr>
                <a:srgbClr val="888888"/>
              </a:buClr>
              <a:buSzPts val="1400"/>
              <a:buNone/>
              <a:defRPr sz="1400">
                <a:solidFill>
                  <a:srgbClr val="888888"/>
                </a:solidFill>
              </a:defRPr>
            </a:lvl7pPr>
            <a:lvl8pPr indent="-228600" lvl="7" marL="3657600" algn="l">
              <a:lnSpc>
                <a:spcPct val="90000"/>
              </a:lnSpc>
              <a:spcBef>
                <a:spcPts val="500"/>
              </a:spcBef>
              <a:spcAft>
                <a:spcPts val="0"/>
              </a:spcAft>
              <a:buClr>
                <a:srgbClr val="888888"/>
              </a:buClr>
              <a:buSzPts val="1400"/>
              <a:buNone/>
              <a:defRPr sz="1400">
                <a:solidFill>
                  <a:srgbClr val="888888"/>
                </a:solidFill>
              </a:defRPr>
            </a:lvl8pPr>
            <a:lvl9pPr indent="-228600" lvl="8" marL="4114800" algn="l">
              <a:lnSpc>
                <a:spcPct val="90000"/>
              </a:lnSpc>
              <a:spcBef>
                <a:spcPts val="500"/>
              </a:spcBef>
              <a:spcAft>
                <a:spcPts val="0"/>
              </a:spcAft>
              <a:buClr>
                <a:srgbClr val="888888"/>
              </a:buClr>
              <a:buSzPts val="1400"/>
              <a:buNone/>
              <a:defRPr sz="1400">
                <a:solidFill>
                  <a:srgbClr val="888888"/>
                </a:solidFill>
              </a:defRPr>
            </a:lvl9pPr>
          </a:lstStyle>
          <a:p/>
        </p:txBody>
      </p:sp>
      <p:cxnSp>
        <p:nvCxnSpPr>
          <p:cNvPr id="191" name="Google Shape;191;p33"/>
          <p:cNvCxnSpPr/>
          <p:nvPr/>
        </p:nvCxnSpPr>
        <p:spPr>
          <a:xfrm>
            <a:off x="0" y="6303966"/>
            <a:ext cx="12192000" cy="1587"/>
          </a:xfrm>
          <a:prstGeom prst="straightConnector1">
            <a:avLst/>
          </a:prstGeom>
          <a:noFill/>
          <a:ln cap="flat" cmpd="sng" w="12700">
            <a:solidFill>
              <a:srgbClr val="D4D4D4"/>
            </a:solidFill>
            <a:prstDash val="solid"/>
            <a:round/>
            <a:headEnd len="sm" w="sm" type="none"/>
            <a:tailEnd len="sm" w="sm" type="none"/>
          </a:ln>
        </p:spPr>
      </p:cxnSp>
      <p:cxnSp>
        <p:nvCxnSpPr>
          <p:cNvPr id="192" name="Google Shape;192;p33"/>
          <p:cNvCxnSpPr/>
          <p:nvPr/>
        </p:nvCxnSpPr>
        <p:spPr>
          <a:xfrm>
            <a:off x="0" y="6303966"/>
            <a:ext cx="12192000" cy="1587"/>
          </a:xfrm>
          <a:prstGeom prst="straightConnector1">
            <a:avLst/>
          </a:prstGeom>
          <a:noFill/>
          <a:ln cap="flat" cmpd="sng" w="12700">
            <a:solidFill>
              <a:srgbClr val="D4D4D4"/>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Line Title with Bullets">
  <p:cSld name="One Line Title with Bullets">
    <p:spTree>
      <p:nvGrpSpPr>
        <p:cNvPr id="193" name="Shape 193"/>
        <p:cNvGrpSpPr/>
        <p:nvPr/>
      </p:nvGrpSpPr>
      <p:grpSpPr>
        <a:xfrm>
          <a:off x="0" y="0"/>
          <a:ext cx="0" cy="0"/>
          <a:chOff x="0" y="0"/>
          <a:chExt cx="0" cy="0"/>
        </a:xfrm>
      </p:grpSpPr>
      <p:sp>
        <p:nvSpPr>
          <p:cNvPr id="194" name="Google Shape;194;p34"/>
          <p:cNvSpPr txBox="1"/>
          <p:nvPr>
            <p:ph type="title"/>
          </p:nvPr>
        </p:nvSpPr>
        <p:spPr>
          <a:xfrm>
            <a:off x="609600" y="660397"/>
            <a:ext cx="10972800" cy="51856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1"/>
              </a:buClr>
              <a:buSzPts val="30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34"/>
          <p:cNvSpPr txBox="1"/>
          <p:nvPr>
            <p:ph idx="1" type="body"/>
          </p:nvPr>
        </p:nvSpPr>
        <p:spPr>
          <a:xfrm>
            <a:off x="534581" y="1363834"/>
            <a:ext cx="10972799" cy="446087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2"/>
              </a:buClr>
              <a:buSzPts val="2000"/>
              <a:buNone/>
              <a:defRPr sz="2000">
                <a:solidFill>
                  <a:schemeClr val="dk2"/>
                </a:solidFill>
                <a:latin typeface="Arial"/>
                <a:ea typeface="Arial"/>
                <a:cs typeface="Arial"/>
                <a:sym typeface="Arial"/>
              </a:defRPr>
            </a:lvl1pPr>
            <a:lvl2pPr indent="-228600" lvl="1" marL="914400" algn="l">
              <a:lnSpc>
                <a:spcPct val="100000"/>
              </a:lnSpc>
              <a:spcBef>
                <a:spcPts val="1200"/>
              </a:spcBef>
              <a:spcAft>
                <a:spcPts val="0"/>
              </a:spcAft>
              <a:buClr>
                <a:schemeClr val="dk2"/>
              </a:buClr>
              <a:buSzPts val="1800"/>
              <a:buNone/>
              <a:defRPr sz="1800">
                <a:solidFill>
                  <a:schemeClr val="dk2"/>
                </a:solidFill>
                <a:latin typeface="Arial"/>
                <a:ea typeface="Arial"/>
                <a:cs typeface="Arial"/>
                <a:sym typeface="Arial"/>
              </a:defRPr>
            </a:lvl2pPr>
            <a:lvl3pPr indent="-330200" lvl="2" marL="1371600" algn="l">
              <a:lnSpc>
                <a:spcPct val="100000"/>
              </a:lnSpc>
              <a:spcBef>
                <a:spcPts val="600"/>
              </a:spcBef>
              <a:spcAft>
                <a:spcPts val="0"/>
              </a:spcAft>
              <a:buClr>
                <a:schemeClr val="dk2"/>
              </a:buClr>
              <a:buSzPts val="1600"/>
              <a:buChar char="•"/>
              <a:defRPr sz="1600">
                <a:solidFill>
                  <a:schemeClr val="dk2"/>
                </a:solidFill>
                <a:latin typeface="Arial"/>
                <a:ea typeface="Arial"/>
                <a:cs typeface="Arial"/>
                <a:sym typeface="Arial"/>
              </a:defRPr>
            </a:lvl3pPr>
            <a:lvl4pPr indent="-330200" lvl="3" marL="1828800" algn="l">
              <a:lnSpc>
                <a:spcPct val="100000"/>
              </a:lnSpc>
              <a:spcBef>
                <a:spcPts val="600"/>
              </a:spcBef>
              <a:spcAft>
                <a:spcPts val="0"/>
              </a:spcAft>
              <a:buClr>
                <a:schemeClr val="dk2"/>
              </a:buClr>
              <a:buSzPts val="1600"/>
              <a:buChar char="•"/>
              <a:defRPr sz="1600">
                <a:solidFill>
                  <a:schemeClr val="dk2"/>
                </a:solidFill>
                <a:latin typeface="Arial"/>
                <a:ea typeface="Arial"/>
                <a:cs typeface="Arial"/>
                <a:sym typeface="Arial"/>
              </a:defRPr>
            </a:lvl4pPr>
            <a:lvl5pPr indent="-317500" lvl="4" marL="2286000" algn="l">
              <a:lnSpc>
                <a:spcPct val="100000"/>
              </a:lnSpc>
              <a:spcBef>
                <a:spcPts val="600"/>
              </a:spcBef>
              <a:spcAft>
                <a:spcPts val="0"/>
              </a:spcAft>
              <a:buClr>
                <a:schemeClr val="dk2"/>
              </a:buClr>
              <a:buSzPts val="1400"/>
              <a:buChar char="•"/>
              <a:defRPr sz="1400">
                <a:solidFill>
                  <a:schemeClr val="dk2"/>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34"/>
          <p:cNvSpPr txBox="1"/>
          <p:nvPr>
            <p:ph idx="2" type="body"/>
          </p:nvPr>
        </p:nvSpPr>
        <p:spPr>
          <a:xfrm>
            <a:off x="2009476" y="6308199"/>
            <a:ext cx="8517328" cy="385763"/>
          </a:xfrm>
          <a:prstGeom prst="rect">
            <a:avLst/>
          </a:prstGeom>
          <a:noFill/>
          <a:ln>
            <a:noFill/>
          </a:ln>
        </p:spPr>
        <p:txBody>
          <a:bodyPr anchorCtr="0" anchor="b" bIns="0" lIns="91425" spcFirstLastPara="1" rIns="91425" wrap="square" tIns="0">
            <a:noAutofit/>
          </a:bodyPr>
          <a:lstStyle>
            <a:lvl1pPr indent="-228600" lvl="0" marL="457200" algn="l">
              <a:lnSpc>
                <a:spcPct val="100000"/>
              </a:lnSpc>
              <a:spcBef>
                <a:spcPts val="0"/>
              </a:spcBef>
              <a:spcAft>
                <a:spcPts val="0"/>
              </a:spcAft>
              <a:buClr>
                <a:schemeClr val="lt2"/>
              </a:buClr>
              <a:buSzPts val="800"/>
              <a:buFont typeface="Open Sans"/>
              <a:buNone/>
              <a:defRPr b="0" sz="800">
                <a:solidFill>
                  <a:schemeClr val="lt2"/>
                </a:solidFill>
                <a:latin typeface="Arial"/>
                <a:ea typeface="Arial"/>
                <a:cs typeface="Arial"/>
                <a:sym typeface="Aria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
  <p:cSld name="2_Content A">
    <p:spTree>
      <p:nvGrpSpPr>
        <p:cNvPr id="22" name="Shape 22"/>
        <p:cNvGrpSpPr/>
        <p:nvPr/>
      </p:nvGrpSpPr>
      <p:grpSpPr>
        <a:xfrm>
          <a:off x="0" y="0"/>
          <a:ext cx="0" cy="0"/>
          <a:chOff x="0" y="0"/>
          <a:chExt cx="0" cy="0"/>
        </a:xfrm>
      </p:grpSpPr>
      <p:sp>
        <p:nvSpPr>
          <p:cNvPr id="23" name="Google Shape;23;p13"/>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13"/>
          <p:cNvSpPr/>
          <p:nvPr/>
        </p:nvSpPr>
        <p:spPr>
          <a:xfrm flipH="1" rot="10800000">
            <a:off x="0" y="261658"/>
            <a:ext cx="12192000" cy="633468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25" name="Google Shape;25;p13"/>
          <p:cNvSpPr txBox="1"/>
          <p:nvPr>
            <p:ph type="title"/>
          </p:nvPr>
        </p:nvSpPr>
        <p:spPr>
          <a:xfrm>
            <a:off x="582082" y="576306"/>
            <a:ext cx="11113031" cy="42684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4E2A84"/>
              </a:buClr>
              <a:buSzPts val="3000"/>
              <a:buFont typeface="Arial"/>
              <a:buNone/>
              <a:defRPr b="0" sz="3000" cap="none">
                <a:solidFill>
                  <a:srgbClr val="4E2A8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 type="body"/>
          </p:nvPr>
        </p:nvSpPr>
        <p:spPr>
          <a:xfrm>
            <a:off x="582082" y="1948069"/>
            <a:ext cx="11113031" cy="41755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2000"/>
              <a:buNone/>
              <a:defRPr b="0" sz="2000"/>
            </a:lvl1pPr>
            <a:lvl2pPr indent="-228600" lvl="1" marL="914400" algn="l">
              <a:lnSpc>
                <a:spcPct val="100000"/>
              </a:lnSpc>
              <a:spcBef>
                <a:spcPts val="1800"/>
              </a:spcBef>
              <a:spcAft>
                <a:spcPts val="0"/>
              </a:spcAft>
              <a:buClr>
                <a:srgbClr val="3F3F3F"/>
              </a:buClr>
              <a:buSzPts val="2000"/>
              <a:buNone/>
              <a:defRPr sz="2000"/>
            </a:lvl2pPr>
            <a:lvl3pPr indent="-355600" lvl="2" marL="1371600" algn="l">
              <a:lnSpc>
                <a:spcPct val="100000"/>
              </a:lnSpc>
              <a:spcBef>
                <a:spcPts val="900"/>
              </a:spcBef>
              <a:spcAft>
                <a:spcPts val="0"/>
              </a:spcAft>
              <a:buClr>
                <a:srgbClr val="3F3F3F"/>
              </a:buClr>
              <a:buSzPts val="2000"/>
              <a:buFont typeface="Arial"/>
              <a:buChar char="•"/>
              <a:defRPr sz="2000"/>
            </a:lvl3pPr>
            <a:lvl4pPr indent="-355600" lvl="3" marL="1828800" algn="l">
              <a:lnSpc>
                <a:spcPct val="100000"/>
              </a:lnSpc>
              <a:spcBef>
                <a:spcPts val="900"/>
              </a:spcBef>
              <a:spcAft>
                <a:spcPts val="0"/>
              </a:spcAft>
              <a:buClr>
                <a:srgbClr val="3F3F3F"/>
              </a:buClr>
              <a:buSzPts val="2000"/>
              <a:buFont typeface="Arial"/>
              <a:buChar char="•"/>
              <a:defRPr sz="2000"/>
            </a:lvl4pPr>
            <a:lvl5pPr indent="-355600" lvl="4" marL="2286000" algn="l">
              <a:lnSpc>
                <a:spcPct val="100000"/>
              </a:lnSpc>
              <a:spcBef>
                <a:spcPts val="900"/>
              </a:spcBef>
              <a:spcAft>
                <a:spcPts val="0"/>
              </a:spcAft>
              <a:buClr>
                <a:srgbClr val="3F3F3F"/>
              </a:buClr>
              <a:buSzPts val="2000"/>
              <a:buFont typeface="Arial"/>
              <a:buChar char="•"/>
              <a:defRPr sz="2000"/>
            </a:lvl5pPr>
            <a:lvl6pPr indent="-355600" lvl="5" marL="2743200" algn="l">
              <a:lnSpc>
                <a:spcPct val="100000"/>
              </a:lnSpc>
              <a:spcBef>
                <a:spcPts val="900"/>
              </a:spcBef>
              <a:spcAft>
                <a:spcPts val="0"/>
              </a:spcAft>
              <a:buClr>
                <a:srgbClr val="3F3F3F"/>
              </a:buClr>
              <a:buSzPts val="2000"/>
              <a:buChar char="•"/>
              <a:defRPr sz="2000">
                <a:solidFill>
                  <a:srgbClr val="3F3F3F"/>
                </a:solidFill>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3"/>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Clr>
                <a:srgbClr val="3F3F3F"/>
              </a:buClr>
              <a:buSzPts val="1400"/>
              <a:buFont typeface="Arial"/>
              <a:buNone/>
              <a:defRPr>
                <a:solidFill>
                  <a:srgbClr val="3F3F3F"/>
                </a:solidFill>
              </a:defRPr>
            </a:lvl1pPr>
            <a:lvl2pPr lvl="1" algn="l">
              <a:lnSpc>
                <a:spcPct val="100000"/>
              </a:lnSpc>
              <a:spcBef>
                <a:spcPts val="0"/>
              </a:spcBef>
              <a:spcAft>
                <a:spcPts val="0"/>
              </a:spcAft>
              <a:buClr>
                <a:schemeClr val="dk1"/>
              </a:buClr>
              <a:buSzPts val="1400"/>
              <a:buFont typeface="Arial"/>
              <a:buNone/>
              <a:defRPr/>
            </a:lvl2pPr>
            <a:lvl3pPr lvl="2" algn="l">
              <a:lnSpc>
                <a:spcPct val="100000"/>
              </a:lnSpc>
              <a:spcBef>
                <a:spcPts val="0"/>
              </a:spcBef>
              <a:spcAft>
                <a:spcPts val="0"/>
              </a:spcAft>
              <a:buClr>
                <a:schemeClr val="dk1"/>
              </a:buClr>
              <a:buSzPts val="1400"/>
              <a:buFont typeface="Arial"/>
              <a:buNone/>
              <a:defRPr/>
            </a:lvl3pPr>
            <a:lvl4pPr lvl="3" algn="l">
              <a:lnSpc>
                <a:spcPct val="100000"/>
              </a:lnSpc>
              <a:spcBef>
                <a:spcPts val="0"/>
              </a:spcBef>
              <a:spcAft>
                <a:spcPts val="0"/>
              </a:spcAft>
              <a:buClr>
                <a:schemeClr val="dk1"/>
              </a:buClr>
              <a:buSzPts val="1400"/>
              <a:buFont typeface="Arial"/>
              <a:buNone/>
              <a:defRPr/>
            </a:lvl4pPr>
            <a:lvl5pPr lvl="4" algn="l">
              <a:lnSpc>
                <a:spcPct val="100000"/>
              </a:lnSpc>
              <a:spcBef>
                <a:spcPts val="0"/>
              </a:spcBef>
              <a:spcAft>
                <a:spcPts val="0"/>
              </a:spcAft>
              <a:buClr>
                <a:schemeClr val="dk1"/>
              </a:buClr>
              <a:buSzPts val="1400"/>
              <a:buFont typeface="Arial"/>
              <a:buNone/>
              <a:defRPr/>
            </a:lvl5pPr>
            <a:lvl6pPr lvl="5" algn="l">
              <a:lnSpc>
                <a:spcPct val="100000"/>
              </a:lnSpc>
              <a:spcBef>
                <a:spcPts val="0"/>
              </a:spcBef>
              <a:spcAft>
                <a:spcPts val="0"/>
              </a:spcAft>
              <a:buClr>
                <a:schemeClr val="dk1"/>
              </a:buClr>
              <a:buSzPts val="1400"/>
              <a:buFont typeface="Arial"/>
              <a:buNone/>
              <a:defRPr/>
            </a:lvl6pPr>
            <a:lvl7pPr lvl="6" algn="l">
              <a:lnSpc>
                <a:spcPct val="100000"/>
              </a:lnSpc>
              <a:spcBef>
                <a:spcPts val="0"/>
              </a:spcBef>
              <a:spcAft>
                <a:spcPts val="0"/>
              </a:spcAft>
              <a:buClr>
                <a:schemeClr val="dk1"/>
              </a:buClr>
              <a:buSzPts val="1400"/>
              <a:buFont typeface="Arial"/>
              <a:buNone/>
              <a:defRPr/>
            </a:lvl7pPr>
            <a:lvl8pPr lvl="7" algn="l">
              <a:lnSpc>
                <a:spcPct val="100000"/>
              </a:lnSpc>
              <a:spcBef>
                <a:spcPts val="0"/>
              </a:spcBef>
              <a:spcAft>
                <a:spcPts val="0"/>
              </a:spcAft>
              <a:buClr>
                <a:schemeClr val="dk1"/>
              </a:buClr>
              <a:buSzPts val="1400"/>
              <a:buFont typeface="Arial"/>
              <a:buNone/>
              <a:defRPr/>
            </a:lvl8pPr>
            <a:lvl9pPr lvl="8" algn="l">
              <a:lnSpc>
                <a:spcPct val="100000"/>
              </a:lnSpc>
              <a:spcBef>
                <a:spcPts val="0"/>
              </a:spcBef>
              <a:spcAft>
                <a:spcPts val="0"/>
              </a:spcAft>
              <a:buClr>
                <a:schemeClr val="dk1"/>
              </a:buClr>
              <a:buSzPts val="1400"/>
              <a:buFont typeface="Arial"/>
              <a:buNone/>
              <a:defRPr/>
            </a:lvl9pPr>
          </a:lstStyle>
          <a:p/>
        </p:txBody>
      </p:sp>
      <p:sp>
        <p:nvSpPr>
          <p:cNvPr id="28" name="Google Shape;28;p13"/>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3F3F3F"/>
              </a:buClr>
              <a:buSzPts val="1400"/>
              <a:buFont typeface="Arial"/>
              <a:buNone/>
              <a:defRPr>
                <a:solidFill>
                  <a:srgbClr val="3F3F3F"/>
                </a:solidFill>
              </a:defRPr>
            </a:lvl1pPr>
            <a:lvl2pPr lvl="1" algn="l">
              <a:lnSpc>
                <a:spcPct val="100000"/>
              </a:lnSpc>
              <a:spcBef>
                <a:spcPts val="0"/>
              </a:spcBef>
              <a:spcAft>
                <a:spcPts val="0"/>
              </a:spcAft>
              <a:buClr>
                <a:schemeClr val="dk1"/>
              </a:buClr>
              <a:buSzPts val="1400"/>
              <a:buFont typeface="Arial"/>
              <a:buNone/>
              <a:defRPr/>
            </a:lvl2pPr>
            <a:lvl3pPr lvl="2" algn="l">
              <a:lnSpc>
                <a:spcPct val="100000"/>
              </a:lnSpc>
              <a:spcBef>
                <a:spcPts val="0"/>
              </a:spcBef>
              <a:spcAft>
                <a:spcPts val="0"/>
              </a:spcAft>
              <a:buClr>
                <a:schemeClr val="dk1"/>
              </a:buClr>
              <a:buSzPts val="1400"/>
              <a:buFont typeface="Arial"/>
              <a:buNone/>
              <a:defRPr/>
            </a:lvl3pPr>
            <a:lvl4pPr lvl="3" algn="l">
              <a:lnSpc>
                <a:spcPct val="100000"/>
              </a:lnSpc>
              <a:spcBef>
                <a:spcPts val="0"/>
              </a:spcBef>
              <a:spcAft>
                <a:spcPts val="0"/>
              </a:spcAft>
              <a:buClr>
                <a:schemeClr val="dk1"/>
              </a:buClr>
              <a:buSzPts val="1400"/>
              <a:buFont typeface="Arial"/>
              <a:buNone/>
              <a:defRPr/>
            </a:lvl4pPr>
            <a:lvl5pPr lvl="4" algn="l">
              <a:lnSpc>
                <a:spcPct val="100000"/>
              </a:lnSpc>
              <a:spcBef>
                <a:spcPts val="0"/>
              </a:spcBef>
              <a:spcAft>
                <a:spcPts val="0"/>
              </a:spcAft>
              <a:buClr>
                <a:schemeClr val="dk1"/>
              </a:buClr>
              <a:buSzPts val="1400"/>
              <a:buFont typeface="Arial"/>
              <a:buNone/>
              <a:defRPr/>
            </a:lvl5pPr>
            <a:lvl6pPr lvl="5" algn="l">
              <a:lnSpc>
                <a:spcPct val="100000"/>
              </a:lnSpc>
              <a:spcBef>
                <a:spcPts val="0"/>
              </a:spcBef>
              <a:spcAft>
                <a:spcPts val="0"/>
              </a:spcAft>
              <a:buClr>
                <a:schemeClr val="dk1"/>
              </a:buClr>
              <a:buSzPts val="1400"/>
              <a:buFont typeface="Arial"/>
              <a:buNone/>
              <a:defRPr/>
            </a:lvl6pPr>
            <a:lvl7pPr lvl="6" algn="l">
              <a:lnSpc>
                <a:spcPct val="100000"/>
              </a:lnSpc>
              <a:spcBef>
                <a:spcPts val="0"/>
              </a:spcBef>
              <a:spcAft>
                <a:spcPts val="0"/>
              </a:spcAft>
              <a:buClr>
                <a:schemeClr val="dk1"/>
              </a:buClr>
              <a:buSzPts val="1400"/>
              <a:buFont typeface="Arial"/>
              <a:buNone/>
              <a:defRPr/>
            </a:lvl7pPr>
            <a:lvl8pPr lvl="7" algn="l">
              <a:lnSpc>
                <a:spcPct val="100000"/>
              </a:lnSpc>
              <a:spcBef>
                <a:spcPts val="0"/>
              </a:spcBef>
              <a:spcAft>
                <a:spcPts val="0"/>
              </a:spcAft>
              <a:buClr>
                <a:schemeClr val="dk1"/>
              </a:buClr>
              <a:buSzPts val="1400"/>
              <a:buFont typeface="Arial"/>
              <a:buNone/>
              <a:defRPr/>
            </a:lvl8pPr>
            <a:lvl9pPr lvl="8" algn="l">
              <a:lnSpc>
                <a:spcPct val="100000"/>
              </a:lnSpc>
              <a:spcBef>
                <a:spcPts val="0"/>
              </a:spcBef>
              <a:spcAft>
                <a:spcPts val="0"/>
              </a:spcAft>
              <a:buClr>
                <a:schemeClr val="dk1"/>
              </a:buClr>
              <a:buSzPts val="1400"/>
              <a:buFont typeface="Arial"/>
              <a:buNone/>
              <a:defRPr/>
            </a:lvl9pPr>
          </a:lstStyle>
          <a:p/>
        </p:txBody>
      </p:sp>
      <p:sp>
        <p:nvSpPr>
          <p:cNvPr id="29" name="Google Shape;29;p13"/>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chemeClr val="lt1"/>
              </a:buClr>
              <a:buSzPts val="800"/>
              <a:buFont typeface="Arial"/>
              <a:buNone/>
              <a:defRPr b="0" i="0" sz="8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chemeClr val="lt1"/>
              </a:buClr>
              <a:buSzPts val="800"/>
              <a:buFont typeface="Arial"/>
              <a:buNone/>
              <a:defRPr b="0" i="0" sz="8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chemeClr val="lt1"/>
              </a:buClr>
              <a:buSzPts val="800"/>
              <a:buFont typeface="Arial"/>
              <a:buNone/>
              <a:defRPr b="0" i="0" sz="8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chemeClr val="lt1"/>
              </a:buClr>
              <a:buSzPts val="800"/>
              <a:buFont typeface="Arial"/>
              <a:buNone/>
              <a:defRPr b="0" i="0" sz="8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chemeClr val="lt1"/>
              </a:buClr>
              <a:buSzPts val="800"/>
              <a:buFont typeface="Arial"/>
              <a:buNone/>
              <a:defRPr b="0" i="0" sz="8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chemeClr val="lt1"/>
              </a:buClr>
              <a:buSzPts val="800"/>
              <a:buFont typeface="Arial"/>
              <a:buNone/>
              <a:defRPr b="0" i="0" sz="8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chemeClr val="lt1"/>
              </a:buClr>
              <a:buSzPts val="800"/>
              <a:buFont typeface="Arial"/>
              <a:buNone/>
              <a:defRPr b="0" i="0" sz="8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chemeClr val="lt1"/>
              </a:buClr>
              <a:buSzPts val="800"/>
              <a:buFont typeface="Arial"/>
              <a:buNone/>
              <a:defRPr b="0" i="0" sz="8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chemeClr val="lt1"/>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0" name="Google Shape;30;p13"/>
          <p:cNvSpPr txBox="1"/>
          <p:nvPr>
            <p:ph idx="2" type="body"/>
          </p:nvPr>
        </p:nvSpPr>
        <p:spPr>
          <a:xfrm>
            <a:off x="582082" y="1061218"/>
            <a:ext cx="11113031" cy="31479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1400"/>
              <a:buNone/>
              <a:defRPr b="0" sz="1400" cap="none"/>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black and purple text&#10;&#10;Description automatically generated" id="31" name="Google Shape;31;p13"/>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97" name="Shape 197"/>
        <p:cNvGrpSpPr/>
        <p:nvPr/>
      </p:nvGrpSpPr>
      <p:grpSpPr>
        <a:xfrm>
          <a:off x="0" y="0"/>
          <a:ext cx="0" cy="0"/>
          <a:chOff x="0" y="0"/>
          <a:chExt cx="0" cy="0"/>
        </a:xfrm>
      </p:grpSpPr>
      <p:sp>
        <p:nvSpPr>
          <p:cNvPr id="198" name="Google Shape;198;p35"/>
          <p:cNvSpPr txBox="1"/>
          <p:nvPr>
            <p:ph type="title"/>
          </p:nvPr>
        </p:nvSpPr>
        <p:spPr>
          <a:xfrm>
            <a:off x="496888" y="576305"/>
            <a:ext cx="9768341" cy="69063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35"/>
          <p:cNvSpPr txBox="1"/>
          <p:nvPr>
            <p:ph idx="10" type="dt"/>
          </p:nvPr>
        </p:nvSpPr>
        <p:spPr>
          <a:xfrm>
            <a:off x="11074628" y="6566171"/>
            <a:ext cx="620485" cy="249429"/>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35"/>
          <p:cNvSpPr txBox="1"/>
          <p:nvPr>
            <p:ph idx="11" type="ftr"/>
          </p:nvPr>
        </p:nvSpPr>
        <p:spPr>
          <a:xfrm>
            <a:off x="3119665" y="6566171"/>
            <a:ext cx="7640865" cy="24942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35"/>
          <p:cNvSpPr txBox="1"/>
          <p:nvPr>
            <p:ph idx="12" type="sldNum"/>
          </p:nvPr>
        </p:nvSpPr>
        <p:spPr>
          <a:xfrm>
            <a:off x="-3942" y="6575695"/>
            <a:ext cx="500831" cy="249429"/>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A">
  <p:cSld name="2_Content A 2">
    <p:spTree>
      <p:nvGrpSpPr>
        <p:cNvPr id="32" name="Shape 32"/>
        <p:cNvGrpSpPr/>
        <p:nvPr/>
      </p:nvGrpSpPr>
      <p:grpSpPr>
        <a:xfrm>
          <a:off x="0" y="0"/>
          <a:ext cx="0" cy="0"/>
          <a:chOff x="0" y="0"/>
          <a:chExt cx="0" cy="0"/>
        </a:xfrm>
      </p:grpSpPr>
      <p:sp>
        <p:nvSpPr>
          <p:cNvPr id="33" name="Google Shape;33;p45"/>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45"/>
          <p:cNvSpPr/>
          <p:nvPr/>
        </p:nvSpPr>
        <p:spPr>
          <a:xfrm flipH="1" rot="10800000">
            <a:off x="0" y="261658"/>
            <a:ext cx="12192000" cy="633468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35" name="Google Shape;35;p45"/>
          <p:cNvSpPr txBox="1"/>
          <p:nvPr>
            <p:ph type="title"/>
          </p:nvPr>
        </p:nvSpPr>
        <p:spPr>
          <a:xfrm>
            <a:off x="582082" y="576306"/>
            <a:ext cx="11113031" cy="42684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000"/>
              <a:buNone/>
              <a:defRPr b="0" sz="3000" cap="none">
                <a:solidFill>
                  <a:srgbClr val="4E2A8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5"/>
          <p:cNvSpPr txBox="1"/>
          <p:nvPr>
            <p:ph idx="1" type="body"/>
          </p:nvPr>
        </p:nvSpPr>
        <p:spPr>
          <a:xfrm>
            <a:off x="582082" y="1948069"/>
            <a:ext cx="11113031" cy="41755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SzPts val="2000"/>
              <a:buNone/>
              <a:defRPr b="0" sz="2000"/>
            </a:lvl1pPr>
            <a:lvl2pPr indent="-228600" lvl="1" marL="914400" algn="l">
              <a:lnSpc>
                <a:spcPct val="100000"/>
              </a:lnSpc>
              <a:spcBef>
                <a:spcPts val="1800"/>
              </a:spcBef>
              <a:spcAft>
                <a:spcPts val="0"/>
              </a:spcAft>
              <a:buSzPts val="2000"/>
              <a:buNone/>
              <a:defRPr sz="2000"/>
            </a:lvl2pPr>
            <a:lvl3pPr indent="-355600" lvl="2" marL="1371600" algn="l">
              <a:lnSpc>
                <a:spcPct val="100000"/>
              </a:lnSpc>
              <a:spcBef>
                <a:spcPts val="900"/>
              </a:spcBef>
              <a:spcAft>
                <a:spcPts val="0"/>
              </a:spcAft>
              <a:buSzPts val="2000"/>
              <a:buFont typeface="Arial"/>
              <a:buChar char="•"/>
              <a:defRPr sz="2000"/>
            </a:lvl3pPr>
            <a:lvl4pPr indent="-355600" lvl="3" marL="1828800" algn="l">
              <a:lnSpc>
                <a:spcPct val="100000"/>
              </a:lnSpc>
              <a:spcBef>
                <a:spcPts val="900"/>
              </a:spcBef>
              <a:spcAft>
                <a:spcPts val="0"/>
              </a:spcAft>
              <a:buSzPts val="2000"/>
              <a:buFont typeface="Arial"/>
              <a:buChar char="•"/>
              <a:defRPr sz="2000"/>
            </a:lvl4pPr>
            <a:lvl5pPr indent="-355600" lvl="4" marL="2286000" algn="l">
              <a:lnSpc>
                <a:spcPct val="100000"/>
              </a:lnSpc>
              <a:spcBef>
                <a:spcPts val="900"/>
              </a:spcBef>
              <a:spcAft>
                <a:spcPts val="0"/>
              </a:spcAft>
              <a:buSzPts val="2000"/>
              <a:buFont typeface="Arial"/>
              <a:buChar char="•"/>
              <a:defRPr sz="2000"/>
            </a:lvl5pPr>
            <a:lvl6pPr indent="-342900" lvl="5" marL="2743200" algn="l">
              <a:lnSpc>
                <a:spcPct val="100000"/>
              </a:lnSpc>
              <a:spcBef>
                <a:spcPts val="900"/>
              </a:spcBef>
              <a:spcAft>
                <a:spcPts val="0"/>
              </a:spcAft>
              <a:buSzPts val="1800"/>
              <a:buChar char="•"/>
              <a:defRPr sz="2000">
                <a:solidFill>
                  <a:srgbClr val="3F3F3F"/>
                </a:solidFill>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37" name="Google Shape;37;p45"/>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5"/>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5"/>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lnSpc>
                <a:spcPct val="100000"/>
              </a:lnSpc>
              <a:spcBef>
                <a:spcPts val="0"/>
              </a:spcBef>
              <a:spcAft>
                <a:spcPts val="0"/>
              </a:spcAft>
              <a:buSzPts val="800"/>
              <a:buNone/>
              <a:defRPr b="0" i="0" sz="800" u="none" cap="none" strike="noStrike">
                <a:solidFill>
                  <a:schemeClr val="lt1"/>
                </a:solidFill>
                <a:latin typeface="Arial"/>
                <a:ea typeface="Arial"/>
                <a:cs typeface="Arial"/>
                <a:sym typeface="Arial"/>
              </a:defRPr>
            </a:lvl1pPr>
            <a:lvl2pPr indent="0" lvl="1" marL="0" algn="ctr">
              <a:lnSpc>
                <a:spcPct val="100000"/>
              </a:lnSpc>
              <a:spcBef>
                <a:spcPts val="0"/>
              </a:spcBef>
              <a:spcAft>
                <a:spcPts val="0"/>
              </a:spcAft>
              <a:buSzPts val="800"/>
              <a:buNone/>
              <a:defRPr b="0" i="0" sz="800" u="none" cap="none" strike="noStrike">
                <a:solidFill>
                  <a:schemeClr val="lt1"/>
                </a:solidFill>
                <a:latin typeface="Arial"/>
                <a:ea typeface="Arial"/>
                <a:cs typeface="Arial"/>
                <a:sym typeface="Arial"/>
              </a:defRPr>
            </a:lvl2pPr>
            <a:lvl3pPr indent="0" lvl="2" marL="0" algn="ctr">
              <a:lnSpc>
                <a:spcPct val="100000"/>
              </a:lnSpc>
              <a:spcBef>
                <a:spcPts val="0"/>
              </a:spcBef>
              <a:spcAft>
                <a:spcPts val="0"/>
              </a:spcAft>
              <a:buSzPts val="800"/>
              <a:buNone/>
              <a:defRPr b="0" i="0" sz="800" u="none" cap="none" strike="noStrike">
                <a:solidFill>
                  <a:schemeClr val="lt1"/>
                </a:solidFill>
                <a:latin typeface="Arial"/>
                <a:ea typeface="Arial"/>
                <a:cs typeface="Arial"/>
                <a:sym typeface="Arial"/>
              </a:defRPr>
            </a:lvl3pPr>
            <a:lvl4pPr indent="0" lvl="3" marL="0" algn="ctr">
              <a:lnSpc>
                <a:spcPct val="100000"/>
              </a:lnSpc>
              <a:spcBef>
                <a:spcPts val="0"/>
              </a:spcBef>
              <a:spcAft>
                <a:spcPts val="0"/>
              </a:spcAft>
              <a:buSzPts val="800"/>
              <a:buNone/>
              <a:defRPr b="0" i="0" sz="800" u="none" cap="none" strike="noStrike">
                <a:solidFill>
                  <a:schemeClr val="lt1"/>
                </a:solidFill>
                <a:latin typeface="Arial"/>
                <a:ea typeface="Arial"/>
                <a:cs typeface="Arial"/>
                <a:sym typeface="Arial"/>
              </a:defRPr>
            </a:lvl4pPr>
            <a:lvl5pPr indent="0" lvl="4" marL="0" algn="ctr">
              <a:lnSpc>
                <a:spcPct val="100000"/>
              </a:lnSpc>
              <a:spcBef>
                <a:spcPts val="0"/>
              </a:spcBef>
              <a:spcAft>
                <a:spcPts val="0"/>
              </a:spcAft>
              <a:buSzPts val="800"/>
              <a:buNone/>
              <a:defRPr b="0" i="0" sz="800" u="none" cap="none" strike="noStrike">
                <a:solidFill>
                  <a:schemeClr val="lt1"/>
                </a:solidFill>
                <a:latin typeface="Arial"/>
                <a:ea typeface="Arial"/>
                <a:cs typeface="Arial"/>
                <a:sym typeface="Arial"/>
              </a:defRPr>
            </a:lvl5pPr>
            <a:lvl6pPr indent="0" lvl="5" marL="0" algn="ctr">
              <a:lnSpc>
                <a:spcPct val="100000"/>
              </a:lnSpc>
              <a:spcBef>
                <a:spcPts val="0"/>
              </a:spcBef>
              <a:spcAft>
                <a:spcPts val="0"/>
              </a:spcAft>
              <a:buSzPts val="800"/>
              <a:buNone/>
              <a:defRPr b="0" i="0" sz="800" u="none" cap="none" strike="noStrike">
                <a:solidFill>
                  <a:schemeClr val="lt1"/>
                </a:solidFill>
                <a:latin typeface="Arial"/>
                <a:ea typeface="Arial"/>
                <a:cs typeface="Arial"/>
                <a:sym typeface="Arial"/>
              </a:defRPr>
            </a:lvl6pPr>
            <a:lvl7pPr indent="0" lvl="6" marL="0" algn="ctr">
              <a:lnSpc>
                <a:spcPct val="100000"/>
              </a:lnSpc>
              <a:spcBef>
                <a:spcPts val="0"/>
              </a:spcBef>
              <a:spcAft>
                <a:spcPts val="0"/>
              </a:spcAft>
              <a:buSzPts val="800"/>
              <a:buNone/>
              <a:defRPr b="0" i="0" sz="800" u="none" cap="none" strike="noStrike">
                <a:solidFill>
                  <a:schemeClr val="lt1"/>
                </a:solidFill>
                <a:latin typeface="Arial"/>
                <a:ea typeface="Arial"/>
                <a:cs typeface="Arial"/>
                <a:sym typeface="Arial"/>
              </a:defRPr>
            </a:lvl7pPr>
            <a:lvl8pPr indent="0" lvl="7" marL="0" algn="ctr">
              <a:lnSpc>
                <a:spcPct val="100000"/>
              </a:lnSpc>
              <a:spcBef>
                <a:spcPts val="0"/>
              </a:spcBef>
              <a:spcAft>
                <a:spcPts val="0"/>
              </a:spcAft>
              <a:buSzPts val="800"/>
              <a:buNone/>
              <a:defRPr b="0" i="0" sz="800" u="none" cap="none" strike="noStrike">
                <a:solidFill>
                  <a:schemeClr val="lt1"/>
                </a:solidFill>
                <a:latin typeface="Arial"/>
                <a:ea typeface="Arial"/>
                <a:cs typeface="Arial"/>
                <a:sym typeface="Arial"/>
              </a:defRPr>
            </a:lvl8pPr>
            <a:lvl9pPr indent="0" lvl="8" marL="0" algn="ctr">
              <a:lnSpc>
                <a:spcPct val="100000"/>
              </a:lnSpc>
              <a:spcBef>
                <a:spcPts val="0"/>
              </a:spcBef>
              <a:spcAft>
                <a:spcPts val="0"/>
              </a:spcAft>
              <a:buSzPts val="800"/>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0" name="Google Shape;40;p45"/>
          <p:cNvSpPr txBox="1"/>
          <p:nvPr>
            <p:ph idx="2" type="body"/>
          </p:nvPr>
        </p:nvSpPr>
        <p:spPr>
          <a:xfrm>
            <a:off x="582082" y="1061218"/>
            <a:ext cx="11113031" cy="31479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SzPts val="2000"/>
              <a:buNone/>
              <a:defRPr b="0" sz="1400" cap="none"/>
            </a:lvl1pPr>
            <a:lvl2pPr indent="-228600" lvl="1" marL="914400" algn="l">
              <a:lnSpc>
                <a:spcPct val="100000"/>
              </a:lnSpc>
              <a:spcBef>
                <a:spcPts val="1800"/>
              </a:spcBef>
              <a:spcAft>
                <a:spcPts val="0"/>
              </a:spcAft>
              <a:buSzPts val="2000"/>
              <a:buNone/>
              <a:defRPr/>
            </a:lvl2pPr>
            <a:lvl3pPr indent="-355600" lvl="2" marL="1371600" algn="l">
              <a:lnSpc>
                <a:spcPct val="100000"/>
              </a:lnSpc>
              <a:spcBef>
                <a:spcPts val="900"/>
              </a:spcBef>
              <a:spcAft>
                <a:spcPts val="0"/>
              </a:spcAft>
              <a:buSzPts val="2000"/>
              <a:buChar char="•"/>
              <a:defRPr/>
            </a:lvl3pPr>
            <a:lvl4pPr indent="-355600" lvl="3" marL="1828800" algn="l">
              <a:lnSpc>
                <a:spcPct val="100000"/>
              </a:lnSpc>
              <a:spcBef>
                <a:spcPts val="900"/>
              </a:spcBef>
              <a:spcAft>
                <a:spcPts val="0"/>
              </a:spcAft>
              <a:buSzPts val="2000"/>
              <a:buChar char="•"/>
              <a:defRPr/>
            </a:lvl4pPr>
            <a:lvl5pPr indent="-355600" lvl="4" marL="2286000" algn="l">
              <a:lnSpc>
                <a:spcPct val="100000"/>
              </a:lnSpc>
              <a:spcBef>
                <a:spcPts val="900"/>
              </a:spcBef>
              <a:spcAft>
                <a:spcPts val="0"/>
              </a:spcAft>
              <a:buSzPts val="20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pic>
        <p:nvPicPr>
          <p:cNvPr descr="A black and purple text&#10;&#10;Description automatically generated" id="41" name="Google Shape;41;p45"/>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 Kellogg">
  <p:cSld name="Divider Slide - Kellogg">
    <p:bg>
      <p:bgPr>
        <a:solidFill>
          <a:srgbClr val="3F3F3F"/>
        </a:solidFill>
      </p:bgPr>
    </p:bg>
    <p:spTree>
      <p:nvGrpSpPr>
        <p:cNvPr id="42" name="Shape 42"/>
        <p:cNvGrpSpPr/>
        <p:nvPr/>
      </p:nvGrpSpPr>
      <p:grpSpPr>
        <a:xfrm>
          <a:off x="0" y="0"/>
          <a:ext cx="0" cy="0"/>
          <a:chOff x="0" y="0"/>
          <a:chExt cx="0" cy="0"/>
        </a:xfrm>
      </p:grpSpPr>
      <p:pic>
        <p:nvPicPr>
          <p:cNvPr id="43" name="Google Shape;43;p19"/>
          <p:cNvPicPr preferRelativeResize="0"/>
          <p:nvPr/>
        </p:nvPicPr>
        <p:blipFill rotWithShape="1">
          <a:blip r:embed="rId2">
            <a:alphaModFix/>
          </a:blip>
          <a:srcRect b="0" l="0" r="0" t="0"/>
          <a:stretch/>
        </p:blipFill>
        <p:spPr>
          <a:xfrm>
            <a:off x="0" y="0"/>
            <a:ext cx="12192000" cy="6858000"/>
          </a:xfrm>
          <a:prstGeom prst="rect">
            <a:avLst/>
          </a:prstGeom>
          <a:noFill/>
          <a:ln>
            <a:noFill/>
          </a:ln>
        </p:spPr>
      </p:pic>
      <p:cxnSp>
        <p:nvCxnSpPr>
          <p:cNvPr id="44" name="Google Shape;44;p19"/>
          <p:cNvCxnSpPr/>
          <p:nvPr/>
        </p:nvCxnSpPr>
        <p:spPr>
          <a:xfrm>
            <a:off x="920221" y="3477610"/>
            <a:ext cx="8841076" cy="2747"/>
          </a:xfrm>
          <a:prstGeom prst="straightConnector1">
            <a:avLst/>
          </a:prstGeom>
          <a:noFill/>
          <a:ln cap="flat" cmpd="sng" w="9525">
            <a:solidFill>
              <a:schemeClr val="lt1">
                <a:alpha val="38431"/>
              </a:schemeClr>
            </a:solidFill>
            <a:prstDash val="solid"/>
            <a:miter lim="800000"/>
            <a:headEnd len="sm" w="sm" type="none"/>
            <a:tailEnd len="sm" w="sm" type="none"/>
          </a:ln>
        </p:spPr>
      </p:cxnSp>
      <p:sp>
        <p:nvSpPr>
          <p:cNvPr id="45" name="Google Shape;45;p19"/>
          <p:cNvSpPr txBox="1"/>
          <p:nvPr>
            <p:ph type="ctrTitle"/>
          </p:nvPr>
        </p:nvSpPr>
        <p:spPr>
          <a:xfrm>
            <a:off x="920221" y="1766337"/>
            <a:ext cx="8841076" cy="1408789"/>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4400"/>
              <a:buFont typeface="Arial"/>
              <a:buNone/>
              <a:defRPr b="1" sz="44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p:nvPr>
            <p:ph idx="1" type="subTitle"/>
          </p:nvPr>
        </p:nvSpPr>
        <p:spPr>
          <a:xfrm>
            <a:off x="931797" y="3347749"/>
            <a:ext cx="1552669" cy="246221"/>
          </a:xfrm>
          <a:prstGeom prst="rect">
            <a:avLst/>
          </a:prstGeom>
          <a:solidFill>
            <a:srgbClr val="472580"/>
          </a:solidFill>
          <a:ln>
            <a:noFill/>
          </a:ln>
        </p:spPr>
        <p:txBody>
          <a:bodyPr anchorCtr="0" anchor="t" bIns="0" lIns="0" spcFirstLastPara="1" rIns="91425" wrap="square" tIns="0">
            <a:spAutoFit/>
          </a:bodyPr>
          <a:lstStyle>
            <a:lvl1pPr lvl="0" algn="l">
              <a:lnSpc>
                <a:spcPct val="100000"/>
              </a:lnSpc>
              <a:spcBef>
                <a:spcPts val="3200"/>
              </a:spcBef>
              <a:spcAft>
                <a:spcPts val="0"/>
              </a:spcAft>
              <a:buClr>
                <a:schemeClr val="lt1"/>
              </a:buClr>
              <a:buSzPts val="1600"/>
              <a:buNone/>
              <a:defRPr sz="1600">
                <a:solidFill>
                  <a:schemeClr val="lt1"/>
                </a:solidFill>
              </a:defRPr>
            </a:lvl1pPr>
            <a:lvl2pPr lvl="1" algn="ctr">
              <a:lnSpc>
                <a:spcPct val="100000"/>
              </a:lnSpc>
              <a:spcBef>
                <a:spcPts val="1800"/>
              </a:spcBef>
              <a:spcAft>
                <a:spcPts val="0"/>
              </a:spcAft>
              <a:buClr>
                <a:srgbClr val="3F3F3F"/>
              </a:buClr>
              <a:buSzPts val="2000"/>
              <a:buNone/>
              <a:defRPr sz="2000"/>
            </a:lvl2pPr>
            <a:lvl3pPr lvl="2" algn="ctr">
              <a:lnSpc>
                <a:spcPct val="100000"/>
              </a:lnSpc>
              <a:spcBef>
                <a:spcPts val="900"/>
              </a:spcBef>
              <a:spcAft>
                <a:spcPts val="0"/>
              </a:spcAft>
              <a:buClr>
                <a:srgbClr val="3F3F3F"/>
              </a:buClr>
              <a:buSzPts val="1800"/>
              <a:buNone/>
              <a:defRPr sz="1800"/>
            </a:lvl3pPr>
            <a:lvl4pPr lvl="3" algn="ctr">
              <a:lnSpc>
                <a:spcPct val="100000"/>
              </a:lnSpc>
              <a:spcBef>
                <a:spcPts val="900"/>
              </a:spcBef>
              <a:spcAft>
                <a:spcPts val="0"/>
              </a:spcAft>
              <a:buClr>
                <a:srgbClr val="3F3F3F"/>
              </a:buClr>
              <a:buSzPts val="1600"/>
              <a:buNone/>
              <a:defRPr sz="1600"/>
            </a:lvl4pPr>
            <a:lvl5pPr lvl="4" algn="ctr">
              <a:lnSpc>
                <a:spcPct val="100000"/>
              </a:lnSpc>
              <a:spcBef>
                <a:spcPts val="9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7" name="Google Shape;47;p19"/>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48" name="Google Shape;48;p19"/>
          <p:cNvPicPr preferRelativeResize="0"/>
          <p:nvPr/>
        </p:nvPicPr>
        <p:blipFill rotWithShape="1">
          <a:blip r:embed="rId3">
            <a:alphaModFix/>
          </a:blip>
          <a:srcRect b="0" l="0" r="0" t="0"/>
          <a:stretch/>
        </p:blipFill>
        <p:spPr>
          <a:xfrm>
            <a:off x="685546" y="5751916"/>
            <a:ext cx="6076315" cy="895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Kellogg">
  <p:cSld name="Title Slide - Kellogg">
    <p:bg>
      <p:bgPr>
        <a:solidFill>
          <a:srgbClr val="3F3F3F"/>
        </a:solidFill>
      </p:bgPr>
    </p:bg>
    <p:spTree>
      <p:nvGrpSpPr>
        <p:cNvPr id="49" name="Shape 49"/>
        <p:cNvGrpSpPr/>
        <p:nvPr/>
      </p:nvGrpSpPr>
      <p:grpSpPr>
        <a:xfrm>
          <a:off x="0" y="0"/>
          <a:ext cx="0" cy="0"/>
          <a:chOff x="0" y="0"/>
          <a:chExt cx="0" cy="0"/>
        </a:xfrm>
      </p:grpSpPr>
      <p:pic>
        <p:nvPicPr>
          <p:cNvPr id="50" name="Google Shape;50;p2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1" name="Google Shape;51;p20"/>
          <p:cNvSpPr txBox="1"/>
          <p:nvPr>
            <p:ph type="ctrTitle"/>
          </p:nvPr>
        </p:nvSpPr>
        <p:spPr>
          <a:xfrm>
            <a:off x="920222" y="1106424"/>
            <a:ext cx="8841076" cy="1408789"/>
          </a:xfrm>
          <a:prstGeom prst="rect">
            <a:avLst/>
          </a:prstGeom>
          <a:noFill/>
          <a:ln>
            <a:noFill/>
          </a:ln>
        </p:spPr>
        <p:txBody>
          <a:bodyPr anchorCtr="0" anchor="b" bIns="0" lIns="0" spcFirstLastPara="1" rIns="0" wrap="square" tIns="0">
            <a:noAutofit/>
          </a:bodyPr>
          <a:lstStyle>
            <a:lvl1pPr lvl="0" algn="l">
              <a:lnSpc>
                <a:spcPct val="100000"/>
              </a:lnSpc>
              <a:spcBef>
                <a:spcPts val="3200"/>
              </a:spcBef>
              <a:spcAft>
                <a:spcPts val="0"/>
              </a:spcAft>
              <a:buClr>
                <a:schemeClr val="lt1"/>
              </a:buClr>
              <a:buSzPts val="7200"/>
              <a:buFont typeface="Arial"/>
              <a:buNone/>
              <a:defRPr b="0" sz="720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2" name="Google Shape;52;p20"/>
          <p:cNvPicPr preferRelativeResize="0"/>
          <p:nvPr/>
        </p:nvPicPr>
        <p:blipFill rotWithShape="1">
          <a:blip r:embed="rId3">
            <a:alphaModFix/>
          </a:blip>
          <a:srcRect b="0" l="0" r="0" t="0"/>
          <a:stretch/>
        </p:blipFill>
        <p:spPr>
          <a:xfrm>
            <a:off x="920221" y="5907326"/>
            <a:ext cx="3854979" cy="396741"/>
          </a:xfrm>
          <a:prstGeom prst="rect">
            <a:avLst/>
          </a:prstGeom>
          <a:noFill/>
          <a:ln>
            <a:noFill/>
          </a:ln>
        </p:spPr>
      </p:pic>
      <p:sp>
        <p:nvSpPr>
          <p:cNvPr id="53" name="Google Shape;53;p20"/>
          <p:cNvSpPr txBox="1"/>
          <p:nvPr>
            <p:ph idx="1" type="subTitle"/>
          </p:nvPr>
        </p:nvSpPr>
        <p:spPr>
          <a:xfrm>
            <a:off x="903288" y="2696855"/>
            <a:ext cx="4532312" cy="439396"/>
          </a:xfrm>
          <a:prstGeom prst="rect">
            <a:avLst/>
          </a:prstGeom>
          <a:noFill/>
          <a:ln>
            <a:noFill/>
          </a:ln>
        </p:spPr>
        <p:txBody>
          <a:bodyPr anchorCtr="0" anchor="t" bIns="0" lIns="0" spcFirstLastPara="1" rIns="91425" wrap="square" tIns="0">
            <a:noAutofit/>
          </a:bodyPr>
          <a:lstStyle>
            <a:lvl1pPr lvl="0" algn="l">
              <a:lnSpc>
                <a:spcPct val="100000"/>
              </a:lnSpc>
              <a:spcBef>
                <a:spcPts val="3200"/>
              </a:spcBef>
              <a:spcAft>
                <a:spcPts val="0"/>
              </a:spcAft>
              <a:buClr>
                <a:schemeClr val="lt1"/>
              </a:buClr>
              <a:buSzPts val="2800"/>
              <a:buNone/>
              <a:defRPr b="1" sz="2800" cap="none">
                <a:solidFill>
                  <a:schemeClr val="lt1"/>
                </a:solidFill>
              </a:defRPr>
            </a:lvl1pPr>
            <a:lvl2pPr lvl="1" algn="ctr">
              <a:lnSpc>
                <a:spcPct val="100000"/>
              </a:lnSpc>
              <a:spcBef>
                <a:spcPts val="1800"/>
              </a:spcBef>
              <a:spcAft>
                <a:spcPts val="0"/>
              </a:spcAft>
              <a:buClr>
                <a:srgbClr val="3F3F3F"/>
              </a:buClr>
              <a:buSzPts val="2000"/>
              <a:buNone/>
              <a:defRPr sz="2000"/>
            </a:lvl2pPr>
            <a:lvl3pPr lvl="2" algn="ctr">
              <a:lnSpc>
                <a:spcPct val="100000"/>
              </a:lnSpc>
              <a:spcBef>
                <a:spcPts val="900"/>
              </a:spcBef>
              <a:spcAft>
                <a:spcPts val="0"/>
              </a:spcAft>
              <a:buClr>
                <a:srgbClr val="3F3F3F"/>
              </a:buClr>
              <a:buSzPts val="1800"/>
              <a:buNone/>
              <a:defRPr sz="1800"/>
            </a:lvl3pPr>
            <a:lvl4pPr lvl="3" algn="ctr">
              <a:lnSpc>
                <a:spcPct val="100000"/>
              </a:lnSpc>
              <a:spcBef>
                <a:spcPts val="900"/>
              </a:spcBef>
              <a:spcAft>
                <a:spcPts val="0"/>
              </a:spcAft>
              <a:buClr>
                <a:srgbClr val="3F3F3F"/>
              </a:buClr>
              <a:buSzPts val="1600"/>
              <a:buNone/>
              <a:defRPr sz="1600"/>
            </a:lvl4pPr>
            <a:lvl5pPr lvl="4" algn="ctr">
              <a:lnSpc>
                <a:spcPct val="100000"/>
              </a:lnSpc>
              <a:spcBef>
                <a:spcPts val="9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4" name="Google Shape;54;p20"/>
          <p:cNvSpPr txBox="1"/>
          <p:nvPr>
            <p:ph idx="2" type="body"/>
          </p:nvPr>
        </p:nvSpPr>
        <p:spPr>
          <a:xfrm>
            <a:off x="903288" y="4478852"/>
            <a:ext cx="4892675" cy="28256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2000"/>
              <a:buFont typeface="Arial"/>
              <a:buNone/>
              <a:defRPr sz="2000">
                <a:solidFill>
                  <a:schemeClr val="lt1"/>
                </a:solidFill>
                <a:latin typeface="Arial"/>
                <a:ea typeface="Arial"/>
                <a:cs typeface="Arial"/>
                <a:sym typeface="Aria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0"/>
          <p:cNvSpPr txBox="1"/>
          <p:nvPr>
            <p:ph idx="3" type="body"/>
          </p:nvPr>
        </p:nvSpPr>
        <p:spPr>
          <a:xfrm>
            <a:off x="7447406" y="6621139"/>
            <a:ext cx="4549967" cy="236863"/>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3200"/>
              </a:spcBef>
              <a:spcAft>
                <a:spcPts val="0"/>
              </a:spcAft>
              <a:buClr>
                <a:schemeClr val="lt1"/>
              </a:buClr>
              <a:buSzPts val="900"/>
              <a:buNone/>
              <a:defRPr sz="900">
                <a:solidFill>
                  <a:schemeClr val="lt1"/>
                </a:solidFil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 Kellogg">
  <p:cSld name="2_Title Slide - Kellogg">
    <p:bg>
      <p:bgPr>
        <a:solidFill>
          <a:srgbClr val="3F3F3F"/>
        </a:solidFill>
      </p:bgPr>
    </p:bg>
    <p:spTree>
      <p:nvGrpSpPr>
        <p:cNvPr id="56" name="Shape 56"/>
        <p:cNvGrpSpPr/>
        <p:nvPr/>
      </p:nvGrpSpPr>
      <p:grpSpPr>
        <a:xfrm>
          <a:off x="0" y="0"/>
          <a:ext cx="0" cy="0"/>
          <a:chOff x="0" y="0"/>
          <a:chExt cx="0" cy="0"/>
        </a:xfrm>
      </p:grpSpPr>
      <p:pic>
        <p:nvPicPr>
          <p:cNvPr id="57" name="Google Shape;57;p21"/>
          <p:cNvPicPr preferRelativeResize="0"/>
          <p:nvPr/>
        </p:nvPicPr>
        <p:blipFill rotWithShape="1">
          <a:blip r:embed="rId2">
            <a:alphaModFix/>
          </a:blip>
          <a:srcRect b="0" l="0" r="0" t="0"/>
          <a:stretch/>
        </p:blipFill>
        <p:spPr>
          <a:xfrm>
            <a:off x="0" y="0"/>
            <a:ext cx="12192000" cy="6858000"/>
          </a:xfrm>
          <a:prstGeom prst="rect">
            <a:avLst/>
          </a:prstGeom>
          <a:solidFill>
            <a:schemeClr val="lt1"/>
          </a:solidFill>
          <a:ln>
            <a:noFill/>
          </a:ln>
        </p:spPr>
      </p:pic>
      <p:sp>
        <p:nvSpPr>
          <p:cNvPr id="58" name="Google Shape;58;p21"/>
          <p:cNvSpPr txBox="1"/>
          <p:nvPr>
            <p:ph type="ctrTitle"/>
          </p:nvPr>
        </p:nvSpPr>
        <p:spPr>
          <a:xfrm>
            <a:off x="920222" y="1106424"/>
            <a:ext cx="8841076" cy="1408789"/>
          </a:xfrm>
          <a:prstGeom prst="rect">
            <a:avLst/>
          </a:prstGeom>
          <a:noFill/>
          <a:ln>
            <a:noFill/>
          </a:ln>
        </p:spPr>
        <p:txBody>
          <a:bodyPr anchorCtr="0" anchor="b" bIns="0" lIns="0" spcFirstLastPara="1" rIns="0" wrap="square" tIns="0">
            <a:noAutofit/>
          </a:bodyPr>
          <a:lstStyle>
            <a:lvl1pPr lvl="0" algn="l">
              <a:lnSpc>
                <a:spcPct val="100000"/>
              </a:lnSpc>
              <a:spcBef>
                <a:spcPts val="3200"/>
              </a:spcBef>
              <a:spcAft>
                <a:spcPts val="0"/>
              </a:spcAft>
              <a:buClr>
                <a:srgbClr val="4E2A84"/>
              </a:buClr>
              <a:buSzPts val="7200"/>
              <a:buFont typeface="Arial"/>
              <a:buNone/>
              <a:defRPr b="0" sz="7200" cap="none">
                <a:solidFill>
                  <a:srgbClr val="4E2A84"/>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 type="subTitle"/>
          </p:nvPr>
        </p:nvSpPr>
        <p:spPr>
          <a:xfrm>
            <a:off x="903288" y="2696855"/>
            <a:ext cx="4532312" cy="439396"/>
          </a:xfrm>
          <a:prstGeom prst="rect">
            <a:avLst/>
          </a:prstGeom>
          <a:noFill/>
          <a:ln>
            <a:noFill/>
          </a:ln>
        </p:spPr>
        <p:txBody>
          <a:bodyPr anchorCtr="0" anchor="t" bIns="0" lIns="0" spcFirstLastPara="1" rIns="91425" wrap="square" tIns="0">
            <a:noAutofit/>
          </a:bodyPr>
          <a:lstStyle>
            <a:lvl1pPr lvl="0" algn="l">
              <a:lnSpc>
                <a:spcPct val="100000"/>
              </a:lnSpc>
              <a:spcBef>
                <a:spcPts val="3200"/>
              </a:spcBef>
              <a:spcAft>
                <a:spcPts val="0"/>
              </a:spcAft>
              <a:buClr>
                <a:srgbClr val="4E2A84"/>
              </a:buClr>
              <a:buSzPts val="2800"/>
              <a:buNone/>
              <a:defRPr b="1" sz="2800" cap="none">
                <a:solidFill>
                  <a:srgbClr val="4E2A84"/>
                </a:solidFill>
              </a:defRPr>
            </a:lvl1pPr>
            <a:lvl2pPr lvl="1" algn="ctr">
              <a:lnSpc>
                <a:spcPct val="100000"/>
              </a:lnSpc>
              <a:spcBef>
                <a:spcPts val="1800"/>
              </a:spcBef>
              <a:spcAft>
                <a:spcPts val="0"/>
              </a:spcAft>
              <a:buClr>
                <a:srgbClr val="3F3F3F"/>
              </a:buClr>
              <a:buSzPts val="2000"/>
              <a:buNone/>
              <a:defRPr sz="2000"/>
            </a:lvl2pPr>
            <a:lvl3pPr lvl="2" algn="ctr">
              <a:lnSpc>
                <a:spcPct val="100000"/>
              </a:lnSpc>
              <a:spcBef>
                <a:spcPts val="900"/>
              </a:spcBef>
              <a:spcAft>
                <a:spcPts val="0"/>
              </a:spcAft>
              <a:buClr>
                <a:srgbClr val="3F3F3F"/>
              </a:buClr>
              <a:buSzPts val="1800"/>
              <a:buNone/>
              <a:defRPr sz="1800"/>
            </a:lvl3pPr>
            <a:lvl4pPr lvl="3" algn="ctr">
              <a:lnSpc>
                <a:spcPct val="100000"/>
              </a:lnSpc>
              <a:spcBef>
                <a:spcPts val="900"/>
              </a:spcBef>
              <a:spcAft>
                <a:spcPts val="0"/>
              </a:spcAft>
              <a:buClr>
                <a:srgbClr val="3F3F3F"/>
              </a:buClr>
              <a:buSzPts val="1600"/>
              <a:buNone/>
              <a:defRPr sz="1600"/>
            </a:lvl4pPr>
            <a:lvl5pPr lvl="4" algn="ctr">
              <a:lnSpc>
                <a:spcPct val="100000"/>
              </a:lnSpc>
              <a:spcBef>
                <a:spcPts val="9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0" name="Google Shape;60;p21"/>
          <p:cNvSpPr txBox="1"/>
          <p:nvPr>
            <p:ph idx="2" type="body"/>
          </p:nvPr>
        </p:nvSpPr>
        <p:spPr>
          <a:xfrm>
            <a:off x="903288" y="4478852"/>
            <a:ext cx="4892675" cy="28256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595959"/>
              </a:buClr>
              <a:buSzPts val="2000"/>
              <a:buFont typeface="Arial"/>
              <a:buNone/>
              <a:defRPr sz="2000">
                <a:solidFill>
                  <a:srgbClr val="595959"/>
                </a:solidFill>
                <a:latin typeface="Arial"/>
                <a:ea typeface="Arial"/>
                <a:cs typeface="Arial"/>
                <a:sym typeface="Aria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1"/>
          <p:cNvSpPr txBox="1"/>
          <p:nvPr>
            <p:ph idx="3" type="body"/>
          </p:nvPr>
        </p:nvSpPr>
        <p:spPr>
          <a:xfrm>
            <a:off x="7447406" y="6621139"/>
            <a:ext cx="4549967" cy="236863"/>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3200"/>
              </a:spcBef>
              <a:spcAft>
                <a:spcPts val="0"/>
              </a:spcAft>
              <a:buClr>
                <a:schemeClr val="lt1"/>
              </a:buClr>
              <a:buSzPts val="900"/>
              <a:buNone/>
              <a:defRPr sz="900">
                <a:solidFill>
                  <a:schemeClr val="lt1"/>
                </a:solidFil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black and purple text&#10;&#10;Description automatically generated" id="62" name="Google Shape;62;p21"/>
          <p:cNvPicPr preferRelativeResize="0"/>
          <p:nvPr/>
        </p:nvPicPr>
        <p:blipFill rotWithShape="1">
          <a:blip r:embed="rId3">
            <a:alphaModFix/>
          </a:blip>
          <a:srcRect b="0" l="0" r="0" t="0"/>
          <a:stretch/>
        </p:blipFill>
        <p:spPr>
          <a:xfrm>
            <a:off x="685546" y="5751916"/>
            <a:ext cx="6076315" cy="895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1">
  <p:cSld name="Content A.1">
    <p:spTree>
      <p:nvGrpSpPr>
        <p:cNvPr id="63" name="Shape 63"/>
        <p:cNvGrpSpPr/>
        <p:nvPr/>
      </p:nvGrpSpPr>
      <p:grpSpPr>
        <a:xfrm>
          <a:off x="0" y="0"/>
          <a:ext cx="0" cy="0"/>
          <a:chOff x="0" y="0"/>
          <a:chExt cx="0" cy="0"/>
        </a:xfrm>
      </p:grpSpPr>
      <p:sp>
        <p:nvSpPr>
          <p:cNvPr id="64" name="Google Shape;64;p22"/>
          <p:cNvSpPr/>
          <p:nvPr/>
        </p:nvSpPr>
        <p:spPr>
          <a:xfrm flipH="1" rot="10800000">
            <a:off x="0" y="261658"/>
            <a:ext cx="12192000" cy="633468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65" name="Google Shape;65;p22"/>
          <p:cNvSpPr txBox="1"/>
          <p:nvPr>
            <p:ph type="title"/>
          </p:nvPr>
        </p:nvSpPr>
        <p:spPr>
          <a:xfrm>
            <a:off x="582082" y="576305"/>
            <a:ext cx="11113031" cy="70894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4E2A84"/>
              </a:buClr>
              <a:buSzPts val="3000"/>
              <a:buFont typeface="Arial"/>
              <a:buNone/>
              <a:defRPr b="0" sz="3000" cap="none">
                <a:solidFill>
                  <a:srgbClr val="4E2A8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 type="body"/>
          </p:nvPr>
        </p:nvSpPr>
        <p:spPr>
          <a:xfrm>
            <a:off x="582082" y="1948069"/>
            <a:ext cx="11113031" cy="417550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2000"/>
              <a:buNone/>
              <a:defRPr b="0" sz="2000"/>
            </a:lvl1pPr>
            <a:lvl2pPr indent="-228600" lvl="1" marL="914400" algn="l">
              <a:lnSpc>
                <a:spcPct val="100000"/>
              </a:lnSpc>
              <a:spcBef>
                <a:spcPts val="1800"/>
              </a:spcBef>
              <a:spcAft>
                <a:spcPts val="0"/>
              </a:spcAft>
              <a:buClr>
                <a:srgbClr val="3F3F3F"/>
              </a:buClr>
              <a:buSzPts val="2000"/>
              <a:buNone/>
              <a:defRPr sz="2000"/>
            </a:lvl2pPr>
            <a:lvl3pPr indent="-355600" lvl="2" marL="1371600" algn="l">
              <a:lnSpc>
                <a:spcPct val="100000"/>
              </a:lnSpc>
              <a:spcBef>
                <a:spcPts val="900"/>
              </a:spcBef>
              <a:spcAft>
                <a:spcPts val="0"/>
              </a:spcAft>
              <a:buClr>
                <a:srgbClr val="3F3F3F"/>
              </a:buClr>
              <a:buSzPts val="2000"/>
              <a:buChar char="•"/>
              <a:defRPr sz="2000"/>
            </a:lvl3pPr>
            <a:lvl4pPr indent="-355600" lvl="3" marL="1828800" algn="l">
              <a:lnSpc>
                <a:spcPct val="100000"/>
              </a:lnSpc>
              <a:spcBef>
                <a:spcPts val="900"/>
              </a:spcBef>
              <a:spcAft>
                <a:spcPts val="0"/>
              </a:spcAft>
              <a:buClr>
                <a:srgbClr val="3F3F3F"/>
              </a:buClr>
              <a:buSzPts val="2000"/>
              <a:buChar char="•"/>
              <a:defRPr sz="2000"/>
            </a:lvl4pPr>
            <a:lvl5pPr indent="-355600" lvl="4" marL="2286000" algn="l">
              <a:lnSpc>
                <a:spcPct val="100000"/>
              </a:lnSpc>
              <a:spcBef>
                <a:spcPts val="900"/>
              </a:spcBef>
              <a:spcAft>
                <a:spcPts val="0"/>
              </a:spcAft>
              <a:buClr>
                <a:srgbClr val="3F3F3F"/>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2"/>
          <p:cNvSpPr txBox="1"/>
          <p:nvPr>
            <p:ph idx="2" type="body"/>
          </p:nvPr>
        </p:nvSpPr>
        <p:spPr>
          <a:xfrm>
            <a:off x="582082" y="1285250"/>
            <a:ext cx="11113031" cy="3146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1400"/>
              <a:buNone/>
              <a:defRPr b="0" sz="1400" cap="none"/>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2"/>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22"/>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72" name="Google Shape;72;p22"/>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
  <p:cSld name="Content B">
    <p:spTree>
      <p:nvGrpSpPr>
        <p:cNvPr id="73" name="Shape 73"/>
        <p:cNvGrpSpPr/>
        <p:nvPr/>
      </p:nvGrpSpPr>
      <p:grpSpPr>
        <a:xfrm>
          <a:off x="0" y="0"/>
          <a:ext cx="0" cy="0"/>
          <a:chOff x="0" y="0"/>
          <a:chExt cx="0" cy="0"/>
        </a:xfrm>
      </p:grpSpPr>
      <p:sp>
        <p:nvSpPr>
          <p:cNvPr id="74" name="Google Shape;74;p23"/>
          <p:cNvSpPr txBox="1"/>
          <p:nvPr>
            <p:ph type="title"/>
          </p:nvPr>
        </p:nvSpPr>
        <p:spPr>
          <a:xfrm>
            <a:off x="582080" y="576307"/>
            <a:ext cx="11113032" cy="53716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4E2A84"/>
              </a:buClr>
              <a:buSzPts val="3000"/>
              <a:buFont typeface="Arial"/>
              <a:buNone/>
              <a:defRPr b="0" sz="3000" cap="none">
                <a:solidFill>
                  <a:srgbClr val="4E2A8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3"/>
          <p:cNvSpPr txBox="1"/>
          <p:nvPr>
            <p:ph idx="1" type="body"/>
          </p:nvPr>
        </p:nvSpPr>
        <p:spPr>
          <a:xfrm>
            <a:off x="582082" y="1948069"/>
            <a:ext cx="11113031" cy="41755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2000"/>
              <a:buNone/>
              <a:defRPr b="0" sz="2000"/>
            </a:lvl1pPr>
            <a:lvl2pPr indent="-228600" lvl="1" marL="914400" algn="l">
              <a:lnSpc>
                <a:spcPct val="100000"/>
              </a:lnSpc>
              <a:spcBef>
                <a:spcPts val="1800"/>
              </a:spcBef>
              <a:spcAft>
                <a:spcPts val="0"/>
              </a:spcAft>
              <a:buClr>
                <a:srgbClr val="3F3F3F"/>
              </a:buClr>
              <a:buSzPts val="2000"/>
              <a:buNone/>
              <a:defRPr sz="2000"/>
            </a:lvl2pPr>
            <a:lvl3pPr indent="-355600" lvl="2" marL="1371600" algn="l">
              <a:lnSpc>
                <a:spcPct val="100000"/>
              </a:lnSpc>
              <a:spcBef>
                <a:spcPts val="900"/>
              </a:spcBef>
              <a:spcAft>
                <a:spcPts val="0"/>
              </a:spcAft>
              <a:buClr>
                <a:srgbClr val="3F3F3F"/>
              </a:buClr>
              <a:buSzPts val="2000"/>
              <a:buChar char="•"/>
              <a:defRPr sz="2000"/>
            </a:lvl3pPr>
            <a:lvl4pPr indent="-355600" lvl="3" marL="1828800" algn="l">
              <a:lnSpc>
                <a:spcPct val="100000"/>
              </a:lnSpc>
              <a:spcBef>
                <a:spcPts val="900"/>
              </a:spcBef>
              <a:spcAft>
                <a:spcPts val="0"/>
              </a:spcAft>
              <a:buClr>
                <a:srgbClr val="3F3F3F"/>
              </a:buClr>
              <a:buSzPts val="2000"/>
              <a:buChar char="•"/>
              <a:defRPr sz="2000"/>
            </a:lvl4pPr>
            <a:lvl5pPr indent="-355600" lvl="4" marL="2286000" algn="l">
              <a:lnSpc>
                <a:spcPct val="100000"/>
              </a:lnSpc>
              <a:spcBef>
                <a:spcPts val="900"/>
              </a:spcBef>
              <a:spcAft>
                <a:spcPts val="0"/>
              </a:spcAft>
              <a:buClr>
                <a:srgbClr val="3F3F3F"/>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3"/>
          <p:cNvSpPr txBox="1"/>
          <p:nvPr>
            <p:ph idx="2" type="body"/>
          </p:nvPr>
        </p:nvSpPr>
        <p:spPr>
          <a:xfrm>
            <a:off x="582080" y="1113470"/>
            <a:ext cx="11113032" cy="28676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1400"/>
              <a:buNone/>
              <a:defRPr b="0" sz="1400" cap="none"/>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23"/>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3"/>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81" name="Google Shape;81;p23"/>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
  <p:cSld name="1_Content A">
    <p:spTree>
      <p:nvGrpSpPr>
        <p:cNvPr id="82" name="Shape 82"/>
        <p:cNvGrpSpPr/>
        <p:nvPr/>
      </p:nvGrpSpPr>
      <p:grpSpPr>
        <a:xfrm>
          <a:off x="0" y="0"/>
          <a:ext cx="0" cy="0"/>
          <a:chOff x="0" y="0"/>
          <a:chExt cx="0" cy="0"/>
        </a:xfrm>
      </p:grpSpPr>
      <p:sp>
        <p:nvSpPr>
          <p:cNvPr id="83" name="Google Shape;83;p24"/>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24"/>
          <p:cNvSpPr/>
          <p:nvPr/>
        </p:nvSpPr>
        <p:spPr>
          <a:xfrm flipH="1" rot="10800000">
            <a:off x="0" y="261658"/>
            <a:ext cx="12192000" cy="6334689"/>
          </a:xfrm>
          <a:prstGeom prst="rect">
            <a:avLst/>
          </a:prstGeom>
          <a:solidFill>
            <a:srgbClr val="4E2A8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Arial"/>
              <a:ea typeface="Arial"/>
              <a:cs typeface="Arial"/>
              <a:sym typeface="Arial"/>
            </a:endParaRPr>
          </a:p>
        </p:txBody>
      </p:sp>
      <p:sp>
        <p:nvSpPr>
          <p:cNvPr id="85" name="Google Shape;85;p24"/>
          <p:cNvSpPr txBox="1"/>
          <p:nvPr>
            <p:ph type="title"/>
          </p:nvPr>
        </p:nvSpPr>
        <p:spPr>
          <a:xfrm>
            <a:off x="582082" y="576306"/>
            <a:ext cx="11113031" cy="42684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000"/>
              <a:buFont typeface="Arial"/>
              <a:buNone/>
              <a:defRPr b="0" sz="30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4"/>
          <p:cNvSpPr txBox="1"/>
          <p:nvPr>
            <p:ph idx="1" type="body"/>
          </p:nvPr>
        </p:nvSpPr>
        <p:spPr>
          <a:xfrm>
            <a:off x="582082" y="1948069"/>
            <a:ext cx="11113031" cy="41755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2000"/>
              <a:buNone/>
              <a:defRPr b="0" sz="2000">
                <a:solidFill>
                  <a:schemeClr val="lt1"/>
                </a:solidFill>
              </a:defRPr>
            </a:lvl1pPr>
            <a:lvl2pPr indent="-228600" lvl="1" marL="914400" algn="l">
              <a:lnSpc>
                <a:spcPct val="100000"/>
              </a:lnSpc>
              <a:spcBef>
                <a:spcPts val="1800"/>
              </a:spcBef>
              <a:spcAft>
                <a:spcPts val="0"/>
              </a:spcAft>
              <a:buClr>
                <a:schemeClr val="lt1"/>
              </a:buClr>
              <a:buSzPts val="2000"/>
              <a:buNone/>
              <a:defRPr sz="2000">
                <a:solidFill>
                  <a:schemeClr val="lt1"/>
                </a:solidFill>
              </a:defRPr>
            </a:lvl2pPr>
            <a:lvl3pPr indent="-355600" lvl="2" marL="1371600" algn="l">
              <a:lnSpc>
                <a:spcPct val="100000"/>
              </a:lnSpc>
              <a:spcBef>
                <a:spcPts val="900"/>
              </a:spcBef>
              <a:spcAft>
                <a:spcPts val="0"/>
              </a:spcAft>
              <a:buClr>
                <a:schemeClr val="lt1"/>
              </a:buClr>
              <a:buSzPts val="2000"/>
              <a:buChar char="•"/>
              <a:defRPr sz="2000">
                <a:solidFill>
                  <a:schemeClr val="lt1"/>
                </a:solidFill>
              </a:defRPr>
            </a:lvl3pPr>
            <a:lvl4pPr indent="-355600" lvl="3" marL="1828800" algn="l">
              <a:lnSpc>
                <a:spcPct val="100000"/>
              </a:lnSpc>
              <a:spcBef>
                <a:spcPts val="900"/>
              </a:spcBef>
              <a:spcAft>
                <a:spcPts val="0"/>
              </a:spcAft>
              <a:buClr>
                <a:schemeClr val="lt1"/>
              </a:buClr>
              <a:buSzPts val="2000"/>
              <a:buChar char="•"/>
              <a:defRPr sz="2000">
                <a:solidFill>
                  <a:schemeClr val="lt1"/>
                </a:solidFill>
              </a:defRPr>
            </a:lvl4pPr>
            <a:lvl5pPr indent="-355600" lvl="4" marL="2286000" algn="l">
              <a:lnSpc>
                <a:spcPct val="100000"/>
              </a:lnSpc>
              <a:spcBef>
                <a:spcPts val="900"/>
              </a:spcBef>
              <a:spcAft>
                <a:spcPts val="0"/>
              </a:spcAft>
              <a:buClr>
                <a:schemeClr val="lt1"/>
              </a:buClr>
              <a:buSzPts val="2000"/>
              <a:buChar char="•"/>
              <a:defRPr sz="2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4"/>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4"/>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4"/>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90" name="Google Shape;90;p24"/>
          <p:cNvSpPr txBox="1"/>
          <p:nvPr>
            <p:ph idx="2" type="body"/>
          </p:nvPr>
        </p:nvSpPr>
        <p:spPr>
          <a:xfrm>
            <a:off x="582082" y="1061218"/>
            <a:ext cx="11113031" cy="31479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1400"/>
              <a:buNone/>
              <a:defRPr b="0" sz="1400" cap="none">
                <a:solidFill>
                  <a:schemeClr val="lt1"/>
                </a:solidFil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black and purple text&#10;&#10;Description automatically generated" id="91" name="Google Shape;91;p24"/>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96888" y="576305"/>
            <a:ext cx="9768341" cy="69063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000"/>
              <a:buFont typeface="Arial"/>
              <a:buNone/>
              <a:defRPr b="0" i="0" sz="30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96888" y="1948069"/>
            <a:ext cx="9768341" cy="417550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indent="-228600" lvl="1" marL="914400" marR="0" rtl="0" algn="l">
              <a:lnSpc>
                <a:spcPct val="100000"/>
              </a:lnSpc>
              <a:spcBef>
                <a:spcPts val="18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2pPr>
            <a:lvl3pPr indent="-355600" lvl="2" marL="1371600" marR="0" rtl="0" algn="l">
              <a:lnSpc>
                <a:spcPct val="100000"/>
              </a:lnSpc>
              <a:spcBef>
                <a:spcPts val="9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3pPr>
            <a:lvl4pPr indent="-355600" lvl="3" marL="1828800" marR="0" rtl="0" algn="l">
              <a:lnSpc>
                <a:spcPct val="100000"/>
              </a:lnSpc>
              <a:spcBef>
                <a:spcPts val="9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lnSpc>
                <a:spcPct val="100000"/>
              </a:lnSpc>
              <a:spcBef>
                <a:spcPts val="9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11074628" y="6566171"/>
            <a:ext cx="620485" cy="249429"/>
          </a:xfrm>
          <a:prstGeom prst="rect">
            <a:avLst/>
          </a:prstGeom>
          <a:noFill/>
          <a:ln>
            <a:noFill/>
          </a:ln>
        </p:spPr>
        <p:txBody>
          <a:bodyPr anchorCtr="0" anchor="ctr"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19665" y="6566171"/>
            <a:ext cx="7640865" cy="249429"/>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3F3F3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3942" y="6575695"/>
            <a:ext cx="500831" cy="249429"/>
          </a:xfrm>
          <a:prstGeom prst="rect">
            <a:avLst/>
          </a:prstGeom>
          <a:noFill/>
          <a:ln>
            <a:noFill/>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rgbClr val="3F3F3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
          <p:cNvSpPr txBox="1"/>
          <p:nvPr>
            <p:ph idx="3" type="body"/>
          </p:nvPr>
        </p:nvSpPr>
        <p:spPr>
          <a:xfrm>
            <a:off x="7447406" y="6621139"/>
            <a:ext cx="4549967" cy="236863"/>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chemeClr val="lt1"/>
              </a:buClr>
              <a:buSzPts val="900"/>
              <a:buNone/>
            </a:pPr>
            <a:r>
              <a:t/>
            </a:r>
            <a:endParaRPr/>
          </a:p>
        </p:txBody>
      </p:sp>
      <p:sp>
        <p:nvSpPr>
          <p:cNvPr id="207" name="Google Shape;207;p1"/>
          <p:cNvSpPr txBox="1"/>
          <p:nvPr>
            <p:ph idx="1" type="subTitle"/>
          </p:nvPr>
        </p:nvSpPr>
        <p:spPr>
          <a:xfrm>
            <a:off x="903288" y="2696855"/>
            <a:ext cx="8841076" cy="439396"/>
          </a:xfrm>
          <a:prstGeom prst="rect">
            <a:avLst/>
          </a:prstGeom>
          <a:noFill/>
          <a:ln>
            <a:noFill/>
          </a:ln>
        </p:spPr>
        <p:txBody>
          <a:bodyPr anchorCtr="0" anchor="t" bIns="0" lIns="0" spcFirstLastPara="1" rIns="91425" wrap="square" tIns="0">
            <a:noAutofit/>
          </a:bodyPr>
          <a:lstStyle/>
          <a:p>
            <a:pPr indent="0" lvl="0" marL="0" rtl="0" algn="l">
              <a:lnSpc>
                <a:spcPct val="100000"/>
              </a:lnSpc>
              <a:spcBef>
                <a:spcPts val="0"/>
              </a:spcBef>
              <a:spcAft>
                <a:spcPts val="0"/>
              </a:spcAft>
              <a:buClr>
                <a:srgbClr val="4E2A84"/>
              </a:buClr>
              <a:buSzPts val="2800"/>
              <a:buNone/>
            </a:pPr>
            <a:r>
              <a:rPr lang="en-US"/>
              <a:t>Wireframes/Prototypes and Feedbacks</a:t>
            </a:r>
            <a:endParaRPr/>
          </a:p>
        </p:txBody>
      </p:sp>
      <p:sp>
        <p:nvSpPr>
          <p:cNvPr id="208" name="Google Shape;208;p1"/>
          <p:cNvSpPr txBox="1"/>
          <p:nvPr>
            <p:ph type="ctrTitle"/>
          </p:nvPr>
        </p:nvSpPr>
        <p:spPr>
          <a:xfrm>
            <a:off x="920222" y="1106424"/>
            <a:ext cx="8841076" cy="1408789"/>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4E2A84"/>
              </a:buClr>
              <a:buSzPts val="7200"/>
              <a:buFont typeface="Arial"/>
              <a:buNone/>
            </a:pPr>
            <a:r>
              <a:rPr lang="en-US"/>
              <a:t>Peak Potential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33067929587_0_11"/>
          <p:cNvSpPr txBox="1"/>
          <p:nvPr>
            <p:ph type="title"/>
          </p:nvPr>
        </p:nvSpPr>
        <p:spPr>
          <a:xfrm>
            <a:off x="582082" y="576306"/>
            <a:ext cx="11112900" cy="42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Friends List Ranking</a:t>
            </a:r>
            <a:endParaRPr/>
          </a:p>
        </p:txBody>
      </p:sp>
      <p:sp>
        <p:nvSpPr>
          <p:cNvPr id="276" name="Google Shape;276;g33067929587_0_11"/>
          <p:cNvSpPr txBox="1"/>
          <p:nvPr>
            <p:ph idx="2" type="body"/>
          </p:nvPr>
        </p:nvSpPr>
        <p:spPr>
          <a:xfrm>
            <a:off x="582082" y="1061218"/>
            <a:ext cx="11112900" cy="314700"/>
          </a:xfrm>
          <a:prstGeom prst="rect">
            <a:avLst/>
          </a:prstGeom>
        </p:spPr>
        <p:txBody>
          <a:bodyPr anchorCtr="0" anchor="t" bIns="0" lIns="0" spcFirstLastPara="1" rIns="0" wrap="square" tIns="0">
            <a:noAutofit/>
          </a:bodyPr>
          <a:lstStyle/>
          <a:p>
            <a:pPr indent="0" lvl="0" marL="0" rtl="0" algn="l">
              <a:spcBef>
                <a:spcPts val="3200"/>
              </a:spcBef>
              <a:spcAft>
                <a:spcPts val="0"/>
              </a:spcAft>
              <a:buNone/>
            </a:pPr>
            <a:r>
              <a:t/>
            </a:r>
            <a:endParaRPr/>
          </a:p>
        </p:txBody>
      </p:sp>
      <p:pic>
        <p:nvPicPr>
          <p:cNvPr id="277" name="Google Shape;277;g33067929587_0_11"/>
          <p:cNvPicPr preferRelativeResize="0"/>
          <p:nvPr/>
        </p:nvPicPr>
        <p:blipFill>
          <a:blip r:embed="rId3">
            <a:alphaModFix/>
          </a:blip>
          <a:stretch>
            <a:fillRect/>
          </a:stretch>
        </p:blipFill>
        <p:spPr>
          <a:xfrm>
            <a:off x="4751826" y="1433950"/>
            <a:ext cx="2688349" cy="520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582082" y="576306"/>
            <a:ext cx="11113031" cy="688729"/>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4E2A84"/>
              </a:buClr>
              <a:buSzPts val="3000"/>
              <a:buFont typeface="Arial"/>
              <a:buNone/>
            </a:pPr>
            <a:r>
              <a:rPr lang="en-US" sz="3600"/>
              <a:t>Prototypes/Frameworks – ‘Exercises’</a:t>
            </a:r>
            <a:endParaRPr/>
          </a:p>
        </p:txBody>
      </p:sp>
      <p:sp>
        <p:nvSpPr>
          <p:cNvPr id="283" name="Google Shape;283;p38"/>
          <p:cNvSpPr txBox="1"/>
          <p:nvPr>
            <p:ph idx="1" type="body"/>
          </p:nvPr>
        </p:nvSpPr>
        <p:spPr>
          <a:xfrm>
            <a:off x="582082" y="1948069"/>
            <a:ext cx="11113031" cy="4175501"/>
          </a:xfrm>
          <a:prstGeom prst="rect">
            <a:avLst/>
          </a:prstGeom>
          <a:noFill/>
          <a:ln>
            <a:noFill/>
          </a:ln>
        </p:spPr>
        <p:txBody>
          <a:bodyPr anchorCtr="0" anchor="t" bIns="0" lIns="0" spcFirstLastPara="1" rIns="0" wrap="square" tIns="0">
            <a:noAutofit/>
          </a:bodyPr>
          <a:lstStyle/>
          <a:p>
            <a:pPr indent="-228600" lvl="0" marL="457200" rtl="0" algn="l">
              <a:lnSpc>
                <a:spcPct val="100000"/>
              </a:lnSpc>
              <a:spcBef>
                <a:spcPts val="3200"/>
              </a:spcBef>
              <a:spcAft>
                <a:spcPts val="0"/>
              </a:spcAft>
              <a:buClr>
                <a:srgbClr val="3F3F3F"/>
              </a:buClr>
              <a:buSzPts val="2000"/>
              <a:buNone/>
            </a:pPr>
            <a:r>
              <a:t/>
            </a:r>
            <a:endParaRPr/>
          </a:p>
        </p:txBody>
      </p:sp>
      <p:pic>
        <p:nvPicPr>
          <p:cNvPr id="284" name="Google Shape;284;p38"/>
          <p:cNvPicPr preferRelativeResize="0"/>
          <p:nvPr/>
        </p:nvPicPr>
        <p:blipFill>
          <a:blip r:embed="rId3">
            <a:alphaModFix/>
          </a:blip>
          <a:stretch>
            <a:fillRect/>
          </a:stretch>
        </p:blipFill>
        <p:spPr>
          <a:xfrm>
            <a:off x="639538" y="2551038"/>
            <a:ext cx="10998124" cy="296956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3337736c2fd_0_4"/>
          <p:cNvSpPr txBox="1"/>
          <p:nvPr>
            <p:ph type="title"/>
          </p:nvPr>
        </p:nvSpPr>
        <p:spPr>
          <a:xfrm>
            <a:off x="582075" y="576300"/>
            <a:ext cx="11112900" cy="552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3600"/>
              <a:t>Workout Plan</a:t>
            </a:r>
            <a:endParaRPr sz="3600"/>
          </a:p>
        </p:txBody>
      </p:sp>
      <p:sp>
        <p:nvSpPr>
          <p:cNvPr id="291" name="Google Shape;291;g3337736c2fd_0_4"/>
          <p:cNvSpPr txBox="1"/>
          <p:nvPr>
            <p:ph idx="1" type="body"/>
          </p:nvPr>
        </p:nvSpPr>
        <p:spPr>
          <a:xfrm>
            <a:off x="582082" y="1948069"/>
            <a:ext cx="11112900" cy="4175400"/>
          </a:xfrm>
          <a:prstGeom prst="rect">
            <a:avLst/>
          </a:prstGeom>
        </p:spPr>
        <p:txBody>
          <a:bodyPr anchorCtr="0" anchor="t" bIns="0" lIns="0" spcFirstLastPara="1" rIns="0" wrap="square" tIns="0">
            <a:noAutofit/>
          </a:bodyPr>
          <a:lstStyle/>
          <a:p>
            <a:pPr indent="0" lvl="0" marL="0" rtl="0" algn="l">
              <a:spcBef>
                <a:spcPts val="3200"/>
              </a:spcBef>
              <a:spcAft>
                <a:spcPts val="0"/>
              </a:spcAft>
              <a:buNone/>
            </a:pPr>
            <a:r>
              <a:t/>
            </a:r>
            <a:endParaRPr/>
          </a:p>
        </p:txBody>
      </p:sp>
      <p:pic>
        <p:nvPicPr>
          <p:cNvPr id="292" name="Google Shape;292;g3337736c2fd_0_4"/>
          <p:cNvPicPr preferRelativeResize="0"/>
          <p:nvPr/>
        </p:nvPicPr>
        <p:blipFill>
          <a:blip r:embed="rId3">
            <a:alphaModFix/>
          </a:blip>
          <a:stretch>
            <a:fillRect/>
          </a:stretch>
        </p:blipFill>
        <p:spPr>
          <a:xfrm>
            <a:off x="4816950" y="855675"/>
            <a:ext cx="2558100" cy="526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3337736c2fd_0_12"/>
          <p:cNvSpPr txBox="1"/>
          <p:nvPr>
            <p:ph type="title"/>
          </p:nvPr>
        </p:nvSpPr>
        <p:spPr>
          <a:xfrm>
            <a:off x="582075" y="576297"/>
            <a:ext cx="11112900" cy="66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3600"/>
              <a:t>Fitness Dictionary</a:t>
            </a:r>
            <a:endParaRPr sz="3600"/>
          </a:p>
        </p:txBody>
      </p:sp>
      <p:pic>
        <p:nvPicPr>
          <p:cNvPr id="299" name="Google Shape;299;g3337736c2fd_0_12"/>
          <p:cNvPicPr preferRelativeResize="0"/>
          <p:nvPr/>
        </p:nvPicPr>
        <p:blipFill>
          <a:blip r:embed="rId3">
            <a:alphaModFix/>
          </a:blip>
          <a:stretch>
            <a:fillRect/>
          </a:stretch>
        </p:blipFill>
        <p:spPr>
          <a:xfrm>
            <a:off x="4829175" y="1149438"/>
            <a:ext cx="2533650" cy="5267325"/>
          </a:xfrm>
          <a:prstGeom prst="rect">
            <a:avLst/>
          </a:prstGeom>
          <a:noFill/>
          <a:ln>
            <a:noFill/>
          </a:ln>
        </p:spPr>
      </p:pic>
      <p:pic>
        <p:nvPicPr>
          <p:cNvPr id="300" name="Google Shape;300;g3337736c2fd_0_12"/>
          <p:cNvPicPr preferRelativeResize="0"/>
          <p:nvPr/>
        </p:nvPicPr>
        <p:blipFill>
          <a:blip r:embed="rId4">
            <a:alphaModFix/>
          </a:blip>
          <a:stretch>
            <a:fillRect/>
          </a:stretch>
        </p:blipFill>
        <p:spPr>
          <a:xfrm>
            <a:off x="1001450" y="1135150"/>
            <a:ext cx="2571750" cy="5295900"/>
          </a:xfrm>
          <a:prstGeom prst="rect">
            <a:avLst/>
          </a:prstGeom>
          <a:noFill/>
          <a:ln>
            <a:noFill/>
          </a:ln>
        </p:spPr>
      </p:pic>
      <p:pic>
        <p:nvPicPr>
          <p:cNvPr id="301" name="Google Shape;301;g3337736c2fd_0_12"/>
          <p:cNvPicPr preferRelativeResize="0"/>
          <p:nvPr/>
        </p:nvPicPr>
        <p:blipFill>
          <a:blip r:embed="rId5">
            <a:alphaModFix/>
          </a:blip>
          <a:stretch>
            <a:fillRect/>
          </a:stretch>
        </p:blipFill>
        <p:spPr>
          <a:xfrm>
            <a:off x="8618788" y="1139900"/>
            <a:ext cx="2581275" cy="528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graphicFrame>
        <p:nvGraphicFramePr>
          <p:cNvPr id="306" name="Google Shape;306;p39"/>
          <p:cNvGraphicFramePr/>
          <p:nvPr/>
        </p:nvGraphicFramePr>
        <p:xfrm>
          <a:off x="582082" y="1221439"/>
          <a:ext cx="3000000" cy="3000000"/>
        </p:xfrm>
        <a:graphic>
          <a:graphicData uri="http://schemas.openxmlformats.org/drawingml/2006/table">
            <a:tbl>
              <a:tblPr>
                <a:noFill/>
                <a:tableStyleId>{14D23E93-400A-42E5-AA6C-4938D2AC6F67}</a:tableStyleId>
              </a:tblPr>
              <a:tblGrid>
                <a:gridCol w="1820325"/>
                <a:gridCol w="1820325"/>
                <a:gridCol w="3994075"/>
                <a:gridCol w="1016525"/>
                <a:gridCol w="2376600"/>
              </a:tblGrid>
              <a:tr h="231675">
                <a:tc>
                  <a:txBody>
                    <a:bodyPr/>
                    <a:lstStyle/>
                    <a:p>
                      <a:pPr indent="0" lvl="0" marL="0" marR="0" rtl="0" algn="ctr">
                        <a:lnSpc>
                          <a:spcPct val="100000"/>
                        </a:lnSpc>
                        <a:spcBef>
                          <a:spcPts val="0"/>
                        </a:spcBef>
                        <a:spcAft>
                          <a:spcPts val="0"/>
                        </a:spcAft>
                        <a:buNone/>
                      </a:pPr>
                      <a:r>
                        <a:rPr lang="en-US" sz="1200" u="none" cap="none" strike="noStrike"/>
                        <a:t>Name</a:t>
                      </a:r>
                      <a:endParaRPr b="0" i="0" sz="1200" u="none" cap="none" strike="noStrike">
                        <a:solidFill>
                          <a:srgbClr val="000000"/>
                        </a:solidFill>
                        <a:latin typeface="Arial"/>
                        <a:ea typeface="Arial"/>
                        <a:cs typeface="Arial"/>
                        <a:sym typeface="Arial"/>
                      </a:endParaRPr>
                    </a:p>
                  </a:txBody>
                  <a:tcPr marT="7050" marB="0" marR="7050" marL="7050" anchor="ctr">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1200" u="none" cap="none" strike="noStrike"/>
                        <a:t>Fitness Level</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t>Type of Fitness</a:t>
                      </a:r>
                      <a:endParaRPr b="0" i="0" sz="1200" u="none" cap="none" strike="noStrike">
                        <a:solidFill>
                          <a:srgbClr val="000000"/>
                        </a:solidFill>
                        <a:latin typeface="Arial"/>
                        <a:ea typeface="Arial"/>
                        <a:cs typeface="Arial"/>
                        <a:sym typeface="Arial"/>
                      </a:endParaRPr>
                    </a:p>
                  </a:txBody>
                  <a:tcPr marT="7050" marB="0" marR="7050" marL="7050" anchor="ctr">
                    <a:lnL cap="flat" cmpd="sng" w="12700">
                      <a:solidFill>
                        <a:schemeClr val="lt1"/>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1200" u="none" cap="none" strike="noStrike"/>
                        <a:t>Age</a:t>
                      </a:r>
                      <a:endParaRPr b="0" i="0" sz="1200" u="none" cap="none" strike="noStrike">
                        <a:solidFill>
                          <a:srgbClr val="000000"/>
                        </a:solidFill>
                        <a:latin typeface="Arial"/>
                        <a:ea typeface="Arial"/>
                        <a:cs typeface="Arial"/>
                        <a:sym typeface="Arial"/>
                      </a:endParaRPr>
                    </a:p>
                  </a:txBody>
                  <a:tcPr marT="7050" marB="0" marR="7050" marL="7050" anchor="ctr"/>
                </a:tc>
                <a:tc>
                  <a:txBody>
                    <a:bodyPr/>
                    <a:lstStyle/>
                    <a:p>
                      <a:pPr indent="0" lvl="0" marL="0" marR="0" rtl="0" algn="ctr">
                        <a:lnSpc>
                          <a:spcPct val="100000"/>
                        </a:lnSpc>
                        <a:spcBef>
                          <a:spcPts val="0"/>
                        </a:spcBef>
                        <a:spcAft>
                          <a:spcPts val="0"/>
                        </a:spcAft>
                        <a:buNone/>
                      </a:pPr>
                      <a:r>
                        <a:rPr lang="en-US" sz="1200" u="none" cap="none" strike="noStrike"/>
                        <a:t>Program/Major</a:t>
                      </a:r>
                      <a:endParaRPr b="0" i="0" sz="1200" u="none" cap="none" strike="noStrike">
                        <a:solidFill>
                          <a:srgbClr val="000000"/>
                        </a:solidFill>
                        <a:latin typeface="Arial"/>
                        <a:ea typeface="Arial"/>
                        <a:cs typeface="Arial"/>
                        <a:sym typeface="Arial"/>
                      </a:endParaRPr>
                    </a:p>
                  </a:txBody>
                  <a:tcPr marT="7050" marB="0" marR="7050" marL="7050" anchor="ctr"/>
                </a:tc>
              </a:tr>
              <a:tr h="327250">
                <a:tc>
                  <a:txBody>
                    <a:bodyPr/>
                    <a:lstStyle/>
                    <a:p>
                      <a:pPr indent="0" lvl="0" marL="0" marR="0" rtl="0" algn="ctr">
                        <a:lnSpc>
                          <a:spcPct val="100000"/>
                        </a:lnSpc>
                        <a:spcBef>
                          <a:spcPts val="0"/>
                        </a:spcBef>
                        <a:spcAft>
                          <a:spcPts val="0"/>
                        </a:spcAft>
                        <a:buNone/>
                      </a:pPr>
                      <a:r>
                        <a:rPr lang="en-US" sz="1200">
                          <a:solidFill>
                            <a:srgbClr val="000000"/>
                          </a:solidFill>
                        </a:rPr>
                        <a:t>Chris Xia</a:t>
                      </a:r>
                      <a:endParaRPr b="0" i="0" sz="1200" u="none" cap="none" strike="noStrike">
                        <a:solidFill>
                          <a:srgbClr val="000000"/>
                        </a:solidFill>
                        <a:latin typeface="Arial"/>
                        <a:ea typeface="Arial"/>
                        <a:cs typeface="Arial"/>
                        <a:sym typeface="Arial"/>
                      </a:endParaRPr>
                    </a:p>
                  </a:txBody>
                  <a:tcPr marT="7050" marB="0" marR="7050" marL="7050" anchor="b">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1200">
                          <a:solidFill>
                            <a:srgbClr val="000000"/>
                          </a:solidFill>
                        </a:rPr>
                        <a:t>Intermediate</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solidFill>
                            <a:srgbClr val="000000"/>
                          </a:solidFill>
                        </a:rPr>
                        <a:t>Gym/Basketball</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1200">
                          <a:solidFill>
                            <a:srgbClr val="000000"/>
                          </a:solidFill>
                        </a:rPr>
                        <a:t>24</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Masters in Materials Science</a:t>
                      </a:r>
                      <a:endParaRPr b="0" i="0" sz="1200" u="none" cap="none" strike="noStrike">
                        <a:solidFill>
                          <a:srgbClr val="000000"/>
                        </a:solidFill>
                        <a:latin typeface="Arial"/>
                        <a:ea typeface="Arial"/>
                        <a:cs typeface="Arial"/>
                        <a:sym typeface="Arial"/>
                      </a:endParaRPr>
                    </a:p>
                  </a:txBody>
                  <a:tcPr marT="7050" marB="0" marR="7050" marL="7050" anchor="b"/>
                </a:tc>
              </a:tr>
              <a:tr h="405550">
                <a:tc>
                  <a:txBody>
                    <a:bodyPr/>
                    <a:lstStyle/>
                    <a:p>
                      <a:pPr indent="0" lvl="0" marL="0" marR="0" rtl="0" algn="ctr">
                        <a:lnSpc>
                          <a:spcPct val="100000"/>
                        </a:lnSpc>
                        <a:spcBef>
                          <a:spcPts val="0"/>
                        </a:spcBef>
                        <a:spcAft>
                          <a:spcPts val="0"/>
                        </a:spcAft>
                        <a:buNone/>
                      </a:pPr>
                      <a:r>
                        <a:rPr lang="en-US" sz="1200">
                          <a:solidFill>
                            <a:srgbClr val="000000"/>
                          </a:solidFill>
                        </a:rPr>
                        <a:t>Allen Chen</a:t>
                      </a:r>
                      <a:endParaRPr b="0" i="0" sz="1200" u="none" cap="none" strike="noStrike">
                        <a:solidFill>
                          <a:srgbClr val="000000"/>
                        </a:solidFill>
                        <a:latin typeface="Arial"/>
                        <a:ea typeface="Arial"/>
                        <a:cs typeface="Arial"/>
                        <a:sym typeface="Arial"/>
                      </a:endParaRPr>
                    </a:p>
                  </a:txBody>
                  <a:tcPr marT="7050" marB="0" marR="7050" marL="7050" anchor="b">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1200">
                          <a:solidFill>
                            <a:srgbClr val="000000"/>
                          </a:solidFill>
                        </a:rPr>
                        <a:t>Intermediate</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solidFill>
                            <a:srgbClr val="000000"/>
                          </a:solidFill>
                        </a:rPr>
                        <a:t>Gym/Soccer</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1200">
                          <a:solidFill>
                            <a:srgbClr val="000000"/>
                          </a:solidFill>
                        </a:rPr>
                        <a:t>23</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First year working in TSMC</a:t>
                      </a:r>
                      <a:endParaRPr b="0" i="0" sz="1200" u="none" cap="none" strike="noStrike">
                        <a:solidFill>
                          <a:srgbClr val="000000"/>
                        </a:solidFill>
                        <a:latin typeface="Arial"/>
                        <a:ea typeface="Arial"/>
                        <a:cs typeface="Arial"/>
                        <a:sym typeface="Arial"/>
                      </a:endParaRPr>
                    </a:p>
                  </a:txBody>
                  <a:tcPr marT="7050" marB="0" marR="7050" marL="7050" anchor="b"/>
                </a:tc>
              </a:tr>
              <a:tr h="363650">
                <a:tc>
                  <a:txBody>
                    <a:bodyPr/>
                    <a:lstStyle/>
                    <a:p>
                      <a:pPr indent="0" lvl="0" marL="0" marR="0" rtl="0" algn="ctr">
                        <a:lnSpc>
                          <a:spcPct val="100000"/>
                        </a:lnSpc>
                        <a:spcBef>
                          <a:spcPts val="0"/>
                        </a:spcBef>
                        <a:spcAft>
                          <a:spcPts val="0"/>
                        </a:spcAft>
                        <a:buNone/>
                      </a:pPr>
                      <a:r>
                        <a:rPr lang="en-US" sz="1200">
                          <a:solidFill>
                            <a:srgbClr val="000000"/>
                          </a:solidFill>
                        </a:rPr>
                        <a:t>Dhruv Patel </a:t>
                      </a:r>
                      <a:endParaRPr b="0" i="0" sz="1200" u="none" cap="none" strike="noStrike">
                        <a:solidFill>
                          <a:srgbClr val="000000"/>
                        </a:solidFill>
                        <a:latin typeface="Arial"/>
                        <a:ea typeface="Arial"/>
                        <a:cs typeface="Arial"/>
                        <a:sym typeface="Arial"/>
                      </a:endParaRPr>
                    </a:p>
                  </a:txBody>
                  <a:tcPr marT="7050" marB="0" marR="7050" marL="7050" anchor="b">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1200">
                          <a:solidFill>
                            <a:srgbClr val="000000"/>
                          </a:solidFill>
                        </a:rPr>
                        <a:t>Intermediate </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solidFill>
                            <a:srgbClr val="000000"/>
                          </a:solidFill>
                        </a:rPr>
                        <a:t>Gym</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1200">
                          <a:solidFill>
                            <a:srgbClr val="000000"/>
                          </a:solidFill>
                        </a:rPr>
                        <a:t>22</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Biology Undergrad</a:t>
                      </a:r>
                      <a:endParaRPr b="0" i="0" sz="1200" u="none" cap="none" strike="noStrike">
                        <a:solidFill>
                          <a:srgbClr val="000000"/>
                        </a:solidFill>
                        <a:latin typeface="Arial"/>
                        <a:ea typeface="Arial"/>
                        <a:cs typeface="Arial"/>
                        <a:sym typeface="Arial"/>
                      </a:endParaRPr>
                    </a:p>
                  </a:txBody>
                  <a:tcPr marT="7050" marB="0" marR="7050" marL="7050" anchor="b"/>
                </a:tc>
              </a:tr>
              <a:tr h="405575">
                <a:tc>
                  <a:txBody>
                    <a:bodyPr/>
                    <a:lstStyle/>
                    <a:p>
                      <a:pPr indent="0" lvl="0" marL="0" marR="0" rtl="0" algn="ctr">
                        <a:lnSpc>
                          <a:spcPct val="100000"/>
                        </a:lnSpc>
                        <a:spcBef>
                          <a:spcPts val="0"/>
                        </a:spcBef>
                        <a:spcAft>
                          <a:spcPts val="0"/>
                        </a:spcAft>
                        <a:buNone/>
                      </a:pPr>
                      <a:r>
                        <a:rPr lang="en-US" sz="1200">
                          <a:solidFill>
                            <a:srgbClr val="000000"/>
                          </a:solidFill>
                        </a:rPr>
                        <a:t>Ian Park </a:t>
                      </a:r>
                      <a:endParaRPr b="0" i="0" sz="1200" u="none" cap="none" strike="noStrike">
                        <a:solidFill>
                          <a:srgbClr val="000000"/>
                        </a:solidFill>
                        <a:latin typeface="Arial"/>
                        <a:ea typeface="Arial"/>
                        <a:cs typeface="Arial"/>
                        <a:sym typeface="Arial"/>
                      </a:endParaRPr>
                    </a:p>
                  </a:txBody>
                  <a:tcPr marT="7050" marB="0" marR="7050" marL="7050" anchor="b">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1200">
                          <a:solidFill>
                            <a:srgbClr val="000000"/>
                          </a:solidFill>
                        </a:rPr>
                        <a:t>Intermediate</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solidFill>
                            <a:srgbClr val="000000"/>
                          </a:solidFill>
                        </a:rPr>
                        <a:t>Gym/Soccer</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1200">
                          <a:solidFill>
                            <a:srgbClr val="000000"/>
                          </a:solidFill>
                        </a:rPr>
                        <a:t>21</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Economics Undergrad</a:t>
                      </a:r>
                      <a:endParaRPr b="0" i="0" sz="1200" u="none" cap="none" strike="noStrike">
                        <a:solidFill>
                          <a:srgbClr val="000000"/>
                        </a:solidFill>
                        <a:latin typeface="Arial"/>
                        <a:ea typeface="Arial"/>
                        <a:cs typeface="Arial"/>
                        <a:sym typeface="Arial"/>
                      </a:endParaRPr>
                    </a:p>
                  </a:txBody>
                  <a:tcPr marT="7050" marB="0" marR="7050" marL="7050" anchor="b"/>
                </a:tc>
              </a:tr>
              <a:tr h="408050">
                <a:tc>
                  <a:txBody>
                    <a:bodyPr/>
                    <a:lstStyle/>
                    <a:p>
                      <a:pPr indent="0" lvl="0" marL="0" marR="0" rtl="0" algn="ctr">
                        <a:lnSpc>
                          <a:spcPct val="100000"/>
                        </a:lnSpc>
                        <a:spcBef>
                          <a:spcPts val="0"/>
                        </a:spcBef>
                        <a:spcAft>
                          <a:spcPts val="0"/>
                        </a:spcAft>
                        <a:buNone/>
                      </a:pPr>
                      <a:r>
                        <a:rPr lang="en-US" sz="1200">
                          <a:solidFill>
                            <a:srgbClr val="000000"/>
                          </a:solidFill>
                        </a:rPr>
                        <a:t>Alex Trong</a:t>
                      </a:r>
                      <a:endParaRPr b="0" i="0" sz="1200" u="none" cap="none" strike="noStrike">
                        <a:solidFill>
                          <a:srgbClr val="000000"/>
                        </a:solidFill>
                        <a:latin typeface="Arial"/>
                        <a:ea typeface="Arial"/>
                        <a:cs typeface="Arial"/>
                        <a:sym typeface="Arial"/>
                      </a:endParaRPr>
                    </a:p>
                  </a:txBody>
                  <a:tcPr marT="7050" marB="0" marR="7050" marL="7050" anchor="b">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1200">
                          <a:solidFill>
                            <a:srgbClr val="000000"/>
                          </a:solidFill>
                        </a:rPr>
                        <a:t>Beginner</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solidFill>
                            <a:srgbClr val="000000"/>
                          </a:solidFill>
                        </a:rPr>
                        <a:t>Beginner</a:t>
                      </a:r>
                      <a:r>
                        <a:rPr lang="en-US" sz="1200">
                          <a:solidFill>
                            <a:srgbClr val="000000"/>
                          </a:solidFill>
                        </a:rPr>
                        <a:t> Gym</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1200">
                          <a:solidFill>
                            <a:srgbClr val="000000"/>
                          </a:solidFill>
                        </a:rPr>
                        <a:t>22</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PA School</a:t>
                      </a:r>
                      <a:endParaRPr b="0" i="0" sz="1200" u="none" cap="none" strike="noStrike">
                        <a:solidFill>
                          <a:srgbClr val="000000"/>
                        </a:solidFill>
                        <a:latin typeface="Arial"/>
                        <a:ea typeface="Arial"/>
                        <a:cs typeface="Arial"/>
                        <a:sym typeface="Arial"/>
                      </a:endParaRPr>
                    </a:p>
                  </a:txBody>
                  <a:tcPr marT="7050" marB="0" marR="7050" marL="7050" anchor="b"/>
                </a:tc>
              </a:tr>
              <a:tr h="407550">
                <a:tc>
                  <a:txBody>
                    <a:bodyPr/>
                    <a:lstStyle/>
                    <a:p>
                      <a:pPr indent="0" lvl="0" marL="0" marR="0" rtl="0" algn="ctr">
                        <a:lnSpc>
                          <a:spcPct val="100000"/>
                        </a:lnSpc>
                        <a:spcBef>
                          <a:spcPts val="0"/>
                        </a:spcBef>
                        <a:spcAft>
                          <a:spcPts val="0"/>
                        </a:spcAft>
                        <a:buNone/>
                      </a:pPr>
                      <a:r>
                        <a:rPr lang="en-US" sz="1200">
                          <a:solidFill>
                            <a:srgbClr val="000000"/>
                          </a:solidFill>
                        </a:rPr>
                        <a:t>Jake Mather</a:t>
                      </a:r>
                      <a:endParaRPr b="0" i="0" sz="1200" u="none" cap="none" strike="noStrike">
                        <a:solidFill>
                          <a:srgbClr val="000000"/>
                        </a:solidFill>
                        <a:latin typeface="Arial"/>
                        <a:ea typeface="Arial"/>
                        <a:cs typeface="Arial"/>
                        <a:sym typeface="Arial"/>
                      </a:endParaRPr>
                    </a:p>
                  </a:txBody>
                  <a:tcPr marT="7050" marB="0" marR="7050" marL="7050" anchor="b">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1200">
                          <a:solidFill>
                            <a:srgbClr val="000000"/>
                          </a:solidFill>
                        </a:rPr>
                        <a:t>Intermediate</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solidFill>
                            <a:srgbClr val="000000"/>
                          </a:solidFill>
                        </a:rPr>
                        <a:t>Gym/Basketball</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tcPr>
                </a:tc>
                <a:tc>
                  <a:txBody>
                    <a:bodyPr/>
                    <a:lstStyle/>
                    <a:p>
                      <a:pPr indent="0" lvl="0" marL="0" marR="0" rtl="0" algn="ctr">
                        <a:lnSpc>
                          <a:spcPct val="100000"/>
                        </a:lnSpc>
                        <a:spcBef>
                          <a:spcPts val="0"/>
                        </a:spcBef>
                        <a:spcAft>
                          <a:spcPts val="0"/>
                        </a:spcAft>
                        <a:buNone/>
                      </a:pPr>
                      <a:r>
                        <a:rPr lang="en-US" sz="1200">
                          <a:solidFill>
                            <a:srgbClr val="000000"/>
                          </a:solidFill>
                        </a:rPr>
                        <a:t>23</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Masters in Mechanical Engineering</a:t>
                      </a:r>
                      <a:endParaRPr b="0" i="0" sz="1200" u="none" cap="none" strike="noStrike">
                        <a:solidFill>
                          <a:srgbClr val="000000"/>
                        </a:solidFill>
                        <a:latin typeface="Arial"/>
                        <a:ea typeface="Arial"/>
                        <a:cs typeface="Arial"/>
                        <a:sym typeface="Arial"/>
                      </a:endParaRPr>
                    </a:p>
                  </a:txBody>
                  <a:tcPr marT="7050" marB="0" marR="7050" marL="7050" anchor="b"/>
                </a:tc>
              </a:tr>
              <a:tr h="319975">
                <a:tc>
                  <a:txBody>
                    <a:bodyPr/>
                    <a:lstStyle/>
                    <a:p>
                      <a:pPr indent="0" lvl="0" marL="0" marR="0" rtl="0" algn="ctr">
                        <a:lnSpc>
                          <a:spcPct val="100000"/>
                        </a:lnSpc>
                        <a:spcBef>
                          <a:spcPts val="0"/>
                        </a:spcBef>
                        <a:spcAft>
                          <a:spcPts val="0"/>
                        </a:spcAft>
                        <a:buNone/>
                      </a:pPr>
                      <a:r>
                        <a:rPr lang="en-US" sz="1200">
                          <a:solidFill>
                            <a:srgbClr val="000000"/>
                          </a:solidFill>
                        </a:rPr>
                        <a:t>Victor</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intermediate</a:t>
                      </a:r>
                      <a:endParaRPr b="0" i="0" sz="1200" u="none" cap="none" strike="noStrike">
                        <a:solidFill>
                          <a:srgbClr val="000000"/>
                        </a:solidFill>
                        <a:latin typeface="Arial"/>
                        <a:ea typeface="Arial"/>
                        <a:cs typeface="Arial"/>
                        <a:sym typeface="Arial"/>
                      </a:endParaRPr>
                    </a:p>
                  </a:txBody>
                  <a:tcPr marT="7050" marB="0" marR="7050" marL="7050" anchor="b">
                    <a:lnT cap="flat" cmpd="sng" w="12700">
                      <a:solidFill>
                        <a:schemeClr val="lt1"/>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en-US" sz="1200">
                          <a:solidFill>
                            <a:srgbClr val="000000"/>
                          </a:solidFill>
                        </a:rPr>
                        <a:t>Gym/biking</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24</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Master in ECE</a:t>
                      </a:r>
                      <a:endParaRPr b="0" i="0" sz="1200" u="none" cap="none" strike="noStrike">
                        <a:solidFill>
                          <a:srgbClr val="000000"/>
                        </a:solidFill>
                        <a:latin typeface="Arial"/>
                        <a:ea typeface="Arial"/>
                        <a:cs typeface="Arial"/>
                        <a:sym typeface="Arial"/>
                      </a:endParaRPr>
                    </a:p>
                  </a:txBody>
                  <a:tcPr marT="7050" marB="0" marR="7050" marL="7050" anchor="b"/>
                </a:tc>
              </a:tr>
              <a:tr h="319975">
                <a:tc>
                  <a:txBody>
                    <a:bodyPr/>
                    <a:lstStyle/>
                    <a:p>
                      <a:pPr indent="0" lvl="0" marL="0" marR="0" rtl="0" algn="ctr">
                        <a:lnSpc>
                          <a:spcPct val="100000"/>
                        </a:lnSpc>
                        <a:spcBef>
                          <a:spcPts val="0"/>
                        </a:spcBef>
                        <a:spcAft>
                          <a:spcPts val="0"/>
                        </a:spcAft>
                        <a:buNone/>
                      </a:pPr>
                      <a:r>
                        <a:rPr lang="en-US" sz="1200">
                          <a:solidFill>
                            <a:srgbClr val="000000"/>
                          </a:solidFill>
                        </a:rPr>
                        <a:t>John</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Beginners </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Gym</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23</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Master in biomedical engineering </a:t>
                      </a:r>
                      <a:endParaRPr b="0" i="0" sz="1200" u="none" cap="none" strike="noStrike">
                        <a:solidFill>
                          <a:srgbClr val="000000"/>
                        </a:solidFill>
                        <a:latin typeface="Arial"/>
                        <a:ea typeface="Arial"/>
                        <a:cs typeface="Arial"/>
                        <a:sym typeface="Arial"/>
                      </a:endParaRPr>
                    </a:p>
                  </a:txBody>
                  <a:tcPr marT="7050" marB="0" marR="7050" marL="7050" anchor="b"/>
                </a:tc>
              </a:tr>
              <a:tr h="445950">
                <a:tc>
                  <a:txBody>
                    <a:bodyPr/>
                    <a:lstStyle/>
                    <a:p>
                      <a:pPr indent="0" lvl="0" marL="0" marR="0" rtl="0" algn="ctr">
                        <a:lnSpc>
                          <a:spcPct val="100000"/>
                        </a:lnSpc>
                        <a:spcBef>
                          <a:spcPts val="0"/>
                        </a:spcBef>
                        <a:spcAft>
                          <a:spcPts val="0"/>
                        </a:spcAft>
                        <a:buNone/>
                      </a:pPr>
                      <a:r>
                        <a:rPr lang="en-US" sz="1200">
                          <a:solidFill>
                            <a:srgbClr val="000000"/>
                          </a:solidFill>
                        </a:rPr>
                        <a:t>Eric Ou</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Beginner</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Gym</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23</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Masters in BioMed</a:t>
                      </a:r>
                      <a:endParaRPr b="0" i="0" sz="1200" u="none" cap="none" strike="noStrike">
                        <a:solidFill>
                          <a:srgbClr val="000000"/>
                        </a:solidFill>
                        <a:latin typeface="Arial"/>
                        <a:ea typeface="Arial"/>
                        <a:cs typeface="Arial"/>
                        <a:sym typeface="Arial"/>
                      </a:endParaRPr>
                    </a:p>
                  </a:txBody>
                  <a:tcPr marT="7050" marB="0" marR="7050" marL="7050" anchor="b"/>
                </a:tc>
              </a:tr>
              <a:tr h="439050">
                <a:tc>
                  <a:txBody>
                    <a:bodyPr/>
                    <a:lstStyle/>
                    <a:p>
                      <a:pPr indent="0" lvl="0" marL="0" marR="0" rtl="0" algn="ctr">
                        <a:lnSpc>
                          <a:spcPct val="100000"/>
                        </a:lnSpc>
                        <a:spcBef>
                          <a:spcPts val="0"/>
                        </a:spcBef>
                        <a:spcAft>
                          <a:spcPts val="0"/>
                        </a:spcAft>
                        <a:buNone/>
                      </a:pPr>
                      <a:r>
                        <a:rPr lang="en-US" sz="1200">
                          <a:solidFill>
                            <a:srgbClr val="000000"/>
                          </a:solidFill>
                        </a:rPr>
                        <a:t>Alekos Jackson</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Intermediate</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Gym/Soccer</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22</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Masters in Materials Science</a:t>
                      </a:r>
                      <a:endParaRPr b="0" i="0" sz="1200" u="none" cap="none" strike="noStrike">
                        <a:solidFill>
                          <a:srgbClr val="000000"/>
                        </a:solidFill>
                        <a:latin typeface="Arial"/>
                        <a:ea typeface="Arial"/>
                        <a:cs typeface="Arial"/>
                        <a:sym typeface="Arial"/>
                      </a:endParaRPr>
                    </a:p>
                  </a:txBody>
                  <a:tcPr marT="7050" marB="0" marR="7050" marL="7050" anchor="b"/>
                </a:tc>
              </a:tr>
              <a:tr h="319975">
                <a:tc>
                  <a:txBody>
                    <a:bodyPr/>
                    <a:lstStyle/>
                    <a:p>
                      <a:pPr indent="0" lvl="0" marL="0" marR="0" rtl="0" algn="ctr">
                        <a:lnSpc>
                          <a:spcPct val="100000"/>
                        </a:lnSpc>
                        <a:spcBef>
                          <a:spcPts val="0"/>
                        </a:spcBef>
                        <a:spcAft>
                          <a:spcPts val="0"/>
                        </a:spcAft>
                        <a:buNone/>
                      </a:pPr>
                      <a:r>
                        <a:rPr lang="en-US" sz="1200">
                          <a:solidFill>
                            <a:srgbClr val="000000"/>
                          </a:solidFill>
                        </a:rPr>
                        <a:t>Tanya </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Begginer</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Gym</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25</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MS Information Technology</a:t>
                      </a:r>
                      <a:endParaRPr b="0" i="0" sz="1200" u="none" cap="none" strike="noStrike">
                        <a:solidFill>
                          <a:srgbClr val="000000"/>
                        </a:solidFill>
                        <a:latin typeface="Arial"/>
                        <a:ea typeface="Arial"/>
                        <a:cs typeface="Arial"/>
                        <a:sym typeface="Arial"/>
                      </a:endParaRPr>
                    </a:p>
                  </a:txBody>
                  <a:tcPr marT="7050" marB="0" marR="7050" marL="7050" anchor="b"/>
                </a:tc>
              </a:tr>
              <a:tr h="231675">
                <a:tc>
                  <a:txBody>
                    <a:bodyPr/>
                    <a:lstStyle/>
                    <a:p>
                      <a:pPr indent="0" lvl="0" marL="0" marR="0" rtl="0" algn="ctr">
                        <a:lnSpc>
                          <a:spcPct val="100000"/>
                        </a:lnSpc>
                        <a:spcBef>
                          <a:spcPts val="0"/>
                        </a:spcBef>
                        <a:spcAft>
                          <a:spcPts val="0"/>
                        </a:spcAft>
                        <a:buNone/>
                      </a:pPr>
                      <a:r>
                        <a:rPr lang="en-US" sz="1200">
                          <a:solidFill>
                            <a:srgbClr val="000000"/>
                          </a:solidFill>
                        </a:rPr>
                        <a:t>Ian</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Expert</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Gym</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27</a:t>
                      </a:r>
                      <a:endParaRPr b="0" i="0" sz="1200" u="none" cap="none" strike="noStrike">
                        <a:solidFill>
                          <a:srgbClr val="000000"/>
                        </a:solidFill>
                        <a:latin typeface="Arial"/>
                        <a:ea typeface="Arial"/>
                        <a:cs typeface="Arial"/>
                        <a:sym typeface="Arial"/>
                      </a:endParaRPr>
                    </a:p>
                  </a:txBody>
                  <a:tcPr marT="7050" marB="0" marR="7050" marL="7050" anchor="b"/>
                </a:tc>
                <a:tc>
                  <a:txBody>
                    <a:bodyPr/>
                    <a:lstStyle/>
                    <a:p>
                      <a:pPr indent="0" lvl="0" marL="0" marR="0" rtl="0" algn="ctr">
                        <a:lnSpc>
                          <a:spcPct val="100000"/>
                        </a:lnSpc>
                        <a:spcBef>
                          <a:spcPts val="0"/>
                        </a:spcBef>
                        <a:spcAft>
                          <a:spcPts val="0"/>
                        </a:spcAft>
                        <a:buNone/>
                      </a:pPr>
                      <a:r>
                        <a:rPr lang="en-US" sz="1200">
                          <a:solidFill>
                            <a:srgbClr val="000000"/>
                          </a:solidFill>
                        </a:rPr>
                        <a:t>-</a:t>
                      </a:r>
                      <a:endParaRPr b="0" i="0" sz="1200" u="none" cap="none" strike="noStrike">
                        <a:solidFill>
                          <a:srgbClr val="000000"/>
                        </a:solidFill>
                        <a:latin typeface="Arial"/>
                        <a:ea typeface="Arial"/>
                        <a:cs typeface="Arial"/>
                        <a:sym typeface="Arial"/>
                      </a:endParaRPr>
                    </a:p>
                  </a:txBody>
                  <a:tcPr marT="7050" marB="0" marR="7050" marL="7050" anchor="b"/>
                </a:tc>
              </a:tr>
            </a:tbl>
          </a:graphicData>
        </a:graphic>
      </p:graphicFrame>
      <p:sp>
        <p:nvSpPr>
          <p:cNvPr id="307" name="Google Shape;307;p39"/>
          <p:cNvSpPr txBox="1"/>
          <p:nvPr/>
        </p:nvSpPr>
        <p:spPr>
          <a:xfrm>
            <a:off x="582082" y="228296"/>
            <a:ext cx="1102783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600" u="none" cap="none" strike="noStrike">
                <a:solidFill>
                  <a:srgbClr val="4E2A84"/>
                </a:solidFill>
                <a:latin typeface="Arial"/>
                <a:ea typeface="Arial"/>
                <a:cs typeface="Arial"/>
                <a:sym typeface="Arial"/>
              </a:rPr>
              <a:t>User Interview Profiles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aphicFrame>
        <p:nvGraphicFramePr>
          <p:cNvPr id="312" name="Google Shape;312;g330840ea035_4_3"/>
          <p:cNvGraphicFramePr/>
          <p:nvPr/>
        </p:nvGraphicFramePr>
        <p:xfrm>
          <a:off x="582082" y="976602"/>
          <a:ext cx="3000000" cy="3000000"/>
        </p:xfrm>
        <a:graphic>
          <a:graphicData uri="http://schemas.openxmlformats.org/drawingml/2006/table">
            <a:tbl>
              <a:tblPr>
                <a:noFill/>
                <a:tableStyleId>{14D23E93-400A-42E5-AA6C-4938D2AC6F67}</a:tableStyleId>
              </a:tblPr>
              <a:tblGrid>
                <a:gridCol w="1386625"/>
                <a:gridCol w="4733325"/>
                <a:gridCol w="4907750"/>
              </a:tblGrid>
              <a:tr h="211925">
                <a:tc>
                  <a:txBody>
                    <a:bodyPr/>
                    <a:lstStyle/>
                    <a:p>
                      <a:pPr indent="0" lvl="0" marL="0" marR="0" rtl="0" algn="ctr">
                        <a:lnSpc>
                          <a:spcPct val="100000"/>
                        </a:lnSpc>
                        <a:spcBef>
                          <a:spcPts val="0"/>
                        </a:spcBef>
                        <a:spcAft>
                          <a:spcPts val="0"/>
                        </a:spcAft>
                        <a:buNone/>
                      </a:pPr>
                      <a:r>
                        <a:rPr lang="en-US" sz="1200" u="none" cap="none" strike="noStrike"/>
                        <a:t>Name</a:t>
                      </a:r>
                      <a:endParaRPr b="0" i="0" sz="1200" u="none" cap="none" strike="noStrike">
                        <a:solidFill>
                          <a:srgbClr val="000000"/>
                        </a:solidFill>
                        <a:latin typeface="Arial"/>
                        <a:ea typeface="Arial"/>
                        <a:cs typeface="Arial"/>
                        <a:sym typeface="Arial"/>
                      </a:endParaRPr>
                    </a:p>
                  </a:txBody>
                  <a:tcPr marT="7050" marB="0" marR="7050" marL="70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Quote(s)</a:t>
                      </a:r>
                      <a:endParaRPr/>
                    </a:p>
                  </a:txBody>
                  <a:tcPr marT="7050" marB="0" marR="7050" marL="70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US"/>
                        <a:t>Unique Insights Gained</a:t>
                      </a:r>
                      <a:endParaRPr/>
                    </a:p>
                  </a:txBody>
                  <a:tcPr marT="7050" marB="0" marR="7050" marL="7050" anchor="ctr">
                    <a:lnL cap="flat" cmpd="sng" w="12700">
                      <a:solidFill>
                        <a:schemeClr val="lt1"/>
                      </a:solidFill>
                      <a:prstDash val="solid"/>
                      <a:round/>
                      <a:headEnd len="sm" w="sm" type="none"/>
                      <a:tailEnd len="sm" w="sm" type="none"/>
                    </a:lnL>
                  </a:tcPr>
                </a:tc>
              </a:tr>
              <a:tr h="375700">
                <a:tc>
                  <a:txBody>
                    <a:bodyPr/>
                    <a:lstStyle/>
                    <a:p>
                      <a:pPr indent="0" lvl="0" marL="0" marR="0" rtl="0" algn="ctr">
                        <a:lnSpc>
                          <a:spcPct val="100000"/>
                        </a:lnSpc>
                        <a:spcBef>
                          <a:spcPts val="0"/>
                        </a:spcBef>
                        <a:spcAft>
                          <a:spcPts val="0"/>
                        </a:spcAft>
                        <a:buNone/>
                      </a:pPr>
                      <a:r>
                        <a:rPr lang="en-US" sz="1200">
                          <a:solidFill>
                            <a:srgbClr val="000000"/>
                          </a:solidFill>
                        </a:rPr>
                        <a:t>Chris Xia</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1200"/>
                        <a:t>"This is a clean and well-structured tool, but adding video demos, search, and filtering options would make finding exercises faster and more useful."</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t>Implementing a search bar and filtering options (by experience level, equipment, and difficulty) will improve efficiency for regular gym-goers, while video demonstrations will enhance clarity and usability.</a:t>
                      </a:r>
                      <a:endParaRPr u="none" cap="none" strike="noStrike">
                        <a:solidFill>
                          <a:srgbClr val="000000"/>
                        </a:solidFill>
                      </a:endParaRPr>
                    </a:p>
                  </a:txBody>
                  <a:tcPr marT="7050" marB="0" marR="7050" marL="7050" anchor="b">
                    <a:lnL cap="flat" cmpd="sng" w="12700">
                      <a:solidFill>
                        <a:schemeClr val="lt1"/>
                      </a:solidFill>
                      <a:prstDash val="solid"/>
                      <a:round/>
                      <a:headEnd len="sm" w="sm" type="none"/>
                      <a:tailEnd len="sm" w="sm" type="none"/>
                    </a:lnL>
                  </a:tcPr>
                </a:tc>
              </a:tr>
              <a:tr h="549100">
                <a:tc>
                  <a:txBody>
                    <a:bodyPr/>
                    <a:lstStyle/>
                    <a:p>
                      <a:pPr indent="0" lvl="0" marL="0" marR="0" rtl="0" algn="ctr">
                        <a:lnSpc>
                          <a:spcPct val="100000"/>
                        </a:lnSpc>
                        <a:spcBef>
                          <a:spcPts val="0"/>
                        </a:spcBef>
                        <a:spcAft>
                          <a:spcPts val="0"/>
                        </a:spcAft>
                        <a:buNone/>
                      </a:pPr>
                      <a:r>
                        <a:rPr lang="en-US" sz="1200">
                          <a:solidFill>
                            <a:srgbClr val="000000"/>
                          </a:solidFill>
                        </a:rPr>
                        <a:t>Allen Chen</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solidFill>
                            <a:srgbClr val="000000"/>
                          </a:solidFill>
                        </a:rPr>
                        <a:t>“I I think it would be better to have workout suggestions”, “also a dictionary for home workout would be more helpful for those not going to gyms”</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t>The app should include dictionary of exercises out of the gym and also curated workout suggestions to help casual users build consistency.</a:t>
                      </a:r>
                      <a:endParaRPr i="0" sz="1300" u="none" cap="none" strike="noStrike">
                        <a:solidFill>
                          <a:srgbClr val="000000"/>
                        </a:solidFill>
                      </a:endParaRPr>
                    </a:p>
                  </a:txBody>
                  <a:tcPr marT="7050" marB="0" marR="7050" marL="7050" anchor="b">
                    <a:lnL cap="flat" cmpd="sng" w="12700">
                      <a:solidFill>
                        <a:schemeClr val="lt1"/>
                      </a:solidFill>
                      <a:prstDash val="solid"/>
                      <a:round/>
                      <a:headEnd len="sm" w="sm" type="none"/>
                      <a:tailEnd len="sm" w="sm" type="none"/>
                    </a:lnL>
                  </a:tcPr>
                </a:tc>
              </a:tr>
              <a:tr h="332650">
                <a:tc>
                  <a:txBody>
                    <a:bodyPr/>
                    <a:lstStyle/>
                    <a:p>
                      <a:pPr indent="0" lvl="0" marL="0" marR="0" rtl="0" algn="ctr">
                        <a:lnSpc>
                          <a:spcPct val="100000"/>
                        </a:lnSpc>
                        <a:spcBef>
                          <a:spcPts val="0"/>
                        </a:spcBef>
                        <a:spcAft>
                          <a:spcPts val="0"/>
                        </a:spcAft>
                        <a:buNone/>
                      </a:pPr>
                      <a:r>
                        <a:rPr lang="en-US" sz="1200">
                          <a:solidFill>
                            <a:srgbClr val="000000"/>
                          </a:solidFill>
                        </a:rPr>
                        <a:t>Dhruv Patel </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t>"I love the BeReal-style concept, but I’d rather share with friends than random people."</a:t>
                      </a:r>
                      <a:endParaRPr b="0" sz="13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t>Controlled sharing is key—users prefer social features but need privacy settings</a:t>
                      </a:r>
                      <a:endParaRPr i="0" sz="1300" u="none" cap="none" strike="noStrike">
                        <a:solidFill>
                          <a:srgbClr val="000000"/>
                        </a:solidFill>
                      </a:endParaRPr>
                    </a:p>
                  </a:txBody>
                  <a:tcPr marT="7050" marB="0" marR="7050" marL="7050" anchor="b">
                    <a:lnL cap="flat" cmpd="sng" w="12700">
                      <a:solidFill>
                        <a:schemeClr val="lt1"/>
                      </a:solidFill>
                      <a:prstDash val="solid"/>
                      <a:round/>
                      <a:headEnd len="sm" w="sm" type="none"/>
                      <a:tailEnd len="sm" w="sm" type="none"/>
                    </a:lnL>
                  </a:tcPr>
                </a:tc>
              </a:tr>
              <a:tr h="345525">
                <a:tc>
                  <a:txBody>
                    <a:bodyPr/>
                    <a:lstStyle/>
                    <a:p>
                      <a:pPr indent="0" lvl="0" marL="0" marR="0" rtl="0" algn="ctr">
                        <a:lnSpc>
                          <a:spcPct val="100000"/>
                        </a:lnSpc>
                        <a:spcBef>
                          <a:spcPts val="0"/>
                        </a:spcBef>
                        <a:spcAft>
                          <a:spcPts val="0"/>
                        </a:spcAft>
                        <a:buNone/>
                      </a:pPr>
                      <a:r>
                        <a:rPr lang="en-US" sz="1200">
                          <a:solidFill>
                            <a:srgbClr val="000000"/>
                          </a:solidFill>
                        </a:rPr>
                        <a:t>Ian Park </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t>"I like seeing what others post, but I wouldn’t personally take photos every time I go to the gym."</a:t>
                      </a:r>
                      <a:endParaRPr b="0" sz="13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t>Users may enjoy passive engagement with social features but may not want to actively post.</a:t>
                      </a:r>
                      <a:endParaRPr i="0" sz="1300" u="none" cap="none" strike="noStrike">
                        <a:solidFill>
                          <a:srgbClr val="000000"/>
                        </a:solidFill>
                      </a:endParaRPr>
                    </a:p>
                  </a:txBody>
                  <a:tcPr marT="7050" marB="0" marR="7050" marL="7050" anchor="b">
                    <a:lnL cap="flat" cmpd="sng" w="12700">
                      <a:solidFill>
                        <a:schemeClr val="lt1"/>
                      </a:solidFill>
                      <a:prstDash val="solid"/>
                      <a:round/>
                      <a:headEnd len="sm" w="sm" type="none"/>
                      <a:tailEnd len="sm" w="sm" type="none"/>
                    </a:lnL>
                  </a:tcPr>
                </a:tc>
              </a:tr>
              <a:tr h="436850">
                <a:tc>
                  <a:txBody>
                    <a:bodyPr/>
                    <a:lstStyle/>
                    <a:p>
                      <a:pPr indent="0" lvl="0" marL="0" marR="0" rtl="0" algn="ctr">
                        <a:lnSpc>
                          <a:spcPct val="100000"/>
                        </a:lnSpc>
                        <a:spcBef>
                          <a:spcPts val="0"/>
                        </a:spcBef>
                        <a:spcAft>
                          <a:spcPts val="0"/>
                        </a:spcAft>
                        <a:buNone/>
                      </a:pPr>
                      <a:r>
                        <a:rPr lang="en-US" sz="1200">
                          <a:solidFill>
                            <a:srgbClr val="000000"/>
                          </a:solidFill>
                        </a:rPr>
                        <a:t>Alex Trong</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solidFill>
                            <a:srgbClr val="000000"/>
                          </a:solidFill>
                        </a:rPr>
                        <a:t>"If it felt like a personal trainer in my pocket and not just another random list of exercises."</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t>A structured plan for beginners is needed to make the app more accessible and less overwhelming.</a:t>
                      </a:r>
                      <a:endParaRPr i="0" sz="1300" u="none" cap="none" strike="noStrike">
                        <a:solidFill>
                          <a:srgbClr val="000000"/>
                        </a:solidFill>
                      </a:endParaRPr>
                    </a:p>
                  </a:txBody>
                  <a:tcPr marT="7050" marB="0" marR="7050" marL="7050" anchor="b">
                    <a:lnL cap="flat" cmpd="sng" w="12700">
                      <a:solidFill>
                        <a:schemeClr val="lt1"/>
                      </a:solidFill>
                      <a:prstDash val="solid"/>
                      <a:round/>
                      <a:headEnd len="sm" w="sm" type="none"/>
                      <a:tailEnd len="sm" w="sm" type="none"/>
                    </a:lnL>
                  </a:tcPr>
                </a:tc>
              </a:tr>
              <a:tr h="361975">
                <a:tc>
                  <a:txBody>
                    <a:bodyPr/>
                    <a:lstStyle/>
                    <a:p>
                      <a:pPr indent="0" lvl="0" marL="0" marR="0" rtl="0" algn="ctr">
                        <a:lnSpc>
                          <a:spcPct val="100000"/>
                        </a:lnSpc>
                        <a:spcBef>
                          <a:spcPts val="0"/>
                        </a:spcBef>
                        <a:spcAft>
                          <a:spcPts val="0"/>
                        </a:spcAft>
                        <a:buNone/>
                      </a:pPr>
                      <a:r>
                        <a:rPr lang="en-US" sz="1200">
                          <a:solidFill>
                            <a:srgbClr val="000000"/>
                          </a:solidFill>
                        </a:rPr>
                        <a:t>Jake Mather</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solidFill>
                            <a:srgbClr val="000000"/>
                          </a:solidFill>
                        </a:rPr>
                        <a:t>"A mix of expert guidance and user customization. If it had a ‘coached’ feel, it’d be better than just another exercise list."</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t>Users want quick, expert-backed exercise guides rather than generic fitness content.</a:t>
                      </a:r>
                      <a:endParaRPr i="0" sz="1300" u="none" cap="none" strike="noStrike">
                        <a:solidFill>
                          <a:srgbClr val="000000"/>
                        </a:solidFill>
                      </a:endParaRPr>
                    </a:p>
                  </a:txBody>
                  <a:tcPr marT="7050" marB="0" marR="7050" marL="7050" anchor="b">
                    <a:lnL cap="flat" cmpd="sng" w="12700">
                      <a:solidFill>
                        <a:schemeClr val="lt1"/>
                      </a:solidFill>
                      <a:prstDash val="solid"/>
                      <a:round/>
                      <a:headEnd len="sm" w="sm" type="none"/>
                      <a:tailEnd len="sm" w="sm" type="none"/>
                    </a:lnL>
                  </a:tcPr>
                </a:tc>
              </a:tr>
              <a:tr h="292700">
                <a:tc>
                  <a:txBody>
                    <a:bodyPr/>
                    <a:lstStyle/>
                    <a:p>
                      <a:pPr indent="0" lvl="0" marL="0" marR="0" rtl="0" algn="ctr">
                        <a:lnSpc>
                          <a:spcPct val="100000"/>
                        </a:lnSpc>
                        <a:spcBef>
                          <a:spcPts val="0"/>
                        </a:spcBef>
                        <a:spcAft>
                          <a:spcPts val="0"/>
                        </a:spcAft>
                        <a:buNone/>
                      </a:pPr>
                      <a:r>
                        <a:rPr lang="en-US" sz="1200">
                          <a:solidFill>
                            <a:srgbClr val="000000"/>
                          </a:solidFill>
                        </a:rPr>
                        <a:t>Victor</a:t>
                      </a:r>
                      <a:endParaRPr b="0" i="0" sz="1200" u="none" cap="none" strike="noStrike">
                        <a:solidFill>
                          <a:srgbClr val="000000"/>
                        </a:solidFill>
                        <a:latin typeface="Arial"/>
                        <a:ea typeface="Arial"/>
                        <a:cs typeface="Arial"/>
                        <a:sym typeface="Arial"/>
                      </a:endParaRPr>
                    </a:p>
                  </a:txBody>
                  <a:tcPr marT="7050" marB="0" marR="7050" marL="7050" anchor="b">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lang="en-US" sz="1200"/>
                        <a:t>"Tracking workouts is great, but I want more customization and faster loading times."</a:t>
                      </a:r>
                      <a:endParaRPr b="0" sz="13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t>Personalization &amp; speed are crucial—users value efficient progress tracking</a:t>
                      </a:r>
                      <a:endParaRPr i="0" sz="1300" u="none" cap="none" strike="noStrike">
                        <a:solidFill>
                          <a:srgbClr val="000000"/>
                        </a:solidFill>
                      </a:endParaRPr>
                    </a:p>
                  </a:txBody>
                  <a:tcPr marT="7050" marB="0" marR="7050" marL="7050" anchor="b">
                    <a:lnL cap="flat" cmpd="sng" w="12700">
                      <a:solidFill>
                        <a:schemeClr val="lt1"/>
                      </a:solidFill>
                      <a:prstDash val="solid"/>
                      <a:round/>
                      <a:headEnd len="sm" w="sm" type="none"/>
                      <a:tailEnd len="sm" w="sm" type="none"/>
                    </a:lnL>
                  </a:tcPr>
                </a:tc>
              </a:tr>
              <a:tr h="292700">
                <a:tc>
                  <a:txBody>
                    <a:bodyPr/>
                    <a:lstStyle/>
                    <a:p>
                      <a:pPr indent="0" lvl="0" marL="0" marR="0" rtl="0" algn="ctr">
                        <a:lnSpc>
                          <a:spcPct val="100000"/>
                        </a:lnSpc>
                        <a:spcBef>
                          <a:spcPts val="0"/>
                        </a:spcBef>
                        <a:spcAft>
                          <a:spcPts val="0"/>
                        </a:spcAft>
                        <a:buNone/>
                      </a:pPr>
                      <a:r>
                        <a:rPr lang="en-US" sz="1200">
                          <a:solidFill>
                            <a:srgbClr val="000000"/>
                          </a:solidFill>
                        </a:rPr>
                        <a:t>John</a:t>
                      </a:r>
                      <a:endParaRPr b="0" i="0" sz="1200" u="none" cap="none" strike="noStrike">
                        <a:solidFill>
                          <a:srgbClr val="000000"/>
                        </a:solidFill>
                        <a:latin typeface="Arial"/>
                        <a:ea typeface="Arial"/>
                        <a:cs typeface="Arial"/>
                        <a:sym typeface="Arial"/>
                      </a:endParaRPr>
                    </a:p>
                  </a:txBody>
                  <a:tcPr marT="7050" marB="0" marR="7050" marL="7050" anchor="b">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1200"/>
                        <a:t>"Competing with friends is fun, but the social features feel forced. I want an option to track without all the extras."</a:t>
                      </a:r>
                      <a:endParaRPr b="0" sz="13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t>Social motivation isn’t universal—some users prefer simplicity over engagement-driven features.</a:t>
                      </a:r>
                      <a:endParaRPr i="0" sz="1300" u="none" cap="none" strike="noStrike">
                        <a:solidFill>
                          <a:srgbClr val="000000"/>
                        </a:solidFill>
                      </a:endParaRPr>
                    </a:p>
                  </a:txBody>
                  <a:tcPr marT="7050" marB="0" marR="7050" marL="7050" anchor="b">
                    <a:lnL cap="flat" cmpd="sng" w="12700">
                      <a:solidFill>
                        <a:schemeClr val="lt1"/>
                      </a:solidFill>
                      <a:prstDash val="solid"/>
                      <a:round/>
                      <a:headEnd len="sm" w="sm" type="none"/>
                      <a:tailEnd len="sm" w="sm" type="none"/>
                    </a:lnL>
                  </a:tcPr>
                </a:tc>
              </a:tr>
              <a:tr h="407925">
                <a:tc>
                  <a:txBody>
                    <a:bodyPr/>
                    <a:lstStyle/>
                    <a:p>
                      <a:pPr indent="0" lvl="0" marL="0" marR="0" rtl="0" algn="ctr">
                        <a:lnSpc>
                          <a:spcPct val="100000"/>
                        </a:lnSpc>
                        <a:spcBef>
                          <a:spcPts val="0"/>
                        </a:spcBef>
                        <a:spcAft>
                          <a:spcPts val="0"/>
                        </a:spcAft>
                        <a:buNone/>
                      </a:pPr>
                      <a:r>
                        <a:rPr lang="en-US" sz="1200">
                          <a:solidFill>
                            <a:srgbClr val="000000"/>
                          </a:solidFill>
                        </a:rPr>
                        <a:t>Eric Ou</a:t>
                      </a:r>
                      <a:endParaRPr b="0" i="0" sz="1200" u="none" cap="none" strike="noStrike">
                        <a:solidFill>
                          <a:srgbClr val="000000"/>
                        </a:solidFill>
                        <a:latin typeface="Arial"/>
                        <a:ea typeface="Arial"/>
                        <a:cs typeface="Arial"/>
                        <a:sym typeface="Arial"/>
                      </a:endParaRPr>
                    </a:p>
                  </a:txBody>
                  <a:tcPr marT="7050" marB="0" marR="7050" marL="7050" anchor="b">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1200">
                          <a:solidFill>
                            <a:srgbClr val="000000"/>
                          </a:solidFill>
                        </a:rPr>
                        <a:t>“Video guidance is great for someone like me who doesn’t always know what to do.”</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solidFill>
                            <a:srgbClr val="000000"/>
                          </a:solidFill>
                        </a:rPr>
                        <a:t>The app should offer easy-to-follow recommendations based on fitness level.</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tcPr>
                </a:tc>
              </a:tr>
              <a:tr h="401600">
                <a:tc>
                  <a:txBody>
                    <a:bodyPr/>
                    <a:lstStyle/>
                    <a:p>
                      <a:pPr indent="0" lvl="0" marL="0" marR="0" rtl="0" algn="ctr">
                        <a:lnSpc>
                          <a:spcPct val="100000"/>
                        </a:lnSpc>
                        <a:spcBef>
                          <a:spcPts val="0"/>
                        </a:spcBef>
                        <a:spcAft>
                          <a:spcPts val="0"/>
                        </a:spcAft>
                        <a:buNone/>
                      </a:pPr>
                      <a:r>
                        <a:rPr lang="en-US" sz="1200">
                          <a:solidFill>
                            <a:srgbClr val="000000"/>
                          </a:solidFill>
                        </a:rPr>
                        <a:t>Alekos Jackson</a:t>
                      </a:r>
                      <a:endParaRPr b="0" i="0" sz="1200" u="none" cap="none" strike="noStrike">
                        <a:solidFill>
                          <a:srgbClr val="000000"/>
                        </a:solidFill>
                        <a:latin typeface="Arial"/>
                        <a:ea typeface="Arial"/>
                        <a:cs typeface="Arial"/>
                        <a:sym typeface="Arial"/>
                      </a:endParaRPr>
                    </a:p>
                  </a:txBody>
                  <a:tcPr marT="7050" marB="0" marR="7050" marL="7050" anchor="b">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1200">
                          <a:solidFill>
                            <a:srgbClr val="000000"/>
                          </a:solidFill>
                        </a:rPr>
                        <a:t>“</a:t>
                      </a:r>
                      <a:r>
                        <a:rPr lang="en-US" sz="1200">
                          <a:solidFill>
                            <a:srgbClr val="000000"/>
                          </a:solidFill>
                        </a:rPr>
                        <a:t>Features</a:t>
                      </a:r>
                      <a:r>
                        <a:rPr lang="en-US" sz="1200">
                          <a:solidFill>
                            <a:srgbClr val="000000"/>
                          </a:solidFill>
                        </a:rPr>
                        <a:t> like filtering by equipment and difficulty, plus tracking past exercises, would make it a real game-changer for planning workouts.”</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t>Adding a workout history/logging feature will improve long-term engagement.</a:t>
                      </a:r>
                      <a:endParaRPr i="0" sz="1300" u="none" cap="none" strike="noStrike">
                        <a:solidFill>
                          <a:srgbClr val="000000"/>
                        </a:solidFill>
                      </a:endParaRPr>
                    </a:p>
                  </a:txBody>
                  <a:tcPr marT="7050" marB="0" marR="7050" marL="7050" anchor="b">
                    <a:lnL cap="flat" cmpd="sng" w="12700">
                      <a:solidFill>
                        <a:schemeClr val="lt1"/>
                      </a:solidFill>
                      <a:prstDash val="solid"/>
                      <a:round/>
                      <a:headEnd len="sm" w="sm" type="none"/>
                      <a:tailEnd len="sm" w="sm" type="none"/>
                    </a:lnL>
                  </a:tcPr>
                </a:tc>
              </a:tr>
              <a:tr h="292700">
                <a:tc>
                  <a:txBody>
                    <a:bodyPr/>
                    <a:lstStyle/>
                    <a:p>
                      <a:pPr indent="0" lvl="0" marL="0" marR="0" rtl="0" algn="ctr">
                        <a:lnSpc>
                          <a:spcPct val="100000"/>
                        </a:lnSpc>
                        <a:spcBef>
                          <a:spcPts val="0"/>
                        </a:spcBef>
                        <a:spcAft>
                          <a:spcPts val="0"/>
                        </a:spcAft>
                        <a:buNone/>
                      </a:pPr>
                      <a:r>
                        <a:rPr lang="en-US" sz="1200">
                          <a:solidFill>
                            <a:srgbClr val="000000"/>
                          </a:solidFill>
                        </a:rPr>
                        <a:t>Tanya</a:t>
                      </a:r>
                      <a:endParaRPr b="0" i="0" sz="1200" u="none" cap="none" strike="noStrike">
                        <a:solidFill>
                          <a:srgbClr val="000000"/>
                        </a:solidFill>
                        <a:latin typeface="Arial"/>
                        <a:ea typeface="Arial"/>
                        <a:cs typeface="Arial"/>
                        <a:sym typeface="Arial"/>
                      </a:endParaRPr>
                    </a:p>
                  </a:txBody>
                  <a:tcPr marT="7050" marB="0" marR="7050" marL="7050" anchor="b">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1200">
                          <a:solidFill>
                            <a:srgbClr val="000000"/>
                          </a:solidFill>
                        </a:rPr>
                        <a:t>"I feel self-</a:t>
                      </a:r>
                      <a:r>
                        <a:rPr lang="en-US" sz="1200">
                          <a:solidFill>
                            <a:srgbClr val="000000"/>
                          </a:solidFill>
                        </a:rPr>
                        <a:t>conscious</a:t>
                      </a:r>
                      <a:r>
                        <a:rPr lang="en-US" sz="1200">
                          <a:solidFill>
                            <a:srgbClr val="000000"/>
                          </a:solidFill>
                        </a:rPr>
                        <a:t> about my body, so I wouldn't like to post a photo with strangers"</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solidFill>
                            <a:srgbClr val="000000"/>
                          </a:solidFill>
                        </a:rPr>
                        <a:t>People don't feel comfortable sharing their photo</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tcPr>
                </a:tc>
              </a:tr>
              <a:tr h="211925">
                <a:tc>
                  <a:txBody>
                    <a:bodyPr/>
                    <a:lstStyle/>
                    <a:p>
                      <a:pPr indent="0" lvl="0" marL="0" marR="0" rtl="0" algn="ctr">
                        <a:lnSpc>
                          <a:spcPct val="100000"/>
                        </a:lnSpc>
                        <a:spcBef>
                          <a:spcPts val="0"/>
                        </a:spcBef>
                        <a:spcAft>
                          <a:spcPts val="0"/>
                        </a:spcAft>
                        <a:buNone/>
                      </a:pPr>
                      <a:r>
                        <a:rPr lang="en-US" sz="1200">
                          <a:solidFill>
                            <a:srgbClr val="000000"/>
                          </a:solidFill>
                        </a:rPr>
                        <a:t>Ian</a:t>
                      </a:r>
                      <a:endParaRPr b="0" i="0" sz="1200" u="none" cap="none" strike="noStrike">
                        <a:solidFill>
                          <a:srgbClr val="000000"/>
                        </a:solidFill>
                        <a:latin typeface="Arial"/>
                        <a:ea typeface="Arial"/>
                        <a:cs typeface="Arial"/>
                        <a:sym typeface="Arial"/>
                      </a:endParaRPr>
                    </a:p>
                  </a:txBody>
                  <a:tcPr marT="7050" marB="0" marR="7050" marL="7050" anchor="b">
                    <a:lnR cap="flat" cmpd="sng" w="12700">
                      <a:solidFill>
                        <a:schemeClr val="lt1"/>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US" sz="1200">
                          <a:solidFill>
                            <a:srgbClr val="000000"/>
                          </a:solidFill>
                        </a:rPr>
                        <a:t>"I like being group with people with similar interest but I wouldn't like to show my face in the photos"</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a:solidFill>
                            <a:srgbClr val="000000"/>
                          </a:solidFill>
                        </a:rPr>
                        <a:t>Privacy is a key factor</a:t>
                      </a:r>
                      <a:endParaRPr b="0" i="0" sz="1200" u="none" cap="none" strike="noStrike">
                        <a:solidFill>
                          <a:srgbClr val="000000"/>
                        </a:solidFill>
                        <a:latin typeface="Arial"/>
                        <a:ea typeface="Arial"/>
                        <a:cs typeface="Arial"/>
                        <a:sym typeface="Arial"/>
                      </a:endParaRPr>
                    </a:p>
                  </a:txBody>
                  <a:tcPr marT="7050" marB="0" marR="7050" marL="7050" anchor="b">
                    <a:lnL cap="flat" cmpd="sng" w="12700">
                      <a:solidFill>
                        <a:schemeClr val="lt1"/>
                      </a:solidFill>
                      <a:prstDash val="solid"/>
                      <a:round/>
                      <a:headEnd len="sm" w="sm" type="none"/>
                      <a:tailEnd len="sm" w="sm" type="none"/>
                    </a:lnL>
                  </a:tcPr>
                </a:tc>
              </a:tr>
            </a:tbl>
          </a:graphicData>
        </a:graphic>
      </p:graphicFrame>
      <p:sp>
        <p:nvSpPr>
          <p:cNvPr id="313" name="Google Shape;313;g330840ea035_4_3"/>
          <p:cNvSpPr txBox="1"/>
          <p:nvPr/>
        </p:nvSpPr>
        <p:spPr>
          <a:xfrm>
            <a:off x="582082" y="228296"/>
            <a:ext cx="1102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solidFill>
                  <a:srgbClr val="4E2A84"/>
                </a:solidFill>
              </a:rPr>
              <a:t>Feedbacks &amp; Insights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582082" y="576306"/>
            <a:ext cx="11113031" cy="6474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4E2A84"/>
              </a:buClr>
              <a:buSzPts val="3000"/>
              <a:buFont typeface="Arial"/>
              <a:buNone/>
            </a:pPr>
            <a:r>
              <a:rPr lang="en-US" sz="3600"/>
              <a:t>Key Insights - ‘Exercises’</a:t>
            </a:r>
            <a:endParaRPr/>
          </a:p>
        </p:txBody>
      </p:sp>
      <p:sp>
        <p:nvSpPr>
          <p:cNvPr id="319" name="Google Shape;319;p41"/>
          <p:cNvSpPr txBox="1"/>
          <p:nvPr>
            <p:ph idx="1" type="body"/>
          </p:nvPr>
        </p:nvSpPr>
        <p:spPr>
          <a:xfrm>
            <a:off x="582075" y="1223775"/>
            <a:ext cx="11113200" cy="5150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Exercise Search &amp; Filtering Improves Usability</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Users want a search bar and filters (by experience level, equipment, and difficulty) for faster access to exercises.</a:t>
            </a:r>
            <a:endParaRPr sz="16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Video Demonstrations Enhance Clarity</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Quick exercise demos help users understand movements better than text descriptions.</a:t>
            </a:r>
            <a:endParaRPr sz="16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Workout Suggestions &amp; Structure Are Important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Users prefer a mix of structured workout plans and flexible exercise lists, with beginner-friendly guidance to reduce intimidation.</a:t>
            </a:r>
            <a:endParaRPr sz="1600">
              <a:solidFill>
                <a:schemeClr val="dk1"/>
              </a:solidFill>
            </a:endParaRPr>
          </a:p>
          <a:p>
            <a:pPr indent="0" lvl="0" marL="914400" rtl="0" algn="l">
              <a:lnSpc>
                <a:spcPct val="115000"/>
              </a:lnSpc>
              <a:spcBef>
                <a:spcPts val="1200"/>
              </a:spcBef>
              <a:spcAft>
                <a:spcPts val="0"/>
              </a:spcAft>
              <a:buNone/>
            </a:pPr>
            <a:r>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Home &amp; Gym Workouts Need to Be Included</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A dictionary of home workouts and adaptive training suggestions can help casual users stay consistent.</a:t>
            </a:r>
            <a:endParaRPr sz="1600">
              <a:solidFill>
                <a:schemeClr val="dk1"/>
              </a:solidFill>
            </a:endParaRPr>
          </a:p>
          <a:p>
            <a:pPr indent="-228600" lvl="0" marL="457200" rtl="0" algn="l">
              <a:lnSpc>
                <a:spcPct val="100000"/>
              </a:lnSpc>
              <a:spcBef>
                <a:spcPts val="3200"/>
              </a:spcBef>
              <a:spcAft>
                <a:spcPts val="0"/>
              </a:spcAft>
              <a:buClr>
                <a:srgbClr val="3F3F3F"/>
              </a:buClr>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333c8d1b416_1_0"/>
          <p:cNvSpPr txBox="1"/>
          <p:nvPr>
            <p:ph type="title"/>
          </p:nvPr>
        </p:nvSpPr>
        <p:spPr>
          <a:xfrm>
            <a:off x="582082" y="576306"/>
            <a:ext cx="11112900" cy="647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4E2A84"/>
              </a:buClr>
              <a:buSzPts val="3000"/>
              <a:buFont typeface="Arial"/>
              <a:buNone/>
            </a:pPr>
            <a:r>
              <a:rPr lang="en-US" sz="3600"/>
              <a:t>Key Insights - ‘Community’</a:t>
            </a:r>
            <a:endParaRPr/>
          </a:p>
        </p:txBody>
      </p:sp>
      <p:sp>
        <p:nvSpPr>
          <p:cNvPr id="325" name="Google Shape;325;g333c8d1b416_1_0"/>
          <p:cNvSpPr txBox="1"/>
          <p:nvPr>
            <p:ph idx="1" type="body"/>
          </p:nvPr>
        </p:nvSpPr>
        <p:spPr>
          <a:xfrm>
            <a:off x="582075" y="1223775"/>
            <a:ext cx="11113200" cy="5150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Customization &amp; Speed Matter</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Users value efficient progress tracking, fast loading times, and customized workout history/logging features.</a:t>
            </a:r>
            <a:endParaRPr sz="1600">
              <a:solidFill>
                <a:schemeClr val="dk1"/>
              </a:solidFill>
            </a:endParaRPr>
          </a:p>
          <a:p>
            <a:pPr indent="0" lvl="0" marL="914400" rtl="0" algn="l">
              <a:lnSpc>
                <a:spcPct val="115000"/>
              </a:lnSpc>
              <a:spcBef>
                <a:spcPts val="1200"/>
              </a:spcBef>
              <a:spcAft>
                <a:spcPts val="0"/>
              </a:spcAft>
              <a:buNone/>
            </a:pPr>
            <a:r>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Controlled Social Sharing is Key</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Some enjoy leaderboards and friend challenges, but others prefer private tracking over forced social engagement.</a:t>
            </a:r>
            <a:endParaRPr sz="1600">
              <a:solidFill>
                <a:schemeClr val="dk1"/>
              </a:solidFill>
            </a:endParaRPr>
          </a:p>
          <a:p>
            <a:pPr indent="0" lvl="0" marL="914400" rtl="0" algn="l">
              <a:lnSpc>
                <a:spcPct val="115000"/>
              </a:lnSpc>
              <a:spcBef>
                <a:spcPts val="1200"/>
              </a:spcBef>
              <a:spcAft>
                <a:spcPts val="0"/>
              </a:spcAft>
              <a:buNone/>
            </a:pPr>
            <a:r>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Photos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Users don</a:t>
            </a:r>
            <a:r>
              <a:rPr lang="en-US" sz="1600">
                <a:solidFill>
                  <a:schemeClr val="dk1"/>
                </a:solidFill>
              </a:rPr>
              <a:t>'t like the idea of sharing selfies with strangers, especially if they don't feel comfortable with their body. Nevertheless, they would like to have the photos for themselves as an accountability measure.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Users would like to have Before and then after photos that are stored </a:t>
            </a:r>
            <a:r>
              <a:rPr lang="en-US" sz="1600">
                <a:solidFill>
                  <a:schemeClr val="dk1"/>
                </a:solidFill>
              </a:rPr>
              <a:t>privately.</a:t>
            </a:r>
            <a:endParaRPr sz="16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228600" lvl="0" marL="457200" rtl="0" algn="l">
              <a:lnSpc>
                <a:spcPct val="100000"/>
              </a:lnSpc>
              <a:spcBef>
                <a:spcPts val="3200"/>
              </a:spcBef>
              <a:spcAft>
                <a:spcPts val="0"/>
              </a:spcAft>
              <a:buClr>
                <a:srgbClr val="3F3F3F"/>
              </a:buClr>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582082" y="576306"/>
            <a:ext cx="11113031" cy="72310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4E2A84"/>
              </a:buClr>
              <a:buSzPts val="3000"/>
              <a:buFont typeface="Arial"/>
              <a:buNone/>
            </a:pPr>
            <a:r>
              <a:rPr lang="en-US" sz="3600"/>
              <a:t>Evolvement of Prototype - ‘Exercises’</a:t>
            </a:r>
            <a:endParaRPr sz="3600"/>
          </a:p>
        </p:txBody>
      </p:sp>
      <p:sp>
        <p:nvSpPr>
          <p:cNvPr id="331" name="Google Shape;331;p43"/>
          <p:cNvSpPr txBox="1"/>
          <p:nvPr>
            <p:ph idx="1" type="body"/>
          </p:nvPr>
        </p:nvSpPr>
        <p:spPr>
          <a:xfrm>
            <a:off x="467400" y="2069100"/>
            <a:ext cx="11113200" cy="723000"/>
          </a:xfrm>
          <a:prstGeom prst="rect">
            <a:avLst/>
          </a:prstGeom>
          <a:noFill/>
          <a:ln>
            <a:noFill/>
          </a:ln>
        </p:spPr>
        <p:txBody>
          <a:bodyPr anchorCtr="0" anchor="t" bIns="0" lIns="0" spcFirstLastPara="1" rIns="0" wrap="square" tIns="0">
            <a:noAutofit/>
          </a:bodyPr>
          <a:lstStyle/>
          <a:p>
            <a:pPr indent="-330200" lvl="0" marL="457200" rtl="0" algn="l">
              <a:lnSpc>
                <a:spcPct val="100000"/>
              </a:lnSpc>
              <a:spcBef>
                <a:spcPts val="3200"/>
              </a:spcBef>
              <a:spcAft>
                <a:spcPts val="0"/>
              </a:spcAft>
              <a:buClr>
                <a:schemeClr val="dk1"/>
              </a:buClr>
              <a:buSzPts val="1600"/>
              <a:buAutoNum type="arabicPeriod"/>
            </a:pPr>
            <a:r>
              <a:rPr b="1" lang="en-US" sz="1600">
                <a:solidFill>
                  <a:schemeClr val="dk1"/>
                </a:solidFill>
              </a:rPr>
              <a:t>Video Demonstrations</a:t>
            </a:r>
            <a:endParaRPr sz="1600">
              <a:solidFill>
                <a:schemeClr val="dk1"/>
              </a:solidFill>
            </a:endParaRPr>
          </a:p>
          <a:p>
            <a:pPr indent="0" lvl="0" marL="457200" rtl="0" algn="l">
              <a:lnSpc>
                <a:spcPct val="100000"/>
              </a:lnSpc>
              <a:spcBef>
                <a:spcPts val="3200"/>
              </a:spcBef>
              <a:spcAft>
                <a:spcPts val="0"/>
              </a:spcAft>
              <a:buNone/>
            </a:pPr>
            <a:r>
              <a:rPr lang="en-US" sz="1600">
                <a:solidFill>
                  <a:schemeClr val="dk1"/>
                </a:solidFill>
              </a:rPr>
              <a:t>Users want video tutorials instead of just text-based exercise descriptions</a:t>
            </a:r>
            <a:endParaRPr sz="1600">
              <a:solidFill>
                <a:schemeClr val="dk1"/>
              </a:solidFill>
            </a:endParaRPr>
          </a:p>
        </p:txBody>
      </p:sp>
      <p:sp>
        <p:nvSpPr>
          <p:cNvPr id="332" name="Google Shape;332;p43"/>
          <p:cNvSpPr txBox="1"/>
          <p:nvPr>
            <p:ph idx="2" type="body"/>
          </p:nvPr>
        </p:nvSpPr>
        <p:spPr>
          <a:xfrm>
            <a:off x="378500" y="1617277"/>
            <a:ext cx="11112900" cy="389400"/>
          </a:xfrm>
          <a:prstGeom prst="rect">
            <a:avLst/>
          </a:prstGeom>
        </p:spPr>
        <p:txBody>
          <a:bodyPr anchorCtr="0" anchor="t" bIns="0" lIns="0" spcFirstLastPara="1" rIns="0" wrap="square" tIns="0">
            <a:noAutofit/>
          </a:bodyPr>
          <a:lstStyle/>
          <a:p>
            <a:pPr indent="0" lvl="0" marL="228600" rtl="0" algn="l">
              <a:spcBef>
                <a:spcPts val="3200"/>
              </a:spcBef>
              <a:spcAft>
                <a:spcPts val="0"/>
              </a:spcAft>
              <a:buClr>
                <a:srgbClr val="3F3F3F"/>
              </a:buClr>
              <a:buSzPts val="2000"/>
              <a:buFont typeface="Arial"/>
              <a:buNone/>
            </a:pPr>
            <a:r>
              <a:rPr i="1" lang="en-US" sz="2000"/>
              <a:t>Features added based on the feedbacks:</a:t>
            </a:r>
            <a:endParaRPr i="1"/>
          </a:p>
        </p:txBody>
      </p:sp>
      <p:sp>
        <p:nvSpPr>
          <p:cNvPr id="333" name="Google Shape;333;p43"/>
          <p:cNvSpPr txBox="1"/>
          <p:nvPr>
            <p:ph idx="2" type="body"/>
          </p:nvPr>
        </p:nvSpPr>
        <p:spPr>
          <a:xfrm>
            <a:off x="378500" y="3172377"/>
            <a:ext cx="11112900" cy="389400"/>
          </a:xfrm>
          <a:prstGeom prst="rect">
            <a:avLst/>
          </a:prstGeom>
        </p:spPr>
        <p:txBody>
          <a:bodyPr anchorCtr="0" anchor="t" bIns="0" lIns="0" spcFirstLastPara="1" rIns="0" wrap="square" tIns="0">
            <a:noAutofit/>
          </a:bodyPr>
          <a:lstStyle/>
          <a:p>
            <a:pPr indent="0" lvl="0" marL="228600" rtl="0" algn="l">
              <a:spcBef>
                <a:spcPts val="3200"/>
              </a:spcBef>
              <a:spcAft>
                <a:spcPts val="0"/>
              </a:spcAft>
              <a:buNone/>
            </a:pPr>
            <a:r>
              <a:rPr i="1" lang="en-US" sz="2000"/>
              <a:t>Features to be added in the future based on the feedbacks:</a:t>
            </a:r>
            <a:endParaRPr i="1"/>
          </a:p>
        </p:txBody>
      </p:sp>
      <p:sp>
        <p:nvSpPr>
          <p:cNvPr id="334" name="Google Shape;334;p43"/>
          <p:cNvSpPr txBox="1"/>
          <p:nvPr>
            <p:ph idx="1" type="body"/>
          </p:nvPr>
        </p:nvSpPr>
        <p:spPr>
          <a:xfrm>
            <a:off x="467400" y="3778600"/>
            <a:ext cx="11227800" cy="2312100"/>
          </a:xfrm>
          <a:prstGeom prst="rect">
            <a:avLst/>
          </a:prstGeom>
          <a:noFill/>
          <a:ln>
            <a:noFill/>
          </a:ln>
        </p:spPr>
        <p:txBody>
          <a:bodyPr anchorCtr="0" anchor="t" bIns="0" lIns="0" spcFirstLastPara="1" rIns="0" wrap="square" tIns="0">
            <a:noAutofit/>
          </a:bodyPr>
          <a:lstStyle/>
          <a:p>
            <a:pPr indent="-330200" lvl="0" marL="457200" rtl="0" algn="l">
              <a:lnSpc>
                <a:spcPct val="100000"/>
              </a:lnSpc>
              <a:spcBef>
                <a:spcPts val="3200"/>
              </a:spcBef>
              <a:spcAft>
                <a:spcPts val="0"/>
              </a:spcAft>
              <a:buClr>
                <a:schemeClr val="dk1"/>
              </a:buClr>
              <a:buSzPts val="1600"/>
              <a:buAutoNum type="arabicPeriod"/>
            </a:pPr>
            <a:r>
              <a:rPr b="1" lang="en-US" sz="1600">
                <a:solidFill>
                  <a:schemeClr val="dk1"/>
                </a:solidFill>
              </a:rPr>
              <a:t>Filtering &amp; Search Improvements</a:t>
            </a:r>
            <a:endParaRPr sz="1600">
              <a:solidFill>
                <a:schemeClr val="dk1"/>
              </a:solidFill>
            </a:endParaRPr>
          </a:p>
          <a:p>
            <a:pPr indent="0" lvl="0" marL="457200" rtl="0" algn="l">
              <a:lnSpc>
                <a:spcPct val="100000"/>
              </a:lnSpc>
              <a:spcBef>
                <a:spcPts val="3200"/>
              </a:spcBef>
              <a:spcAft>
                <a:spcPts val="0"/>
              </a:spcAft>
              <a:buNone/>
            </a:pPr>
            <a:r>
              <a:rPr lang="en-US" sz="1600">
                <a:solidFill>
                  <a:schemeClr val="dk1"/>
                </a:solidFill>
              </a:rPr>
              <a:t>Users want filters based on experience level, equipment, and difficulty</a:t>
            </a:r>
            <a:endParaRPr sz="1600">
              <a:solidFill>
                <a:schemeClr val="dk1"/>
              </a:solidFill>
            </a:endParaRPr>
          </a:p>
          <a:p>
            <a:pPr indent="-330200" lvl="0" marL="457200" rtl="0" algn="l">
              <a:lnSpc>
                <a:spcPct val="100000"/>
              </a:lnSpc>
              <a:spcBef>
                <a:spcPts val="3200"/>
              </a:spcBef>
              <a:spcAft>
                <a:spcPts val="0"/>
              </a:spcAft>
              <a:buClr>
                <a:schemeClr val="dk1"/>
              </a:buClr>
              <a:buSzPts val="1600"/>
              <a:buAutoNum type="arabicPeriod"/>
            </a:pPr>
            <a:r>
              <a:rPr b="1" lang="en-US" sz="1600">
                <a:solidFill>
                  <a:schemeClr val="dk1"/>
                </a:solidFill>
              </a:rPr>
              <a:t>More Customization for Workout Plans</a:t>
            </a:r>
            <a:endParaRPr sz="1600">
              <a:solidFill>
                <a:schemeClr val="dk1"/>
              </a:solidFill>
            </a:endParaRPr>
          </a:p>
          <a:p>
            <a:pPr indent="0" lvl="0" marL="457200" rtl="0" algn="l">
              <a:lnSpc>
                <a:spcPct val="100000"/>
              </a:lnSpc>
              <a:spcBef>
                <a:spcPts val="3200"/>
              </a:spcBef>
              <a:spcAft>
                <a:spcPts val="0"/>
              </a:spcAft>
              <a:buNone/>
            </a:pPr>
            <a:r>
              <a:rPr lang="en-US" sz="1600">
                <a:solidFill>
                  <a:schemeClr val="dk1"/>
                </a:solidFill>
              </a:rPr>
              <a:t>Users prefer personalized workout plans rather than just a list of exercises</a:t>
            </a:r>
            <a:endParaRPr sz="1600">
              <a:solidFill>
                <a:schemeClr val="dk1"/>
              </a:solidFill>
            </a:endParaRPr>
          </a:p>
          <a:p>
            <a:pPr indent="0" lvl="0" marL="457200" rtl="0" algn="l">
              <a:lnSpc>
                <a:spcPct val="100000"/>
              </a:lnSpc>
              <a:spcBef>
                <a:spcPts val="3200"/>
              </a:spcBef>
              <a:spcAft>
                <a:spcPts val="0"/>
              </a:spcAft>
              <a:buNone/>
            </a:pPr>
            <a:r>
              <a:t/>
            </a:r>
            <a:endParaRPr sz="16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33c8d1b416_1_5"/>
          <p:cNvSpPr txBox="1"/>
          <p:nvPr>
            <p:ph type="title"/>
          </p:nvPr>
        </p:nvSpPr>
        <p:spPr>
          <a:xfrm>
            <a:off x="582082" y="576306"/>
            <a:ext cx="11112900" cy="723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4E2A84"/>
              </a:buClr>
              <a:buSzPts val="3000"/>
              <a:buFont typeface="Arial"/>
              <a:buNone/>
            </a:pPr>
            <a:r>
              <a:rPr lang="en-US" sz="3600"/>
              <a:t>Evolvement of Prototype - ‘Community’</a:t>
            </a:r>
            <a:endParaRPr sz="3600"/>
          </a:p>
          <a:p>
            <a:pPr indent="0" lvl="0" marL="0" rtl="0" algn="l">
              <a:lnSpc>
                <a:spcPct val="100000"/>
              </a:lnSpc>
              <a:spcBef>
                <a:spcPts val="0"/>
              </a:spcBef>
              <a:spcAft>
                <a:spcPts val="0"/>
              </a:spcAft>
              <a:buClr>
                <a:srgbClr val="4E2A84"/>
              </a:buClr>
              <a:buSzPts val="3000"/>
              <a:buFont typeface="Arial"/>
              <a:buNone/>
            </a:pPr>
            <a:r>
              <a:t/>
            </a:r>
            <a:endParaRPr sz="3600"/>
          </a:p>
        </p:txBody>
      </p:sp>
      <p:sp>
        <p:nvSpPr>
          <p:cNvPr id="340" name="Google Shape;340;g333c8d1b416_1_5"/>
          <p:cNvSpPr txBox="1"/>
          <p:nvPr>
            <p:ph idx="1" type="body"/>
          </p:nvPr>
        </p:nvSpPr>
        <p:spPr>
          <a:xfrm>
            <a:off x="467400" y="1599600"/>
            <a:ext cx="11113200" cy="4061100"/>
          </a:xfrm>
          <a:prstGeom prst="rect">
            <a:avLst/>
          </a:prstGeom>
          <a:noFill/>
          <a:ln>
            <a:noFill/>
          </a:ln>
        </p:spPr>
        <p:txBody>
          <a:bodyPr anchorCtr="0" anchor="t" bIns="0" lIns="0" spcFirstLastPara="1" rIns="0" wrap="square" tIns="0">
            <a:noAutofit/>
          </a:bodyPr>
          <a:lstStyle/>
          <a:p>
            <a:pPr indent="0" lvl="0" marL="0" rtl="0" algn="l">
              <a:spcBef>
                <a:spcPts val="3200"/>
              </a:spcBef>
              <a:spcAft>
                <a:spcPts val="0"/>
              </a:spcAft>
              <a:buNone/>
            </a:pPr>
            <a:r>
              <a:t/>
            </a:r>
            <a:endParaRPr b="1" sz="1600">
              <a:solidFill>
                <a:schemeClr val="dk1"/>
              </a:solidFill>
            </a:endParaRPr>
          </a:p>
          <a:p>
            <a:pPr indent="-330200" lvl="0" marL="457200" rtl="0" algn="l">
              <a:lnSpc>
                <a:spcPct val="100000"/>
              </a:lnSpc>
              <a:spcBef>
                <a:spcPts val="3200"/>
              </a:spcBef>
              <a:spcAft>
                <a:spcPts val="0"/>
              </a:spcAft>
              <a:buClr>
                <a:schemeClr val="dk1"/>
              </a:buClr>
              <a:buSzPts val="1600"/>
              <a:buAutoNum type="arabicPeriod"/>
            </a:pPr>
            <a:r>
              <a:rPr b="1" lang="en-US" sz="1600">
                <a:solidFill>
                  <a:schemeClr val="dk1"/>
                </a:solidFill>
              </a:rPr>
              <a:t>Photos:</a:t>
            </a:r>
            <a:endParaRPr b="1" sz="1600">
              <a:solidFill>
                <a:schemeClr val="dk1"/>
              </a:solidFill>
            </a:endParaRPr>
          </a:p>
          <a:p>
            <a:pPr indent="-330200" lvl="1" marL="914400" rtl="0" algn="l">
              <a:lnSpc>
                <a:spcPct val="100000"/>
              </a:lnSpc>
              <a:spcBef>
                <a:spcPts val="0"/>
              </a:spcBef>
              <a:spcAft>
                <a:spcPts val="0"/>
              </a:spcAft>
              <a:buClr>
                <a:schemeClr val="dk1"/>
              </a:buClr>
              <a:buSzPts val="1600"/>
              <a:buAutoNum type="alphaLcPeriod"/>
            </a:pPr>
            <a:r>
              <a:rPr lang="en-US" sz="1600">
                <a:solidFill>
                  <a:schemeClr val="dk1"/>
                </a:solidFill>
              </a:rPr>
              <a:t>Photos should be taken but it </a:t>
            </a:r>
            <a:r>
              <a:rPr lang="en-US" sz="1600">
                <a:solidFill>
                  <a:schemeClr val="dk1"/>
                </a:solidFill>
              </a:rPr>
              <a:t>should</a:t>
            </a:r>
            <a:r>
              <a:rPr lang="en-US" sz="1600">
                <a:solidFill>
                  <a:schemeClr val="dk1"/>
                </a:solidFill>
              </a:rPr>
              <a:t> be optional to share them with the group</a:t>
            </a:r>
            <a:endParaRPr sz="1600">
              <a:solidFill>
                <a:schemeClr val="dk1"/>
              </a:solidFill>
            </a:endParaRPr>
          </a:p>
          <a:p>
            <a:pPr indent="-330200" lvl="1" marL="914400" rtl="0" algn="l">
              <a:lnSpc>
                <a:spcPct val="100000"/>
              </a:lnSpc>
              <a:spcBef>
                <a:spcPts val="0"/>
              </a:spcBef>
              <a:spcAft>
                <a:spcPts val="0"/>
              </a:spcAft>
              <a:buClr>
                <a:schemeClr val="dk1"/>
              </a:buClr>
              <a:buSzPts val="1600"/>
              <a:buAutoNum type="alphaLcPeriod"/>
            </a:pPr>
            <a:r>
              <a:rPr lang="en-US" sz="1600">
                <a:solidFill>
                  <a:schemeClr val="dk1"/>
                </a:solidFill>
              </a:rPr>
              <a:t>There should be a section about before and after so the user could feel more motivated to keep going to the gym</a:t>
            </a:r>
            <a:endParaRPr sz="1600">
              <a:solidFill>
                <a:schemeClr val="dk1"/>
              </a:solidFill>
            </a:endParaRPr>
          </a:p>
          <a:p>
            <a:pPr indent="0" lvl="0" marL="0" rtl="0" algn="l">
              <a:lnSpc>
                <a:spcPct val="100000"/>
              </a:lnSpc>
              <a:spcBef>
                <a:spcPts val="3200"/>
              </a:spcBef>
              <a:spcAft>
                <a:spcPts val="0"/>
              </a:spcAft>
              <a:buNone/>
            </a:pPr>
            <a:r>
              <a:t/>
            </a:r>
            <a:endParaRPr sz="1600">
              <a:solidFill>
                <a:schemeClr val="dk1"/>
              </a:solidFill>
            </a:endParaRPr>
          </a:p>
          <a:p>
            <a:pPr indent="-330200" lvl="0" marL="457200" rtl="0" algn="l">
              <a:lnSpc>
                <a:spcPct val="100000"/>
              </a:lnSpc>
              <a:spcBef>
                <a:spcPts val="3200"/>
              </a:spcBef>
              <a:spcAft>
                <a:spcPts val="0"/>
              </a:spcAft>
              <a:buClr>
                <a:schemeClr val="dk1"/>
              </a:buClr>
              <a:buSzPts val="1600"/>
              <a:buAutoNum type="arabicPeriod"/>
            </a:pPr>
            <a:r>
              <a:rPr b="1" lang="en-US" sz="1600">
                <a:solidFill>
                  <a:schemeClr val="dk1"/>
                </a:solidFill>
              </a:rPr>
              <a:t>Community:</a:t>
            </a:r>
            <a:endParaRPr b="1" sz="1600">
              <a:solidFill>
                <a:schemeClr val="dk1"/>
              </a:solidFill>
            </a:endParaRPr>
          </a:p>
          <a:p>
            <a:pPr indent="-330200" lvl="1" marL="914400" rtl="0" algn="l">
              <a:lnSpc>
                <a:spcPct val="100000"/>
              </a:lnSpc>
              <a:spcBef>
                <a:spcPts val="0"/>
              </a:spcBef>
              <a:spcAft>
                <a:spcPts val="0"/>
              </a:spcAft>
              <a:buClr>
                <a:schemeClr val="dk1"/>
              </a:buClr>
              <a:buSzPts val="1600"/>
              <a:buAutoNum type="alphaLcPeriod"/>
            </a:pPr>
            <a:r>
              <a:rPr lang="en-US" sz="1600">
                <a:solidFill>
                  <a:schemeClr val="dk1"/>
                </a:solidFill>
              </a:rPr>
              <a:t>The user at the onboarding </a:t>
            </a:r>
            <a:r>
              <a:rPr lang="en-US" sz="1600">
                <a:solidFill>
                  <a:schemeClr val="dk1"/>
                </a:solidFill>
              </a:rPr>
              <a:t>should</a:t>
            </a:r>
            <a:r>
              <a:rPr lang="en-US" sz="1600">
                <a:solidFill>
                  <a:schemeClr val="dk1"/>
                </a:solidFill>
              </a:rPr>
              <a:t> have the following options:</a:t>
            </a:r>
            <a:endParaRPr sz="1600">
              <a:solidFill>
                <a:schemeClr val="dk1"/>
              </a:solidFill>
            </a:endParaRPr>
          </a:p>
          <a:p>
            <a:pPr indent="-330200" lvl="2" marL="1371600" rtl="0" algn="l">
              <a:lnSpc>
                <a:spcPct val="100000"/>
              </a:lnSpc>
              <a:spcBef>
                <a:spcPts val="0"/>
              </a:spcBef>
              <a:spcAft>
                <a:spcPts val="0"/>
              </a:spcAft>
              <a:buClr>
                <a:schemeClr val="dk1"/>
              </a:buClr>
              <a:buSzPts val="1600"/>
              <a:buAutoNum type="romanLcPeriod"/>
            </a:pPr>
            <a:r>
              <a:rPr lang="en-US" sz="1600">
                <a:solidFill>
                  <a:schemeClr val="dk1"/>
                </a:solidFill>
              </a:rPr>
              <a:t>Personal Tracking → no community aspect</a:t>
            </a:r>
            <a:endParaRPr sz="1600">
              <a:solidFill>
                <a:schemeClr val="dk1"/>
              </a:solidFill>
            </a:endParaRPr>
          </a:p>
          <a:p>
            <a:pPr indent="-330200" lvl="2" marL="1371600" rtl="0" algn="l">
              <a:lnSpc>
                <a:spcPct val="100000"/>
              </a:lnSpc>
              <a:spcBef>
                <a:spcPts val="0"/>
              </a:spcBef>
              <a:spcAft>
                <a:spcPts val="0"/>
              </a:spcAft>
              <a:buClr>
                <a:schemeClr val="dk1"/>
              </a:buClr>
              <a:buSzPts val="1600"/>
              <a:buAutoNum type="romanLcPeriod"/>
            </a:pPr>
            <a:r>
              <a:rPr lang="en-US" sz="1600">
                <a:solidFill>
                  <a:schemeClr val="dk1"/>
                </a:solidFill>
              </a:rPr>
              <a:t>Community challenges</a:t>
            </a:r>
            <a:endParaRPr sz="1600">
              <a:solidFill>
                <a:schemeClr val="dk1"/>
              </a:solidFill>
            </a:endParaRPr>
          </a:p>
          <a:p>
            <a:pPr indent="-330200" lvl="3" marL="1828800" rtl="0" algn="l">
              <a:lnSpc>
                <a:spcPct val="100000"/>
              </a:lnSpc>
              <a:spcBef>
                <a:spcPts val="0"/>
              </a:spcBef>
              <a:spcAft>
                <a:spcPts val="0"/>
              </a:spcAft>
              <a:buClr>
                <a:schemeClr val="dk1"/>
              </a:buClr>
              <a:buSzPts val="1600"/>
              <a:buAutoNum type="arabicPeriod"/>
            </a:pPr>
            <a:r>
              <a:rPr lang="en-US" sz="1600">
                <a:solidFill>
                  <a:schemeClr val="dk1"/>
                </a:solidFill>
              </a:rPr>
              <a:t>With Friends</a:t>
            </a:r>
            <a:endParaRPr sz="1600">
              <a:solidFill>
                <a:schemeClr val="dk1"/>
              </a:solidFill>
            </a:endParaRPr>
          </a:p>
          <a:p>
            <a:pPr indent="-330200" lvl="3" marL="1828800" rtl="0" algn="l">
              <a:lnSpc>
                <a:spcPct val="100000"/>
              </a:lnSpc>
              <a:spcBef>
                <a:spcPts val="0"/>
              </a:spcBef>
              <a:spcAft>
                <a:spcPts val="0"/>
              </a:spcAft>
              <a:buClr>
                <a:schemeClr val="dk1"/>
              </a:buClr>
              <a:buSzPts val="1600"/>
              <a:buAutoNum type="arabicPeriod"/>
            </a:pPr>
            <a:r>
              <a:rPr lang="en-US" sz="1600">
                <a:solidFill>
                  <a:schemeClr val="dk1"/>
                </a:solidFill>
              </a:rPr>
              <a:t>With Strangers with similar interest</a:t>
            </a:r>
            <a:endParaRPr sz="1600">
              <a:solidFill>
                <a:schemeClr val="dk1"/>
              </a:solidFill>
            </a:endParaRPr>
          </a:p>
          <a:p>
            <a:pPr indent="0" lvl="0" marL="1371600" rtl="0" algn="l">
              <a:lnSpc>
                <a:spcPct val="100000"/>
              </a:lnSpc>
              <a:spcBef>
                <a:spcPts val="3200"/>
              </a:spcBef>
              <a:spcAft>
                <a:spcPts val="0"/>
              </a:spcAft>
              <a:buNone/>
            </a:pPr>
            <a:r>
              <a:t/>
            </a:r>
            <a:endParaRPr sz="1600">
              <a:solidFill>
                <a:schemeClr val="dk1"/>
              </a:solidFill>
            </a:endParaRPr>
          </a:p>
          <a:p>
            <a:pPr indent="0" lvl="0" marL="457200" rtl="0" algn="l">
              <a:lnSpc>
                <a:spcPct val="100000"/>
              </a:lnSpc>
              <a:spcBef>
                <a:spcPts val="3200"/>
              </a:spcBef>
              <a:spcAft>
                <a:spcPts val="0"/>
              </a:spcAft>
              <a:buNone/>
            </a:pPr>
            <a:r>
              <a:t/>
            </a:r>
            <a:endParaRPr b="1" sz="1600">
              <a:solidFill>
                <a:schemeClr val="dk1"/>
              </a:solidFill>
            </a:endParaRPr>
          </a:p>
          <a:p>
            <a:pPr indent="0" lvl="0" marL="457200" rtl="0" algn="l">
              <a:lnSpc>
                <a:spcPct val="100000"/>
              </a:lnSpc>
              <a:spcBef>
                <a:spcPts val="3200"/>
              </a:spcBef>
              <a:spcAft>
                <a:spcPts val="0"/>
              </a:spcAft>
              <a:buNone/>
            </a:pPr>
            <a:r>
              <a:t/>
            </a:r>
            <a:endParaRPr b="1" sz="1600">
              <a:solidFill>
                <a:schemeClr val="dk1"/>
              </a:solidFill>
            </a:endParaRPr>
          </a:p>
          <a:p>
            <a:pPr indent="-228600" lvl="0" marL="457200" rtl="0" algn="l">
              <a:lnSpc>
                <a:spcPct val="100000"/>
              </a:lnSpc>
              <a:spcBef>
                <a:spcPts val="3200"/>
              </a:spcBef>
              <a:spcAft>
                <a:spcPts val="0"/>
              </a:spcAft>
              <a:buClr>
                <a:srgbClr val="3F3F3F"/>
              </a:buClr>
              <a:buSzPts val="2000"/>
              <a:buNone/>
            </a:pPr>
            <a:r>
              <a:t/>
            </a:r>
            <a:endParaRPr sz="1600">
              <a:solidFill>
                <a:schemeClr val="dk1"/>
              </a:solidFill>
            </a:endParaRPr>
          </a:p>
        </p:txBody>
      </p:sp>
      <p:sp>
        <p:nvSpPr>
          <p:cNvPr id="341" name="Google Shape;341;g333c8d1b416_1_5"/>
          <p:cNvSpPr txBox="1"/>
          <p:nvPr>
            <p:ph idx="2" type="body"/>
          </p:nvPr>
        </p:nvSpPr>
        <p:spPr>
          <a:xfrm>
            <a:off x="351300" y="1599602"/>
            <a:ext cx="11112900" cy="389400"/>
          </a:xfrm>
          <a:prstGeom prst="rect">
            <a:avLst/>
          </a:prstGeom>
        </p:spPr>
        <p:txBody>
          <a:bodyPr anchorCtr="0" anchor="t" bIns="0" lIns="0" spcFirstLastPara="1" rIns="0" wrap="square" tIns="0">
            <a:noAutofit/>
          </a:bodyPr>
          <a:lstStyle/>
          <a:p>
            <a:pPr indent="0" lvl="0" marL="228600" rtl="0" algn="l">
              <a:spcBef>
                <a:spcPts val="3200"/>
              </a:spcBef>
              <a:spcAft>
                <a:spcPts val="0"/>
              </a:spcAft>
              <a:buNone/>
            </a:pPr>
            <a:r>
              <a:rPr i="1" lang="en-US" sz="2000"/>
              <a:t>Features to be added in the future based on the feedbacks:</a:t>
            </a:r>
            <a:endParaRPr i="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582082" y="576306"/>
            <a:ext cx="11113031" cy="63372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4E2A84"/>
              </a:buClr>
              <a:buSzPts val="3000"/>
              <a:buFont typeface="Arial"/>
              <a:buNone/>
            </a:pPr>
            <a:r>
              <a:rPr lang="en-US" sz="3600"/>
              <a:t>Value Proposition and Competitive Advantage Tested</a:t>
            </a:r>
            <a:endParaRPr/>
          </a:p>
        </p:txBody>
      </p:sp>
      <p:sp>
        <p:nvSpPr>
          <p:cNvPr id="214" name="Google Shape;214;p36"/>
          <p:cNvSpPr txBox="1"/>
          <p:nvPr>
            <p:ph idx="1" type="body"/>
          </p:nvPr>
        </p:nvSpPr>
        <p:spPr>
          <a:xfrm>
            <a:off x="582075" y="1297801"/>
            <a:ext cx="11113200" cy="482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0"/>
              </a:spcBef>
              <a:spcAft>
                <a:spcPts val="0"/>
              </a:spcAft>
              <a:buClr>
                <a:srgbClr val="3F3F3F"/>
              </a:buClr>
              <a:buSzPts val="2000"/>
              <a:buNone/>
            </a:pPr>
            <a:r>
              <a:rPr lang="en-US"/>
              <a:t>‘Community</a:t>
            </a:r>
            <a:r>
              <a:rPr lang="en-US"/>
              <a:t>’ Prototype – Testing Social Accountability &amp; Gamification</a:t>
            </a:r>
            <a:endParaRPr/>
          </a:p>
          <a:p>
            <a:pPr indent="-330200" lvl="0" marL="457200" rtl="0" algn="l">
              <a:lnSpc>
                <a:spcPct val="100000"/>
              </a:lnSpc>
              <a:spcBef>
                <a:spcPts val="0"/>
              </a:spcBef>
              <a:spcAft>
                <a:spcPts val="0"/>
              </a:spcAft>
              <a:buClr>
                <a:schemeClr val="dk1"/>
              </a:buClr>
              <a:buSzPts val="1600"/>
              <a:buChar char="●"/>
            </a:pPr>
            <a:r>
              <a:rPr b="1" lang="en-US" sz="1600">
                <a:solidFill>
                  <a:schemeClr val="dk1"/>
                </a:solidFill>
              </a:rPr>
              <a:t>Are users willing to take a photo to keep track and share their gym visits?</a:t>
            </a:r>
            <a:endParaRPr b="1"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Tests whether photo-based accountability increases engagement and consistency.</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Assumes users find value in capturing proof of gym attendance (e.g., selfie logging or QR check-ins).</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Explores whether users prefer a private-only log or social sharing with friends.</a:t>
            </a:r>
            <a:endParaRPr sz="1600">
              <a:solidFill>
                <a:schemeClr val="dk1"/>
              </a:solidFill>
            </a:endParaRPr>
          </a:p>
          <a:p>
            <a:pPr indent="0" lvl="0" marL="914400" rtl="0" algn="l">
              <a:lnSpc>
                <a:spcPct val="100000"/>
              </a:lnSpc>
              <a:spcBef>
                <a:spcPts val="1200"/>
              </a:spcBef>
              <a:spcAft>
                <a:spcPts val="0"/>
              </a:spcAft>
              <a:buNone/>
            </a:pPr>
            <a:r>
              <a:t/>
            </a:r>
            <a:endParaRPr sz="1600">
              <a:solidFill>
                <a:schemeClr val="dk1"/>
              </a:solidFill>
            </a:endParaRPr>
          </a:p>
          <a:p>
            <a:pPr indent="-323850" lvl="0" marL="457200" rtl="0" algn="l">
              <a:lnSpc>
                <a:spcPct val="100000"/>
              </a:lnSpc>
              <a:spcBef>
                <a:spcPts val="1200"/>
              </a:spcBef>
              <a:spcAft>
                <a:spcPts val="0"/>
              </a:spcAft>
              <a:buClr>
                <a:schemeClr val="dk1"/>
              </a:buClr>
              <a:buSzPts val="1500"/>
              <a:buChar char="●"/>
            </a:pPr>
            <a:r>
              <a:rPr b="1" lang="en-US" sz="1500">
                <a:solidFill>
                  <a:schemeClr val="dk1"/>
                </a:solidFill>
              </a:rPr>
              <a:t>Do users feel motivated when grouped with strangers with similar interests? Or do they just want to log their own progress?</a:t>
            </a:r>
            <a:endParaRPr b="1" sz="15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Tests whether leaderboards, friend rankings, and social challenges boost motivation.</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Assumes that users prefer peer accountability over solo tracking.</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Determines if users engage better with friends or if anonymous competition also works.</a:t>
            </a:r>
            <a:endParaRPr sz="1600">
              <a:solidFill>
                <a:schemeClr val="dk1"/>
              </a:solidFill>
            </a:endParaRPr>
          </a:p>
          <a:p>
            <a:pPr indent="0" lvl="0" marL="0" rtl="0" algn="l">
              <a:lnSpc>
                <a:spcPct val="100000"/>
              </a:lnSpc>
              <a:spcBef>
                <a:spcPts val="1800"/>
              </a:spcBef>
              <a:spcAft>
                <a:spcPts val="0"/>
              </a:spcAft>
              <a:buNone/>
            </a:pPr>
            <a:r>
              <a:rPr lang="en-US">
                <a:solidFill>
                  <a:schemeClr val="dk1"/>
                </a:solidFill>
              </a:rPr>
              <a:t>‘Exercises’ Prototype – Testing Exercise Guidance &amp; User Preferences</a:t>
            </a:r>
            <a:endParaRPr b="1" sz="1100">
              <a:solidFill>
                <a:schemeClr val="dk1"/>
              </a:solidFill>
            </a:endParaRPr>
          </a:p>
          <a:p>
            <a:pPr indent="-323850" lvl="0" marL="457200" rtl="0" algn="l">
              <a:lnSpc>
                <a:spcPct val="100000"/>
              </a:lnSpc>
              <a:spcBef>
                <a:spcPts val="1800"/>
              </a:spcBef>
              <a:spcAft>
                <a:spcPts val="0"/>
              </a:spcAft>
              <a:buClr>
                <a:schemeClr val="dk1"/>
              </a:buClr>
              <a:buSzPts val="1500"/>
              <a:buChar char="●"/>
            </a:pPr>
            <a:r>
              <a:rPr b="1" lang="en-US" sz="1500">
                <a:solidFill>
                  <a:schemeClr val="dk1"/>
                </a:solidFill>
              </a:rPr>
              <a:t>Do users find value in having a list of exercises? Or do they prefer to have a program?</a:t>
            </a:r>
            <a:endParaRPr sz="15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Tests whether users prefer structured workout plans or a searchable fitness dictionary.</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Assumes that beginners need guided workouts, while experienced users prefer flexibility.</a:t>
            </a:r>
            <a:endParaRPr sz="1600">
              <a:solidFill>
                <a:schemeClr val="dk1"/>
              </a:solidFill>
            </a:endParaRPr>
          </a:p>
          <a:p>
            <a:pPr indent="-330200" lvl="1" marL="914400" rtl="0" algn="l">
              <a:lnSpc>
                <a:spcPct val="100000"/>
              </a:lnSpc>
              <a:spcBef>
                <a:spcPts val="0"/>
              </a:spcBef>
              <a:spcAft>
                <a:spcPts val="0"/>
              </a:spcAft>
              <a:buClr>
                <a:schemeClr val="dk1"/>
              </a:buClr>
              <a:buSzPts val="1600"/>
              <a:buChar char="○"/>
            </a:pPr>
            <a:r>
              <a:rPr lang="en-US" sz="1600">
                <a:solidFill>
                  <a:schemeClr val="dk1"/>
                </a:solidFill>
              </a:rPr>
              <a:t>Explores whether users want AI-based workout suggestions for adaptability.</a:t>
            </a:r>
            <a:endParaRPr sz="1600">
              <a:solidFill>
                <a:schemeClr val="dk1"/>
              </a:solidFill>
            </a:endParaRPr>
          </a:p>
          <a:p>
            <a:pPr indent="-228600" lvl="0" marL="457200" rtl="0" algn="l">
              <a:lnSpc>
                <a:spcPct val="100000"/>
              </a:lnSpc>
              <a:spcBef>
                <a:spcPts val="3200"/>
              </a:spcBef>
              <a:spcAft>
                <a:spcPts val="0"/>
              </a:spcAft>
              <a:buClr>
                <a:srgbClr val="3F3F3F"/>
              </a:buClr>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582082" y="576306"/>
            <a:ext cx="11113031" cy="93623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4E2A84"/>
              </a:buClr>
              <a:buSzPts val="3000"/>
              <a:buFont typeface="Arial"/>
              <a:buNone/>
            </a:pPr>
            <a:r>
              <a:rPr lang="en-US"/>
              <a:t>How the Feedbacks Impact Assumptions about Value Proposition and Customer Segments</a:t>
            </a:r>
            <a:endParaRPr/>
          </a:p>
        </p:txBody>
      </p:sp>
      <p:sp>
        <p:nvSpPr>
          <p:cNvPr id="347" name="Google Shape;347;p42"/>
          <p:cNvSpPr txBox="1"/>
          <p:nvPr>
            <p:ph idx="1" type="body"/>
          </p:nvPr>
        </p:nvSpPr>
        <p:spPr>
          <a:xfrm>
            <a:off x="582082" y="1948069"/>
            <a:ext cx="11113031" cy="417550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0"/>
              </a:spcBef>
              <a:spcAft>
                <a:spcPts val="0"/>
              </a:spcAft>
              <a:buNone/>
            </a:pPr>
            <a:r>
              <a:rPr lang="en-US"/>
              <a:t>Users do understand the concept of fitness accountability app and find it valuable. Nevertheless, they want to have the flexibility regarding these factors:</a:t>
            </a:r>
            <a:endParaRPr/>
          </a:p>
          <a:p>
            <a:pPr indent="-355600" lvl="1" marL="914400" rtl="0" algn="l">
              <a:lnSpc>
                <a:spcPct val="100000"/>
              </a:lnSpc>
              <a:spcBef>
                <a:spcPts val="3200"/>
              </a:spcBef>
              <a:spcAft>
                <a:spcPts val="0"/>
              </a:spcAft>
              <a:buSzPts val="2000"/>
              <a:buChar char="○"/>
            </a:pPr>
            <a:r>
              <a:rPr b="1" lang="en-US"/>
              <a:t>Community motivation</a:t>
            </a:r>
            <a:r>
              <a:rPr lang="en-US"/>
              <a:t> → Some users don</a:t>
            </a:r>
            <a:r>
              <a:rPr lang="en-US"/>
              <a:t>'t find this valuable and want to use only the tracking feature. Give them the possibility to opt-out.</a:t>
            </a:r>
            <a:endParaRPr/>
          </a:p>
          <a:p>
            <a:pPr indent="-355600" lvl="1" marL="914400" rtl="0" algn="l">
              <a:lnSpc>
                <a:spcPct val="100000"/>
              </a:lnSpc>
              <a:spcBef>
                <a:spcPts val="0"/>
              </a:spcBef>
              <a:spcAft>
                <a:spcPts val="0"/>
              </a:spcAft>
              <a:buSzPts val="2000"/>
              <a:buChar char="○"/>
            </a:pPr>
            <a:r>
              <a:rPr b="1" lang="en-US"/>
              <a:t>Photo sharing</a:t>
            </a:r>
            <a:r>
              <a:rPr lang="en-US"/>
              <a:t> → Most user don't feel comfortable sharing their photos with strangers.</a:t>
            </a:r>
            <a:endParaRPr/>
          </a:p>
          <a:p>
            <a:pPr indent="-355600" lvl="1" marL="914400" rtl="0" algn="l">
              <a:lnSpc>
                <a:spcPct val="100000"/>
              </a:lnSpc>
              <a:spcBef>
                <a:spcPts val="0"/>
              </a:spcBef>
              <a:spcAft>
                <a:spcPts val="0"/>
              </a:spcAft>
              <a:buSzPts val="2000"/>
              <a:buChar char="○"/>
            </a:pPr>
            <a:r>
              <a:rPr b="1" lang="en-US">
                <a:solidFill>
                  <a:schemeClr val="dk1"/>
                </a:solidFill>
              </a:rPr>
              <a:t>Workout Guidance &amp; Video Demonstrations</a:t>
            </a:r>
            <a:r>
              <a:rPr lang="en-US">
                <a:solidFill>
                  <a:schemeClr val="dk1"/>
                </a:solidFill>
              </a:rPr>
              <a:t> → Users want quick, expert-backed exercise tutorials and would prefer short video demonstrations rather than just text-based instructions.</a:t>
            </a:r>
            <a:endParaRPr>
              <a:solidFill>
                <a:schemeClr val="dk1"/>
              </a:solidFill>
            </a:endParaRPr>
          </a:p>
          <a:p>
            <a:pPr indent="-355600" lvl="1" marL="914400" rtl="0" algn="l">
              <a:lnSpc>
                <a:spcPct val="100000"/>
              </a:lnSpc>
              <a:spcBef>
                <a:spcPts val="0"/>
              </a:spcBef>
              <a:spcAft>
                <a:spcPts val="0"/>
              </a:spcAft>
              <a:buClr>
                <a:schemeClr val="dk1"/>
              </a:buClr>
              <a:buSzPts val="2000"/>
              <a:buChar char="○"/>
            </a:pPr>
            <a:r>
              <a:rPr b="1" lang="en-US">
                <a:solidFill>
                  <a:schemeClr val="dk1"/>
                </a:solidFill>
              </a:rPr>
              <a:t>Customization &amp; Filtering in Exercise List</a:t>
            </a:r>
            <a:r>
              <a:rPr lang="en-US">
                <a:solidFill>
                  <a:schemeClr val="dk1"/>
                </a:solidFill>
              </a:rPr>
              <a:t> → Users need filtering options based on difficulty, equipment availability, and muscle group to quickly find relevant exercises.</a:t>
            </a:r>
            <a:endParaRPr>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0"/>
          <p:cNvSpPr txBox="1"/>
          <p:nvPr>
            <p:ph type="ctrTitle"/>
          </p:nvPr>
        </p:nvSpPr>
        <p:spPr>
          <a:xfrm>
            <a:off x="920221" y="1766337"/>
            <a:ext cx="8841076" cy="1408789"/>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lt1"/>
              </a:buClr>
              <a:buSzPts val="4400"/>
              <a:buFont typeface="Arial"/>
              <a:buNone/>
            </a:pPr>
            <a:r>
              <a:rPr lang="en-US"/>
              <a:t>Backup Slides</a:t>
            </a:r>
            <a:endParaRPr/>
          </a:p>
        </p:txBody>
      </p:sp>
      <p:sp>
        <p:nvSpPr>
          <p:cNvPr id="353" name="Google Shape;353;p10"/>
          <p:cNvSpPr txBox="1"/>
          <p:nvPr>
            <p:ph idx="1" type="subTitle"/>
          </p:nvPr>
        </p:nvSpPr>
        <p:spPr>
          <a:xfrm>
            <a:off x="931797" y="3347749"/>
            <a:ext cx="1552669" cy="246221"/>
          </a:xfrm>
          <a:prstGeom prst="rect">
            <a:avLst/>
          </a:prstGeom>
          <a:solidFill>
            <a:srgbClr val="472580"/>
          </a:solidFill>
          <a:ln>
            <a:noFill/>
          </a:ln>
        </p:spPr>
        <p:txBody>
          <a:bodyPr anchorCtr="0" anchor="t" bIns="0" lIns="0" spcFirstLastPara="1" rIns="91425" wrap="square" tIns="0">
            <a:spAutoFit/>
          </a:bodyPr>
          <a:lstStyle/>
          <a:p>
            <a:pPr indent="0" lvl="0" marL="0" rtl="0" algn="l">
              <a:lnSpc>
                <a:spcPct val="100000"/>
              </a:lnSpc>
              <a:spcBef>
                <a:spcPts val="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582082" y="576307"/>
            <a:ext cx="11113031" cy="5718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4E2A84"/>
              </a:buClr>
              <a:buSzPts val="3000"/>
              <a:buFont typeface="Arial"/>
              <a:buNone/>
            </a:pPr>
            <a:r>
              <a:rPr lang="en-US" sz="3600"/>
              <a:t>Prototypes/Frameworks – ‘Community’</a:t>
            </a:r>
            <a:endParaRPr/>
          </a:p>
        </p:txBody>
      </p:sp>
      <p:sp>
        <p:nvSpPr>
          <p:cNvPr id="220" name="Google Shape;220;p37"/>
          <p:cNvSpPr txBox="1"/>
          <p:nvPr>
            <p:ph idx="1" type="body"/>
          </p:nvPr>
        </p:nvSpPr>
        <p:spPr>
          <a:xfrm>
            <a:off x="582082" y="1948069"/>
            <a:ext cx="11113031" cy="4175501"/>
          </a:xfrm>
          <a:prstGeom prst="rect">
            <a:avLst/>
          </a:prstGeom>
          <a:noFill/>
          <a:ln>
            <a:noFill/>
          </a:ln>
        </p:spPr>
        <p:txBody>
          <a:bodyPr anchorCtr="0" anchor="t" bIns="0" lIns="0" spcFirstLastPara="1" rIns="0" wrap="square" tIns="0">
            <a:noAutofit/>
          </a:bodyPr>
          <a:lstStyle/>
          <a:p>
            <a:pPr indent="-228600" lvl="0" marL="457200" rtl="0" algn="l">
              <a:lnSpc>
                <a:spcPct val="100000"/>
              </a:lnSpc>
              <a:spcBef>
                <a:spcPts val="3200"/>
              </a:spcBef>
              <a:spcAft>
                <a:spcPts val="0"/>
              </a:spcAft>
              <a:buClr>
                <a:srgbClr val="3F3F3F"/>
              </a:buClr>
              <a:buSzPts val="2000"/>
              <a:buNone/>
            </a:pPr>
            <a:r>
              <a:t/>
            </a:r>
            <a:endParaRPr/>
          </a:p>
        </p:txBody>
      </p:sp>
      <p:pic>
        <p:nvPicPr>
          <p:cNvPr id="221" name="Google Shape;221;p37"/>
          <p:cNvPicPr preferRelativeResize="0"/>
          <p:nvPr/>
        </p:nvPicPr>
        <p:blipFill>
          <a:blip r:embed="rId3">
            <a:alphaModFix/>
          </a:blip>
          <a:stretch>
            <a:fillRect/>
          </a:stretch>
        </p:blipFill>
        <p:spPr>
          <a:xfrm>
            <a:off x="2795851" y="1445038"/>
            <a:ext cx="5836723" cy="51815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30680d9e3e_0_27"/>
          <p:cNvSpPr txBox="1"/>
          <p:nvPr>
            <p:ph type="title"/>
          </p:nvPr>
        </p:nvSpPr>
        <p:spPr>
          <a:xfrm>
            <a:off x="582082" y="576306"/>
            <a:ext cx="11112900" cy="42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Home screen</a:t>
            </a:r>
            <a:endParaRPr/>
          </a:p>
        </p:txBody>
      </p:sp>
      <p:sp>
        <p:nvSpPr>
          <p:cNvPr id="228" name="Google Shape;228;g330680d9e3e_0_27"/>
          <p:cNvSpPr txBox="1"/>
          <p:nvPr>
            <p:ph idx="2" type="body"/>
          </p:nvPr>
        </p:nvSpPr>
        <p:spPr>
          <a:xfrm>
            <a:off x="582082" y="1061218"/>
            <a:ext cx="11112900" cy="314700"/>
          </a:xfrm>
          <a:prstGeom prst="rect">
            <a:avLst/>
          </a:prstGeom>
        </p:spPr>
        <p:txBody>
          <a:bodyPr anchorCtr="0" anchor="t" bIns="0" lIns="0" spcFirstLastPara="1" rIns="0" wrap="square" tIns="0">
            <a:noAutofit/>
          </a:bodyPr>
          <a:lstStyle/>
          <a:p>
            <a:pPr indent="0" lvl="0" marL="0" rtl="0" algn="l">
              <a:spcBef>
                <a:spcPts val="3200"/>
              </a:spcBef>
              <a:spcAft>
                <a:spcPts val="0"/>
              </a:spcAft>
              <a:buNone/>
            </a:pPr>
            <a:r>
              <a:t/>
            </a:r>
            <a:endParaRPr/>
          </a:p>
        </p:txBody>
      </p:sp>
      <p:pic>
        <p:nvPicPr>
          <p:cNvPr id="229" name="Google Shape;229;g330680d9e3e_0_27"/>
          <p:cNvPicPr preferRelativeResize="0"/>
          <p:nvPr/>
        </p:nvPicPr>
        <p:blipFill>
          <a:blip r:embed="rId3">
            <a:alphaModFix/>
          </a:blip>
          <a:stretch>
            <a:fillRect/>
          </a:stretch>
        </p:blipFill>
        <p:spPr>
          <a:xfrm>
            <a:off x="4335700" y="1375925"/>
            <a:ext cx="2781300" cy="489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3067929587_0_4"/>
          <p:cNvSpPr txBox="1"/>
          <p:nvPr>
            <p:ph type="title"/>
          </p:nvPr>
        </p:nvSpPr>
        <p:spPr>
          <a:xfrm>
            <a:off x="582082" y="576306"/>
            <a:ext cx="11112900" cy="42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Profile</a:t>
            </a:r>
            <a:endParaRPr/>
          </a:p>
          <a:p>
            <a:pPr indent="0" lvl="0" marL="0" rtl="0" algn="l">
              <a:spcBef>
                <a:spcPts val="0"/>
              </a:spcBef>
              <a:spcAft>
                <a:spcPts val="0"/>
              </a:spcAft>
              <a:buNone/>
            </a:pPr>
            <a:r>
              <a:t/>
            </a:r>
            <a:endParaRPr/>
          </a:p>
        </p:txBody>
      </p:sp>
      <p:sp>
        <p:nvSpPr>
          <p:cNvPr id="236" name="Google Shape;236;g33067929587_0_4"/>
          <p:cNvSpPr txBox="1"/>
          <p:nvPr>
            <p:ph idx="2" type="body"/>
          </p:nvPr>
        </p:nvSpPr>
        <p:spPr>
          <a:xfrm>
            <a:off x="582082" y="1061218"/>
            <a:ext cx="11112900" cy="314700"/>
          </a:xfrm>
          <a:prstGeom prst="rect">
            <a:avLst/>
          </a:prstGeom>
        </p:spPr>
        <p:txBody>
          <a:bodyPr anchorCtr="0" anchor="t" bIns="0" lIns="0" spcFirstLastPara="1" rIns="0" wrap="square" tIns="0">
            <a:noAutofit/>
          </a:bodyPr>
          <a:lstStyle/>
          <a:p>
            <a:pPr indent="0" lvl="0" marL="0" rtl="0" algn="l">
              <a:spcBef>
                <a:spcPts val="3200"/>
              </a:spcBef>
              <a:spcAft>
                <a:spcPts val="0"/>
              </a:spcAft>
              <a:buNone/>
            </a:pPr>
            <a:r>
              <a:t/>
            </a:r>
            <a:endParaRPr/>
          </a:p>
        </p:txBody>
      </p:sp>
      <p:pic>
        <p:nvPicPr>
          <p:cNvPr id="237" name="Google Shape;237;g33067929587_0_4"/>
          <p:cNvPicPr preferRelativeResize="0"/>
          <p:nvPr/>
        </p:nvPicPr>
        <p:blipFill>
          <a:blip r:embed="rId3">
            <a:alphaModFix/>
          </a:blip>
          <a:stretch>
            <a:fillRect/>
          </a:stretch>
        </p:blipFill>
        <p:spPr>
          <a:xfrm>
            <a:off x="4740926" y="1199425"/>
            <a:ext cx="2710138" cy="528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30680d9e3e_0_16"/>
          <p:cNvSpPr txBox="1"/>
          <p:nvPr>
            <p:ph type="title"/>
          </p:nvPr>
        </p:nvSpPr>
        <p:spPr>
          <a:xfrm>
            <a:off x="582082" y="576306"/>
            <a:ext cx="11112900" cy="42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Memories</a:t>
            </a:r>
            <a:endParaRPr/>
          </a:p>
        </p:txBody>
      </p:sp>
      <p:sp>
        <p:nvSpPr>
          <p:cNvPr id="244" name="Google Shape;244;g330680d9e3e_0_16"/>
          <p:cNvSpPr txBox="1"/>
          <p:nvPr>
            <p:ph idx="2" type="body"/>
          </p:nvPr>
        </p:nvSpPr>
        <p:spPr>
          <a:xfrm>
            <a:off x="582082" y="1061218"/>
            <a:ext cx="11112900" cy="314700"/>
          </a:xfrm>
          <a:prstGeom prst="rect">
            <a:avLst/>
          </a:prstGeom>
        </p:spPr>
        <p:txBody>
          <a:bodyPr anchorCtr="0" anchor="t" bIns="0" lIns="0" spcFirstLastPara="1" rIns="0" wrap="square" tIns="0">
            <a:noAutofit/>
          </a:bodyPr>
          <a:lstStyle/>
          <a:p>
            <a:pPr indent="0" lvl="0" marL="0" rtl="0" algn="l">
              <a:spcBef>
                <a:spcPts val="3200"/>
              </a:spcBef>
              <a:spcAft>
                <a:spcPts val="0"/>
              </a:spcAft>
              <a:buNone/>
            </a:pPr>
            <a:r>
              <a:t/>
            </a:r>
            <a:endParaRPr/>
          </a:p>
        </p:txBody>
      </p:sp>
      <p:pic>
        <p:nvPicPr>
          <p:cNvPr id="245" name="Google Shape;245;g330680d9e3e_0_16"/>
          <p:cNvPicPr preferRelativeResize="0"/>
          <p:nvPr/>
        </p:nvPicPr>
        <p:blipFill>
          <a:blip r:embed="rId3">
            <a:alphaModFix/>
          </a:blip>
          <a:stretch>
            <a:fillRect/>
          </a:stretch>
        </p:blipFill>
        <p:spPr>
          <a:xfrm>
            <a:off x="4139700" y="1433950"/>
            <a:ext cx="3145825" cy="522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330680d9e3e_0_2"/>
          <p:cNvSpPr txBox="1"/>
          <p:nvPr>
            <p:ph type="title"/>
          </p:nvPr>
        </p:nvSpPr>
        <p:spPr>
          <a:xfrm>
            <a:off x="582082" y="576306"/>
            <a:ext cx="11112900" cy="42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Notification</a:t>
            </a:r>
            <a:endParaRPr/>
          </a:p>
        </p:txBody>
      </p:sp>
      <p:sp>
        <p:nvSpPr>
          <p:cNvPr id="252" name="Google Shape;252;g330680d9e3e_0_2"/>
          <p:cNvSpPr txBox="1"/>
          <p:nvPr>
            <p:ph idx="2" type="body"/>
          </p:nvPr>
        </p:nvSpPr>
        <p:spPr>
          <a:xfrm>
            <a:off x="582082" y="1061218"/>
            <a:ext cx="11112900" cy="314700"/>
          </a:xfrm>
          <a:prstGeom prst="rect">
            <a:avLst/>
          </a:prstGeom>
        </p:spPr>
        <p:txBody>
          <a:bodyPr anchorCtr="0" anchor="t" bIns="0" lIns="0" spcFirstLastPara="1" rIns="0" wrap="square" tIns="0">
            <a:noAutofit/>
          </a:bodyPr>
          <a:lstStyle/>
          <a:p>
            <a:pPr indent="0" lvl="0" marL="0" rtl="0" algn="l">
              <a:spcBef>
                <a:spcPts val="3200"/>
              </a:spcBef>
              <a:spcAft>
                <a:spcPts val="0"/>
              </a:spcAft>
              <a:buNone/>
            </a:pPr>
            <a:r>
              <a:t/>
            </a:r>
            <a:endParaRPr/>
          </a:p>
        </p:txBody>
      </p:sp>
      <p:pic>
        <p:nvPicPr>
          <p:cNvPr id="253" name="Google Shape;253;g330680d9e3e_0_2"/>
          <p:cNvPicPr preferRelativeResize="0"/>
          <p:nvPr/>
        </p:nvPicPr>
        <p:blipFill>
          <a:blip r:embed="rId3">
            <a:alphaModFix/>
          </a:blip>
          <a:stretch>
            <a:fillRect/>
          </a:stretch>
        </p:blipFill>
        <p:spPr>
          <a:xfrm>
            <a:off x="4291425" y="1494175"/>
            <a:ext cx="3192475" cy="5239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33067929587_1_1"/>
          <p:cNvSpPr txBox="1"/>
          <p:nvPr>
            <p:ph type="title"/>
          </p:nvPr>
        </p:nvSpPr>
        <p:spPr>
          <a:xfrm>
            <a:off x="582082" y="576306"/>
            <a:ext cx="11112900" cy="42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Friend Photos</a:t>
            </a:r>
            <a:endParaRPr/>
          </a:p>
        </p:txBody>
      </p:sp>
      <p:sp>
        <p:nvSpPr>
          <p:cNvPr id="260" name="Google Shape;260;g33067929587_1_1"/>
          <p:cNvSpPr txBox="1"/>
          <p:nvPr>
            <p:ph idx="2" type="body"/>
          </p:nvPr>
        </p:nvSpPr>
        <p:spPr>
          <a:xfrm>
            <a:off x="582082" y="1061218"/>
            <a:ext cx="11112900" cy="314700"/>
          </a:xfrm>
          <a:prstGeom prst="rect">
            <a:avLst/>
          </a:prstGeom>
        </p:spPr>
        <p:txBody>
          <a:bodyPr anchorCtr="0" anchor="t" bIns="0" lIns="0" spcFirstLastPara="1" rIns="0" wrap="square" tIns="0">
            <a:noAutofit/>
          </a:bodyPr>
          <a:lstStyle/>
          <a:p>
            <a:pPr indent="0" lvl="0" marL="0" rtl="0" algn="l">
              <a:spcBef>
                <a:spcPts val="3200"/>
              </a:spcBef>
              <a:spcAft>
                <a:spcPts val="0"/>
              </a:spcAft>
              <a:buNone/>
            </a:pPr>
            <a:r>
              <a:t/>
            </a:r>
            <a:endParaRPr/>
          </a:p>
        </p:txBody>
      </p:sp>
      <p:pic>
        <p:nvPicPr>
          <p:cNvPr id="261" name="Google Shape;261;g33067929587_1_1"/>
          <p:cNvPicPr preferRelativeResize="0"/>
          <p:nvPr/>
        </p:nvPicPr>
        <p:blipFill>
          <a:blip r:embed="rId3">
            <a:alphaModFix/>
          </a:blip>
          <a:stretch>
            <a:fillRect/>
          </a:stretch>
        </p:blipFill>
        <p:spPr>
          <a:xfrm>
            <a:off x="4776975" y="1321593"/>
            <a:ext cx="2638043" cy="51772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330680d9e3e_0_9"/>
          <p:cNvSpPr txBox="1"/>
          <p:nvPr>
            <p:ph type="title"/>
          </p:nvPr>
        </p:nvSpPr>
        <p:spPr>
          <a:xfrm>
            <a:off x="582082" y="576306"/>
            <a:ext cx="11112900" cy="42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Your Own Photos</a:t>
            </a:r>
            <a:endParaRPr/>
          </a:p>
        </p:txBody>
      </p:sp>
      <p:sp>
        <p:nvSpPr>
          <p:cNvPr id="268" name="Google Shape;268;g330680d9e3e_0_9"/>
          <p:cNvSpPr txBox="1"/>
          <p:nvPr>
            <p:ph idx="2" type="body"/>
          </p:nvPr>
        </p:nvSpPr>
        <p:spPr>
          <a:xfrm>
            <a:off x="582082" y="1061218"/>
            <a:ext cx="11112900" cy="314700"/>
          </a:xfrm>
          <a:prstGeom prst="rect">
            <a:avLst/>
          </a:prstGeom>
        </p:spPr>
        <p:txBody>
          <a:bodyPr anchorCtr="0" anchor="t" bIns="0" lIns="0" spcFirstLastPara="1" rIns="0" wrap="square" tIns="0">
            <a:noAutofit/>
          </a:bodyPr>
          <a:lstStyle/>
          <a:p>
            <a:pPr indent="0" lvl="0" marL="0" rtl="0" algn="l">
              <a:spcBef>
                <a:spcPts val="3200"/>
              </a:spcBef>
              <a:spcAft>
                <a:spcPts val="0"/>
              </a:spcAft>
              <a:buNone/>
            </a:pPr>
            <a:r>
              <a:t/>
            </a:r>
            <a:endParaRPr/>
          </a:p>
        </p:txBody>
      </p:sp>
      <p:pic>
        <p:nvPicPr>
          <p:cNvPr id="269" name="Google Shape;269;g330680d9e3e_0_9"/>
          <p:cNvPicPr preferRelativeResize="0"/>
          <p:nvPr/>
        </p:nvPicPr>
        <p:blipFill>
          <a:blip r:embed="rId3">
            <a:alphaModFix/>
          </a:blip>
          <a:stretch>
            <a:fillRect/>
          </a:stretch>
        </p:blipFill>
        <p:spPr>
          <a:xfrm>
            <a:off x="4590476" y="1568747"/>
            <a:ext cx="2740496" cy="500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Kellogg Evergreen">
      <a:dk1>
        <a:srgbClr val="000000"/>
      </a:dk1>
      <a:lt1>
        <a:srgbClr val="FFFFFF"/>
      </a:lt1>
      <a:dk2>
        <a:srgbClr val="A22663"/>
      </a:dk2>
      <a:lt2>
        <a:srgbClr val="E9E9E5"/>
      </a:lt2>
      <a:accent1>
        <a:srgbClr val="422A6C"/>
      </a:accent1>
      <a:accent2>
        <a:srgbClr val="177392"/>
      </a:accent2>
      <a:accent3>
        <a:srgbClr val="0E7D52"/>
      </a:accent3>
      <a:accent4>
        <a:srgbClr val="6BA04B"/>
      </a:accent4>
      <a:accent5>
        <a:srgbClr val="E0A42E"/>
      </a:accent5>
      <a:accent6>
        <a:srgbClr val="D74B3D"/>
      </a:accent6>
      <a:hlink>
        <a:srgbClr val="422A6C"/>
      </a:hlink>
      <a:folHlink>
        <a:srgbClr val="C3C4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2016-11-02T20:14:12Z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0x010100368142A1F6A45C488A41F133EA5C96D5</vt:lpwstr>
  </property>
</Properties>
</file>