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A3F09-C633-E14C-013E-4FFB4165D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960313-79D3-1FDD-A705-06C6F8B00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0A4613-9D4B-CC69-3C67-7E5D0913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6D6BB-5825-B577-BC41-B8700886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ACA6B-E555-42A4-D1D5-3C4961BD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E5EA-D415-B4FC-D8FA-00858B0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E3FC41-29C1-006A-9934-486C527C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CA7D0-FBA0-9BFA-0666-5A62684C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D40CB-25D5-1FB8-074A-31D4F4C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E5721-424B-B921-A1B7-B4281B5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02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2D9B91-DE67-50D3-7C8B-AE071E369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7FDECB-F731-3CCC-1CCC-F557CC16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24376-07D1-9827-5ADB-96904470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CC690-3081-90D8-3146-C35E6CB5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E0CD0-71F6-1714-C07B-B5CCC1E0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381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F8B28-7DCC-A994-94F9-F698D084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B287E-FB32-F2C1-88B2-13F59B9A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BEFE-271C-1DE5-BBB2-74E206CB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89C7D-472C-27E0-06F1-DE48D0DF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E29ACF-AB35-D3D6-6653-FB31C06D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19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1B831-CCE8-B987-533D-C609EE74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95BC3-4B9E-D565-9437-564FB911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D3489-7073-E2A3-AC2F-79256123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E73912-6560-4286-98AE-F3522F6D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C494B-F524-81FC-5BFC-5F492694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90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40BC9-7AB5-986E-B2FE-944E792C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C301-49E8-6A23-4EE9-950DC6F9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7885DC-700A-B446-F3BD-EA70DD25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AB6CFA-82F4-416F-3C3C-5EA73B84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3177DB-655D-0309-E979-42C7C9FF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2C1D1-BF2D-DF67-0C5C-78551845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24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B995B-7705-E803-4052-F2769F2D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01191-54FC-9C8C-9C88-B202EB2A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2BB59E-3C0D-B9D7-C73F-BF4A0610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DC5423-7E1D-ACBE-2CB8-3BD32CBD5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7EB8E8-AA32-BB6A-45C1-7A3C5BB4C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E5D67E-7BB2-37C6-9D51-50B6C493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2B5FC9-46D4-39FC-31BB-CEF731F6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25C6C0-08DA-1E3E-C2C5-31440F87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68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82ABC-16B9-3B06-ED10-E25DC78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D1025-FFFD-5C5B-50C0-0BC9DF6A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F17113-E9BF-26BF-0BC2-B0F7432B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57DB0D-2F9E-1D49-756A-863FBD95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83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42DEB9-4D9A-F886-E4AD-CE6CFE24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4599FC-6D18-2FE4-5BDE-6AF8A4E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A07B7-E08B-AE6A-40E8-1B3DA103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16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50632-E27F-C5BE-C873-636D951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6C28F-BE56-31FF-86E5-C71921A6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F25F5-E27F-CC95-1014-2515D3EB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9DE99-CAD3-9EBC-73A7-B79C97B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B2CA0-50F5-A8A1-B553-4D60BDC5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FA390E-4C4B-6ED5-049D-445294C5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528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156A9-4DBB-8DE0-4BB6-7C3B7A8E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F9F486-2633-931F-41F8-1E43CBF5B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D5B5F4-E3E4-3610-C14E-0C184D15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8BC35-C1CF-D07F-CF53-CE53C952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ABA884-FF5E-BD24-2B75-E4307E4B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07510-E61C-86C1-E76B-195FA006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414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1407A9-A7D7-78A0-870B-1C6E435E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4F7DC-803A-A27B-96F2-3874F777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AC792-1DF8-DC83-EA22-621AA74C6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A2A0-C410-473F-8959-258146CAE76B}" type="datetimeFigureOut">
              <a:rPr lang="fr-BE" smtClean="0"/>
              <a:t>13-06-22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6B269-9A1D-3EA7-2839-B18544B8C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F2E81-02F8-9778-4568-441C53F28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FC64-FDA6-4B84-A335-E68EE0C3E3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39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34E9C-387E-2302-BFDD-D2935433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7" name="Image 6" descr="Une image contenant extérieur, printemps, jour&#10;&#10;Description générée automatiquement">
            <a:extLst>
              <a:ext uri="{FF2B5EF4-FFF2-40B4-BE49-F238E27FC236}">
                <a16:creationId xmlns:a16="http://schemas.microsoft.com/office/drawing/2014/main" id="{49A33C0E-8D61-4450-6979-E5BA31CD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51" y="4078408"/>
            <a:ext cx="4937449" cy="2777315"/>
          </a:xfrm>
          <a:prstGeom prst="rect">
            <a:avLst/>
          </a:prstGeom>
        </p:spPr>
      </p:pic>
      <p:pic>
        <p:nvPicPr>
          <p:cNvPr id="9" name="Image 8" descr="Une image contenant extérieur, bordure&#10;&#10;Description générée automatiquement">
            <a:extLst>
              <a:ext uri="{FF2B5EF4-FFF2-40B4-BE49-F238E27FC236}">
                <a16:creationId xmlns:a16="http://schemas.microsoft.com/office/drawing/2014/main" id="{73B7698E-82E0-4F1A-1FD8-D8D9F3E22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23" y="1"/>
            <a:ext cx="5437877" cy="4078408"/>
          </a:xfrm>
          <a:prstGeom prst="rect">
            <a:avLst/>
          </a:prstGeom>
        </p:spPr>
      </p:pic>
      <p:pic>
        <p:nvPicPr>
          <p:cNvPr id="11" name="Image 10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F8FA9EA8-B4D8-3839-A55E-4C29BD50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7354"/>
            <a:ext cx="3777032" cy="2360645"/>
          </a:xfrm>
          <a:prstGeom prst="rect">
            <a:avLst/>
          </a:prstGeom>
        </p:spPr>
      </p:pic>
      <p:pic>
        <p:nvPicPr>
          <p:cNvPr id="13" name="Image 12" descr="Une image contenant extérieur, bâtiment, usine, cité&#10;&#10;Description générée automatiquement">
            <a:extLst>
              <a:ext uri="{FF2B5EF4-FFF2-40B4-BE49-F238E27FC236}">
                <a16:creationId xmlns:a16="http://schemas.microsoft.com/office/drawing/2014/main" id="{73570E92-C83C-B69B-5894-DB8993984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84" y="4247930"/>
            <a:ext cx="4636077" cy="2607793"/>
          </a:xfrm>
          <a:prstGeom prst="rect">
            <a:avLst/>
          </a:prstGeom>
        </p:spPr>
      </p:pic>
      <p:pic>
        <p:nvPicPr>
          <p:cNvPr id="17" name="Image 16" descr="Une image contenant montagne, ciel, extérieur, jour&#10;&#10;Description générée automatiquement">
            <a:extLst>
              <a:ext uri="{FF2B5EF4-FFF2-40B4-BE49-F238E27FC236}">
                <a16:creationId xmlns:a16="http://schemas.microsoft.com/office/drawing/2014/main" id="{E6E54D2D-3A4B-34CA-5B8C-039057B66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"/>
            <a:ext cx="4617967" cy="2607793"/>
          </a:xfrm>
          <a:prstGeom prst="rect">
            <a:avLst/>
          </a:prstGeom>
        </p:spPr>
      </p:pic>
      <p:pic>
        <p:nvPicPr>
          <p:cNvPr id="19" name="Image 18" descr="Une image contenant plusieurs&#10;&#10;Description générée automatiquement">
            <a:extLst>
              <a:ext uri="{FF2B5EF4-FFF2-40B4-BE49-F238E27FC236}">
                <a16:creationId xmlns:a16="http://schemas.microsoft.com/office/drawing/2014/main" id="{72731422-8A8A-35D7-0E2C-52130CE7A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26" y="2539249"/>
            <a:ext cx="3951514" cy="2115457"/>
          </a:xfrm>
          <a:prstGeom prst="rect">
            <a:avLst/>
          </a:prstGeom>
        </p:spPr>
      </p:pic>
      <p:pic>
        <p:nvPicPr>
          <p:cNvPr id="5" name="Espace réservé du contenu 4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AB9F97EB-E890-2262-E3A0-1F4433179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2" y="2125103"/>
            <a:ext cx="4636076" cy="2607793"/>
          </a:xfrm>
        </p:spPr>
      </p:pic>
      <p:pic>
        <p:nvPicPr>
          <p:cNvPr id="15" name="Image 14" descr="Une image contenant texte, nature, plante&#10;&#10;Description générée automatiquement">
            <a:extLst>
              <a:ext uri="{FF2B5EF4-FFF2-40B4-BE49-F238E27FC236}">
                <a16:creationId xmlns:a16="http://schemas.microsoft.com/office/drawing/2014/main" id="{BEFCEE87-9F8F-FBF6-BC76-B468DFECF8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30" y="0"/>
            <a:ext cx="4385130" cy="22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31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Beeckmans</dc:creator>
  <cp:lastModifiedBy>Alexandre Beeckmans</cp:lastModifiedBy>
  <cp:revision>1</cp:revision>
  <dcterms:created xsi:type="dcterms:W3CDTF">2022-06-13T20:11:10Z</dcterms:created>
  <dcterms:modified xsi:type="dcterms:W3CDTF">2022-06-13T20:31:49Z</dcterms:modified>
</cp:coreProperties>
</file>