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0207B4-CEF2-D64F-92A8-1E8866749BAD}" v="6" dt="2024-04-03T17:14:42.9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82"/>
    <p:restoredTop sz="93594"/>
  </p:normalViewPr>
  <p:slideViewPr>
    <p:cSldViewPr snapToGrid="0">
      <p:cViewPr varScale="1">
        <p:scale>
          <a:sx n="138" d="100"/>
          <a:sy n="138" d="100"/>
        </p:scale>
        <p:origin x="4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rder, Aidan W" userId="4f027f56-d764-4cb6-acc7-86245ce93f4d" providerId="ADAL" clId="{730207B4-CEF2-D64F-92A8-1E8866749BAD}"/>
    <pc:docChg chg="custSel addSld modSld">
      <pc:chgData name="Border, Aidan W" userId="4f027f56-d764-4cb6-acc7-86245ce93f4d" providerId="ADAL" clId="{730207B4-CEF2-D64F-92A8-1E8866749BAD}" dt="2024-04-03T21:22:40.702" v="415" actId="20577"/>
      <pc:docMkLst>
        <pc:docMk/>
      </pc:docMkLst>
      <pc:sldChg chg="modSp">
        <pc:chgData name="Border, Aidan W" userId="4f027f56-d764-4cb6-acc7-86245ce93f4d" providerId="ADAL" clId="{730207B4-CEF2-D64F-92A8-1E8866749BAD}" dt="2024-04-03T17:11:59.506" v="247"/>
        <pc:sldMkLst>
          <pc:docMk/>
          <pc:sldMk cId="1922562136" sldId="257"/>
        </pc:sldMkLst>
        <pc:spChg chg="mod">
          <ac:chgData name="Border, Aidan W" userId="4f027f56-d764-4cb6-acc7-86245ce93f4d" providerId="ADAL" clId="{730207B4-CEF2-D64F-92A8-1E8866749BAD}" dt="2024-04-03T17:11:59.506" v="247"/>
          <ac:spMkLst>
            <pc:docMk/>
            <pc:sldMk cId="1922562136" sldId="257"/>
            <ac:spMk id="3" creationId="{CC2EFFC6-2707-3517-2E83-6DD9F07A5A52}"/>
          </ac:spMkLst>
        </pc:spChg>
      </pc:sldChg>
      <pc:sldChg chg="modSp mod">
        <pc:chgData name="Border, Aidan W" userId="4f027f56-d764-4cb6-acc7-86245ce93f4d" providerId="ADAL" clId="{730207B4-CEF2-D64F-92A8-1E8866749BAD}" dt="2024-04-03T21:22:40.702" v="415" actId="20577"/>
        <pc:sldMkLst>
          <pc:docMk/>
          <pc:sldMk cId="2198312991" sldId="258"/>
        </pc:sldMkLst>
        <pc:spChg chg="mod">
          <ac:chgData name="Border, Aidan W" userId="4f027f56-d764-4cb6-acc7-86245ce93f4d" providerId="ADAL" clId="{730207B4-CEF2-D64F-92A8-1E8866749BAD}" dt="2024-04-03T21:22:40.702" v="415" actId="20577"/>
          <ac:spMkLst>
            <pc:docMk/>
            <pc:sldMk cId="2198312991" sldId="258"/>
            <ac:spMk id="3" creationId="{3CEA22A2-DC0E-1BFD-4DE6-2F0548FD5EFA}"/>
          </ac:spMkLst>
        </pc:spChg>
      </pc:sldChg>
      <pc:sldChg chg="modSp mod">
        <pc:chgData name="Border, Aidan W" userId="4f027f56-d764-4cb6-acc7-86245ce93f4d" providerId="ADAL" clId="{730207B4-CEF2-D64F-92A8-1E8866749BAD}" dt="2024-04-03T17:12:15.278" v="251" actId="114"/>
        <pc:sldMkLst>
          <pc:docMk/>
          <pc:sldMk cId="2502304306" sldId="259"/>
        </pc:sldMkLst>
        <pc:spChg chg="mod">
          <ac:chgData name="Border, Aidan W" userId="4f027f56-d764-4cb6-acc7-86245ce93f4d" providerId="ADAL" clId="{730207B4-CEF2-D64F-92A8-1E8866749BAD}" dt="2024-04-03T17:12:15.278" v="251" actId="114"/>
          <ac:spMkLst>
            <pc:docMk/>
            <pc:sldMk cId="2502304306" sldId="259"/>
            <ac:spMk id="3" creationId="{362EB5B0-6CED-CF39-4634-302A9859F389}"/>
          </ac:spMkLst>
        </pc:spChg>
      </pc:sldChg>
      <pc:sldChg chg="modSp mod">
        <pc:chgData name="Border, Aidan W" userId="4f027f56-d764-4cb6-acc7-86245ce93f4d" providerId="ADAL" clId="{730207B4-CEF2-D64F-92A8-1E8866749BAD}" dt="2024-04-03T17:08:44.074" v="241" actId="20577"/>
        <pc:sldMkLst>
          <pc:docMk/>
          <pc:sldMk cId="1696155490" sldId="261"/>
        </pc:sldMkLst>
        <pc:spChg chg="mod">
          <ac:chgData name="Border, Aidan W" userId="4f027f56-d764-4cb6-acc7-86245ce93f4d" providerId="ADAL" clId="{730207B4-CEF2-D64F-92A8-1E8866749BAD}" dt="2024-04-03T17:08:44.074" v="241" actId="20577"/>
          <ac:spMkLst>
            <pc:docMk/>
            <pc:sldMk cId="1696155490" sldId="261"/>
            <ac:spMk id="3" creationId="{8436F5CB-DDA9-D47F-FEAF-A178B6796CF5}"/>
          </ac:spMkLst>
        </pc:spChg>
      </pc:sldChg>
      <pc:sldChg chg="modSp mod">
        <pc:chgData name="Border, Aidan W" userId="4f027f56-d764-4cb6-acc7-86245ce93f4d" providerId="ADAL" clId="{730207B4-CEF2-D64F-92A8-1E8866749BAD}" dt="2024-04-03T17:14:03.849" v="344" actId="20577"/>
        <pc:sldMkLst>
          <pc:docMk/>
          <pc:sldMk cId="3460311548" sldId="262"/>
        </pc:sldMkLst>
        <pc:spChg chg="mod">
          <ac:chgData name="Border, Aidan W" userId="4f027f56-d764-4cb6-acc7-86245ce93f4d" providerId="ADAL" clId="{730207B4-CEF2-D64F-92A8-1E8866749BAD}" dt="2024-04-03T17:13:32.870" v="274" actId="20577"/>
          <ac:spMkLst>
            <pc:docMk/>
            <pc:sldMk cId="3460311548" sldId="262"/>
            <ac:spMk id="2" creationId="{5F482807-FFD1-9B8E-0CF6-FB708DA028DB}"/>
          </ac:spMkLst>
        </pc:spChg>
        <pc:spChg chg="mod">
          <ac:chgData name="Border, Aidan W" userId="4f027f56-d764-4cb6-acc7-86245ce93f4d" providerId="ADAL" clId="{730207B4-CEF2-D64F-92A8-1E8866749BAD}" dt="2024-04-03T17:14:03.849" v="344" actId="20577"/>
          <ac:spMkLst>
            <pc:docMk/>
            <pc:sldMk cId="3460311548" sldId="262"/>
            <ac:spMk id="3" creationId="{2A13F51D-8254-9EC6-F8FD-2D30FE27F5F7}"/>
          </ac:spMkLst>
        </pc:spChg>
      </pc:sldChg>
      <pc:sldChg chg="addSp delSp modSp new mod setBg">
        <pc:chgData name="Border, Aidan W" userId="4f027f56-d764-4cb6-acc7-86245ce93f4d" providerId="ADAL" clId="{730207B4-CEF2-D64F-92A8-1E8866749BAD}" dt="2024-04-03T17:17:16.118" v="348" actId="26606"/>
        <pc:sldMkLst>
          <pc:docMk/>
          <pc:sldMk cId="3765527168" sldId="263"/>
        </pc:sldMkLst>
        <pc:spChg chg="del">
          <ac:chgData name="Border, Aidan W" userId="4f027f56-d764-4cb6-acc7-86245ce93f4d" providerId="ADAL" clId="{730207B4-CEF2-D64F-92A8-1E8866749BAD}" dt="2024-04-03T17:17:16.118" v="348" actId="26606"/>
          <ac:spMkLst>
            <pc:docMk/>
            <pc:sldMk cId="3765527168" sldId="263"/>
            <ac:spMk id="2" creationId="{2AE1E3F7-3F08-96DD-E005-68E44AA0291E}"/>
          </ac:spMkLst>
        </pc:spChg>
        <pc:spChg chg="del">
          <ac:chgData name="Border, Aidan W" userId="4f027f56-d764-4cb6-acc7-86245ce93f4d" providerId="ADAL" clId="{730207B4-CEF2-D64F-92A8-1E8866749BAD}" dt="2024-04-03T17:14:42.998" v="346"/>
          <ac:spMkLst>
            <pc:docMk/>
            <pc:sldMk cId="3765527168" sldId="263"/>
            <ac:spMk id="3" creationId="{28D0266A-6080-B3B6-93A4-DA26D3B7B92C}"/>
          </ac:spMkLst>
        </pc:spChg>
        <pc:spChg chg="add">
          <ac:chgData name="Border, Aidan W" userId="4f027f56-d764-4cb6-acc7-86245ce93f4d" providerId="ADAL" clId="{730207B4-CEF2-D64F-92A8-1E8866749BAD}" dt="2024-04-03T17:17:16.118" v="348" actId="26606"/>
          <ac:spMkLst>
            <pc:docMk/>
            <pc:sldMk cId="3765527168" sldId="263"/>
            <ac:spMk id="10" creationId="{AA6EC888-B85F-410F-B430-06583E94BEEC}"/>
          </ac:spMkLst>
        </pc:spChg>
        <pc:spChg chg="add">
          <ac:chgData name="Border, Aidan W" userId="4f027f56-d764-4cb6-acc7-86245ce93f4d" providerId="ADAL" clId="{730207B4-CEF2-D64F-92A8-1E8866749BAD}" dt="2024-04-03T17:17:16.118" v="348" actId="26606"/>
          <ac:spMkLst>
            <pc:docMk/>
            <pc:sldMk cId="3765527168" sldId="263"/>
            <ac:spMk id="12" creationId="{9485DA84-CB73-4E5E-9864-2460CE28055D}"/>
          </ac:spMkLst>
        </pc:spChg>
        <pc:spChg chg="add">
          <ac:chgData name="Border, Aidan W" userId="4f027f56-d764-4cb6-acc7-86245ce93f4d" providerId="ADAL" clId="{730207B4-CEF2-D64F-92A8-1E8866749BAD}" dt="2024-04-03T17:17:16.118" v="348" actId="26606"/>
          <ac:spMkLst>
            <pc:docMk/>
            <pc:sldMk cId="3765527168" sldId="263"/>
            <ac:spMk id="14" creationId="{7D49185E-361A-421B-8F2D-11C7FFC686F0}"/>
          </ac:spMkLst>
        </pc:spChg>
        <pc:spChg chg="add">
          <ac:chgData name="Border, Aidan W" userId="4f027f56-d764-4cb6-acc7-86245ce93f4d" providerId="ADAL" clId="{730207B4-CEF2-D64F-92A8-1E8866749BAD}" dt="2024-04-03T17:17:16.118" v="348" actId="26606"/>
          <ac:spMkLst>
            <pc:docMk/>
            <pc:sldMk cId="3765527168" sldId="263"/>
            <ac:spMk id="16" creationId="{14B85BAA-C37F-44B4-B427-B4F10EBB4183}"/>
          </ac:spMkLst>
        </pc:spChg>
        <pc:spChg chg="add">
          <ac:chgData name="Border, Aidan W" userId="4f027f56-d764-4cb6-acc7-86245ce93f4d" providerId="ADAL" clId="{730207B4-CEF2-D64F-92A8-1E8866749BAD}" dt="2024-04-03T17:17:16.118" v="348" actId="26606"/>
          <ac:spMkLst>
            <pc:docMk/>
            <pc:sldMk cId="3765527168" sldId="263"/>
            <ac:spMk id="18" creationId="{EDC4EE06-D7B4-4FAC-A561-38A1C380232A}"/>
          </ac:spMkLst>
        </pc:spChg>
        <pc:spChg chg="add">
          <ac:chgData name="Border, Aidan W" userId="4f027f56-d764-4cb6-acc7-86245ce93f4d" providerId="ADAL" clId="{730207B4-CEF2-D64F-92A8-1E8866749BAD}" dt="2024-04-03T17:17:16.118" v="348" actId="26606"/>
          <ac:spMkLst>
            <pc:docMk/>
            <pc:sldMk cId="3765527168" sldId="263"/>
            <ac:spMk id="20" creationId="{9018D83B-903C-4782-B1BB-A45164A71F60}"/>
          </ac:spMkLst>
        </pc:spChg>
        <pc:spChg chg="add">
          <ac:chgData name="Border, Aidan W" userId="4f027f56-d764-4cb6-acc7-86245ce93f4d" providerId="ADAL" clId="{730207B4-CEF2-D64F-92A8-1E8866749BAD}" dt="2024-04-03T17:17:16.118" v="348" actId="26606"/>
          <ac:spMkLst>
            <pc:docMk/>
            <pc:sldMk cId="3765527168" sldId="263"/>
            <ac:spMk id="22" creationId="{8785589A-A5AC-409A-B2A2-24D871B4CEF0}"/>
          </ac:spMkLst>
        </pc:spChg>
        <pc:picChg chg="add mod">
          <ac:chgData name="Border, Aidan W" userId="4f027f56-d764-4cb6-acc7-86245ce93f4d" providerId="ADAL" clId="{730207B4-CEF2-D64F-92A8-1E8866749BAD}" dt="2024-04-03T17:17:16.118" v="348" actId="26606"/>
          <ac:picMkLst>
            <pc:docMk/>
            <pc:sldMk cId="3765527168" sldId="263"/>
            <ac:picMk id="5" creationId="{D2B32B57-F535-D4D6-3560-02844C742C83}"/>
          </ac:picMkLst>
        </pc:picChg>
      </pc:sldChg>
      <pc:sldChg chg="modSp new mod">
        <pc:chgData name="Border, Aidan W" userId="4f027f56-d764-4cb6-acc7-86245ce93f4d" providerId="ADAL" clId="{730207B4-CEF2-D64F-92A8-1E8866749BAD}" dt="2024-04-03T17:27:45.808" v="353" actId="20577"/>
        <pc:sldMkLst>
          <pc:docMk/>
          <pc:sldMk cId="2245360250" sldId="264"/>
        </pc:sldMkLst>
        <pc:spChg chg="mod">
          <ac:chgData name="Border, Aidan W" userId="4f027f56-d764-4cb6-acc7-86245ce93f4d" providerId="ADAL" clId="{730207B4-CEF2-D64F-92A8-1E8866749BAD}" dt="2024-04-03T17:27:34.010" v="350"/>
          <ac:spMkLst>
            <pc:docMk/>
            <pc:sldMk cId="2245360250" sldId="264"/>
            <ac:spMk id="2" creationId="{AEF61240-46C2-26CD-7C42-59BF01CED42F}"/>
          </ac:spMkLst>
        </pc:spChg>
        <pc:spChg chg="mod">
          <ac:chgData name="Border, Aidan W" userId="4f027f56-d764-4cb6-acc7-86245ce93f4d" providerId="ADAL" clId="{730207B4-CEF2-D64F-92A8-1E8866749BAD}" dt="2024-04-03T17:27:45.808" v="353" actId="20577"/>
          <ac:spMkLst>
            <pc:docMk/>
            <pc:sldMk cId="2245360250" sldId="264"/>
            <ac:spMk id="3" creationId="{D8F10FE6-FE03-259F-1E88-6CC1DB86B16E}"/>
          </ac:spMkLst>
        </pc:spChg>
      </pc:sldChg>
      <pc:sldChg chg="modSp new mod">
        <pc:chgData name="Border, Aidan W" userId="4f027f56-d764-4cb6-acc7-86245ce93f4d" providerId="ADAL" clId="{730207B4-CEF2-D64F-92A8-1E8866749BAD}" dt="2024-04-03T21:22:27.353" v="412" actId="15"/>
        <pc:sldMkLst>
          <pc:docMk/>
          <pc:sldMk cId="2928251275" sldId="265"/>
        </pc:sldMkLst>
        <pc:spChg chg="mod">
          <ac:chgData name="Border, Aidan W" userId="4f027f56-d764-4cb6-acc7-86245ce93f4d" providerId="ADAL" clId="{730207B4-CEF2-D64F-92A8-1E8866749BAD}" dt="2024-04-03T17:29:01.420" v="373"/>
          <ac:spMkLst>
            <pc:docMk/>
            <pc:sldMk cId="2928251275" sldId="265"/>
            <ac:spMk id="2" creationId="{A54D2F81-A09C-E5F4-C51F-C5966FDD19DF}"/>
          </ac:spMkLst>
        </pc:spChg>
        <pc:spChg chg="mod">
          <ac:chgData name="Border, Aidan W" userId="4f027f56-d764-4cb6-acc7-86245ce93f4d" providerId="ADAL" clId="{730207B4-CEF2-D64F-92A8-1E8866749BAD}" dt="2024-04-03T21:22:27.353" v="412" actId="15"/>
          <ac:spMkLst>
            <pc:docMk/>
            <pc:sldMk cId="2928251275" sldId="265"/>
            <ac:spMk id="3" creationId="{90BCFC7E-C264-985C-5F03-4FA6880E6C83}"/>
          </ac:spMkLst>
        </pc:spChg>
      </pc:sldChg>
      <pc:sldChg chg="modSp new mod">
        <pc:chgData name="Border, Aidan W" userId="4f027f56-d764-4cb6-acc7-86245ce93f4d" providerId="ADAL" clId="{730207B4-CEF2-D64F-92A8-1E8866749BAD}" dt="2024-04-03T17:32:53.823" v="410" actId="20577"/>
        <pc:sldMkLst>
          <pc:docMk/>
          <pc:sldMk cId="1731925165" sldId="266"/>
        </pc:sldMkLst>
        <pc:spChg chg="mod">
          <ac:chgData name="Border, Aidan W" userId="4f027f56-d764-4cb6-acc7-86245ce93f4d" providerId="ADAL" clId="{730207B4-CEF2-D64F-92A8-1E8866749BAD}" dt="2024-04-03T17:32:53.823" v="410" actId="20577"/>
          <ac:spMkLst>
            <pc:docMk/>
            <pc:sldMk cId="1731925165" sldId="266"/>
            <ac:spMk id="2" creationId="{C1C45312-5CE2-88CE-866C-550DAABCA98D}"/>
          </ac:spMkLst>
        </pc:spChg>
        <pc:spChg chg="mod">
          <ac:chgData name="Border, Aidan W" userId="4f027f56-d764-4cb6-acc7-86245ce93f4d" providerId="ADAL" clId="{730207B4-CEF2-D64F-92A8-1E8866749BAD}" dt="2024-04-03T17:32:28.237" v="388" actId="27636"/>
          <ac:spMkLst>
            <pc:docMk/>
            <pc:sldMk cId="1731925165" sldId="266"/>
            <ac:spMk id="3" creationId="{90F7348B-6574-0DC2-0C95-258F701C726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401898-DF2E-7742-9F6C-2894150BDAE0}" type="datetimeFigureOut">
              <a:rPr lang="en-US" smtClean="0"/>
              <a:t>4/3/24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15DC19-CEB0-E648-AAEA-802C22B3D6D1}" type="slidenum">
              <a:rPr lang="en-US" smtClean="0"/>
              <a:t>‹#›</a:t>
            </a:fld>
            <a:endParaRPr lang="en-US"/>
          </a:p>
        </p:txBody>
      </p:sp>
    </p:spTree>
    <p:extLst>
      <p:ext uri="{BB962C8B-B14F-4D97-AF65-F5344CB8AC3E}">
        <p14:creationId xmlns:p14="http://schemas.microsoft.com/office/powerpoint/2010/main" val="3221675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important to note that a keylogger targeting </a:t>
            </a:r>
            <a:r>
              <a:rPr lang="en-US" dirty="0" err="1"/>
              <a:t>X.Org</a:t>
            </a:r>
            <a:r>
              <a:rPr lang="en-US" dirty="0"/>
              <a:t> is very easy to write. Installing a user-level service to log every keystroke to a file would be relatively easy given a way to run a shell script.</a:t>
            </a:r>
          </a:p>
        </p:txBody>
      </p:sp>
      <p:sp>
        <p:nvSpPr>
          <p:cNvPr id="4" name="Slide Number Placeholder 3"/>
          <p:cNvSpPr>
            <a:spLocks noGrp="1"/>
          </p:cNvSpPr>
          <p:nvPr>
            <p:ph type="sldNum" sz="quarter" idx="5"/>
          </p:nvPr>
        </p:nvSpPr>
        <p:spPr/>
        <p:txBody>
          <a:bodyPr/>
          <a:lstStyle/>
          <a:p>
            <a:fld id="{DE15DC19-CEB0-E648-AAEA-802C22B3D6D1}" type="slidenum">
              <a:rPr lang="en-US" smtClean="0"/>
              <a:t>4</a:t>
            </a:fld>
            <a:endParaRPr lang="en-US"/>
          </a:p>
        </p:txBody>
      </p:sp>
    </p:spTree>
    <p:extLst>
      <p:ext uri="{BB962C8B-B14F-4D97-AF65-F5344CB8AC3E}">
        <p14:creationId xmlns:p14="http://schemas.microsoft.com/office/powerpoint/2010/main" val="167509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4/3/24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4/3/24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4/3/24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4/3/24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4/3/24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4/3/24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ttack.mitre.org/techniques/T1543/002"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BF448-6B9A-4456-2EFE-A64988AFFFA3}"/>
              </a:ext>
            </a:extLst>
          </p:cNvPr>
          <p:cNvSpPr>
            <a:spLocks noGrp="1"/>
          </p:cNvSpPr>
          <p:nvPr>
            <p:ph type="ctrTitle"/>
          </p:nvPr>
        </p:nvSpPr>
        <p:spPr/>
        <p:txBody>
          <a:bodyPr/>
          <a:lstStyle/>
          <a:p>
            <a:r>
              <a:rPr lang="en-US" dirty="0" err="1"/>
              <a:t>RotaJakiro</a:t>
            </a:r>
            <a:r>
              <a:rPr lang="en-US" dirty="0"/>
              <a:t> ADS Report</a:t>
            </a:r>
          </a:p>
        </p:txBody>
      </p:sp>
      <p:sp>
        <p:nvSpPr>
          <p:cNvPr id="3" name="Subtitle 2">
            <a:extLst>
              <a:ext uri="{FF2B5EF4-FFF2-40B4-BE49-F238E27FC236}">
                <a16:creationId xmlns:a16="http://schemas.microsoft.com/office/drawing/2014/main" id="{F26D8A77-EA70-74FE-7CE5-023D34D28FF9}"/>
              </a:ext>
            </a:extLst>
          </p:cNvPr>
          <p:cNvSpPr>
            <a:spLocks noGrp="1"/>
          </p:cNvSpPr>
          <p:nvPr>
            <p:ph type="subTitle" idx="1"/>
          </p:nvPr>
        </p:nvSpPr>
        <p:spPr/>
        <p:txBody>
          <a:bodyPr/>
          <a:lstStyle/>
          <a:p>
            <a:r>
              <a:rPr lang="en-US" dirty="0"/>
              <a:t>Aidan Border</a:t>
            </a:r>
          </a:p>
        </p:txBody>
      </p:sp>
    </p:spTree>
    <p:extLst>
      <p:ext uri="{BB962C8B-B14F-4D97-AF65-F5344CB8AC3E}">
        <p14:creationId xmlns:p14="http://schemas.microsoft.com/office/powerpoint/2010/main" val="2852603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D2F81-A09C-E5F4-C51F-C5966FDD19DF}"/>
              </a:ext>
            </a:extLst>
          </p:cNvPr>
          <p:cNvSpPr>
            <a:spLocks noGrp="1"/>
          </p:cNvSpPr>
          <p:nvPr>
            <p:ph type="title"/>
          </p:nvPr>
        </p:nvSpPr>
        <p:spPr/>
        <p:txBody>
          <a:bodyPr/>
          <a:lstStyle/>
          <a:p>
            <a:r>
              <a:rPr lang="en-US" dirty="0"/>
              <a:t>Response</a:t>
            </a:r>
          </a:p>
        </p:txBody>
      </p:sp>
      <p:sp>
        <p:nvSpPr>
          <p:cNvPr id="3" name="Content Placeholder 2">
            <a:extLst>
              <a:ext uri="{FF2B5EF4-FFF2-40B4-BE49-F238E27FC236}">
                <a16:creationId xmlns:a16="http://schemas.microsoft.com/office/drawing/2014/main" id="{90BCFC7E-C264-985C-5F03-4FA6880E6C83}"/>
              </a:ext>
            </a:extLst>
          </p:cNvPr>
          <p:cNvSpPr>
            <a:spLocks noGrp="1"/>
          </p:cNvSpPr>
          <p:nvPr>
            <p:ph idx="1"/>
          </p:nvPr>
        </p:nvSpPr>
        <p:spPr/>
        <p:txBody>
          <a:bodyPr>
            <a:normAutofit/>
          </a:bodyPr>
          <a:lstStyle/>
          <a:p>
            <a:pPr marL="0" indent="0">
              <a:buNone/>
            </a:pPr>
            <a:r>
              <a:rPr lang="en-US" dirty="0"/>
              <a:t>The following steps should be taken immediately upon a true positive alert:</a:t>
            </a:r>
          </a:p>
          <a:p>
            <a:r>
              <a:rPr lang="en-US" dirty="0"/>
              <a:t>Remove the system from the network</a:t>
            </a:r>
          </a:p>
          <a:p>
            <a:r>
              <a:rPr lang="en-US" dirty="0"/>
              <a:t>Disable the systemd service using `</a:t>
            </a:r>
            <a:r>
              <a:rPr lang="en-US" dirty="0" err="1"/>
              <a:t>systemctl</a:t>
            </a:r>
            <a:r>
              <a:rPr lang="en-US" dirty="0"/>
              <a:t>` to prevent it from running at boot, then stop the service. Alternatively, the system can simply be restarted. </a:t>
            </a:r>
          </a:p>
          <a:p>
            <a:pPr lvl="1"/>
            <a:r>
              <a:rPr lang="en-US" dirty="0"/>
              <a:t>Depending on the security requirements of your environment, you may consider deleting the service file from the filesystem.</a:t>
            </a:r>
          </a:p>
          <a:p>
            <a:r>
              <a:rPr lang="en-US" dirty="0"/>
              <a:t>Kill the systemd-daemon binary if it is actively running.</a:t>
            </a:r>
          </a:p>
          <a:p>
            <a:pPr lvl="1"/>
            <a:r>
              <a:rPr lang="en-US" dirty="0"/>
              <a:t>Again, depending on your environment, the binary can be removed now as well</a:t>
            </a:r>
          </a:p>
          <a:p>
            <a:r>
              <a:rPr lang="en-US" dirty="0"/>
              <a:t>Escalate to a security incident after the immediate threat has been removed.</a:t>
            </a:r>
          </a:p>
        </p:txBody>
      </p:sp>
    </p:spTree>
    <p:extLst>
      <p:ext uri="{BB962C8B-B14F-4D97-AF65-F5344CB8AC3E}">
        <p14:creationId xmlns:p14="http://schemas.microsoft.com/office/powerpoint/2010/main" val="2928251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5312-5CE2-88CE-866C-550DAABCA98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0F7348B-6574-0DC2-0C95-258F701C726E}"/>
              </a:ext>
            </a:extLst>
          </p:cNvPr>
          <p:cNvSpPr>
            <a:spLocks noGrp="1"/>
          </p:cNvSpPr>
          <p:nvPr>
            <p:ph idx="1"/>
          </p:nvPr>
        </p:nvSpPr>
        <p:spPr/>
        <p:txBody>
          <a:bodyPr>
            <a:normAutofit fontScale="92500" lnSpcReduction="10000"/>
          </a:bodyPr>
          <a:lstStyle/>
          <a:p>
            <a:r>
              <a:rPr lang="en-US" dirty="0"/>
              <a:t>[^1]: Shell script originally published by [Atomic Red Team](https://</a:t>
            </a:r>
            <a:r>
              <a:rPr lang="en-US" dirty="0" err="1"/>
              <a:t>atomicredteam.io</a:t>
            </a:r>
            <a:r>
              <a:rPr lang="en-US" dirty="0"/>
              <a:t>/privilege-escalation/T1543.002/#atomic-test-1---create-systemd-service). I removed the templates and added the path to the systemd service location and name of the systemd service.</a:t>
            </a:r>
          </a:p>
          <a:p>
            <a:r>
              <a:rPr lang="en-US" dirty="0"/>
              <a:t>[^2]: [Arch boot process - Arch Wiki](https://</a:t>
            </a:r>
            <a:r>
              <a:rPr lang="en-US" dirty="0" err="1"/>
              <a:t>wiki.archlinux.org</a:t>
            </a:r>
            <a:r>
              <a:rPr lang="en-US" dirty="0"/>
              <a:t>/title/</a:t>
            </a:r>
            <a:r>
              <a:rPr lang="en-US" dirty="0" err="1"/>
              <a:t>Arch_boot_process</a:t>
            </a:r>
            <a:r>
              <a:rPr lang="en-US" dirty="0"/>
              <a:t>)</a:t>
            </a:r>
          </a:p>
          <a:p>
            <a:r>
              <a:rPr lang="en-US" dirty="0"/>
              <a:t>[^3]: [MITRE ATT&amp;CK - Create or Modify System Process: Systemd Service](https://</a:t>
            </a:r>
            <a:r>
              <a:rPr lang="en-US" dirty="0" err="1"/>
              <a:t>attack.mitre.org</a:t>
            </a:r>
            <a:r>
              <a:rPr lang="en-US" dirty="0"/>
              <a:t>/techniques/T1543/002/)</a:t>
            </a:r>
          </a:p>
          <a:p>
            <a:r>
              <a:rPr lang="en-US" dirty="0"/>
              <a:t>[^4]: [</a:t>
            </a:r>
            <a:r>
              <a:rPr lang="en-US" dirty="0" err="1"/>
              <a:t>RotaJakiro</a:t>
            </a:r>
            <a:r>
              <a:rPr lang="en-US" dirty="0"/>
              <a:t>: A long live secret backdoor with 0 VT detection](https://blog.netlab.360.com/</a:t>
            </a:r>
            <a:r>
              <a:rPr lang="en-US" dirty="0" err="1"/>
              <a:t>stealth_rotajakiro_backdoor_en</a:t>
            </a:r>
            <a:r>
              <a:rPr lang="en-US" dirty="0"/>
              <a:t>/)</a:t>
            </a:r>
          </a:p>
          <a:p>
            <a:r>
              <a:rPr lang="en-US" dirty="0"/>
              <a:t>[^5]: [</a:t>
            </a:r>
            <a:r>
              <a:rPr lang="en-US" dirty="0" err="1"/>
              <a:t>Backdoor.Linux.ROTAJAKIRO.A</a:t>
            </a:r>
            <a:r>
              <a:rPr lang="en-US" dirty="0"/>
              <a:t>](https://</a:t>
            </a:r>
            <a:r>
              <a:rPr lang="en-US" dirty="0" err="1"/>
              <a:t>www.trendmicro.com</a:t>
            </a:r>
            <a:r>
              <a:rPr lang="en-US" dirty="0"/>
              <a:t>/</a:t>
            </a:r>
            <a:r>
              <a:rPr lang="en-US" dirty="0" err="1"/>
              <a:t>vinfo</a:t>
            </a:r>
            <a:r>
              <a:rPr lang="en-US" dirty="0"/>
              <a:t>/us/threat-encyclopedia/malware/</a:t>
            </a:r>
            <a:r>
              <a:rPr lang="en-US" dirty="0" err="1"/>
              <a:t>backdoor.linux.rotajakiro.a</a:t>
            </a:r>
            <a:r>
              <a:rPr lang="en-US" dirty="0"/>
              <a:t>/) </a:t>
            </a:r>
          </a:p>
          <a:p>
            <a:endParaRPr lang="en-US" dirty="0"/>
          </a:p>
        </p:txBody>
      </p:sp>
    </p:spTree>
    <p:extLst>
      <p:ext uri="{BB962C8B-B14F-4D97-AF65-F5344CB8AC3E}">
        <p14:creationId xmlns:p14="http://schemas.microsoft.com/office/powerpoint/2010/main" val="1731925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A7DFB-F254-4D4C-E969-8CD85A0E9267}"/>
              </a:ext>
            </a:extLst>
          </p:cNvPr>
          <p:cNvSpPr>
            <a:spLocks noGrp="1"/>
          </p:cNvSpPr>
          <p:nvPr>
            <p:ph type="title"/>
          </p:nvPr>
        </p:nvSpPr>
        <p:spPr/>
        <p:txBody>
          <a:bodyPr/>
          <a:lstStyle/>
          <a:p>
            <a:r>
              <a:rPr lang="en-US" dirty="0"/>
              <a:t>Goal					Categorization</a:t>
            </a:r>
          </a:p>
        </p:txBody>
      </p:sp>
      <p:sp>
        <p:nvSpPr>
          <p:cNvPr id="3" name="Content Placeholder 2">
            <a:extLst>
              <a:ext uri="{FF2B5EF4-FFF2-40B4-BE49-F238E27FC236}">
                <a16:creationId xmlns:a16="http://schemas.microsoft.com/office/drawing/2014/main" id="{CC2EFFC6-2707-3517-2E83-6DD9F07A5A52}"/>
              </a:ext>
            </a:extLst>
          </p:cNvPr>
          <p:cNvSpPr>
            <a:spLocks noGrp="1"/>
          </p:cNvSpPr>
          <p:nvPr>
            <p:ph sz="half" idx="1"/>
          </p:nvPr>
        </p:nvSpPr>
        <p:spPr/>
        <p:txBody>
          <a:bodyPr/>
          <a:lstStyle/>
          <a:p>
            <a:r>
              <a:rPr lang="en-US" dirty="0"/>
              <a:t>Detect attempts to install the </a:t>
            </a:r>
            <a:r>
              <a:rPr lang="en-US" dirty="0" err="1"/>
              <a:t>RotaJakiro</a:t>
            </a:r>
            <a:r>
              <a:rPr lang="en-US" dirty="0"/>
              <a:t> backdoor on Linux hosts by looking for a </a:t>
            </a:r>
            <a:r>
              <a:rPr lang="en-US" dirty="0" err="1"/>
              <a:t>droppped</a:t>
            </a:r>
            <a:r>
              <a:rPr lang="en-US" dirty="0"/>
              <a:t> systemd services.</a:t>
            </a:r>
          </a:p>
          <a:p>
            <a:endParaRPr lang="en-US" dirty="0"/>
          </a:p>
        </p:txBody>
      </p:sp>
      <p:sp>
        <p:nvSpPr>
          <p:cNvPr id="4" name="Content Placeholder 3">
            <a:extLst>
              <a:ext uri="{FF2B5EF4-FFF2-40B4-BE49-F238E27FC236}">
                <a16:creationId xmlns:a16="http://schemas.microsoft.com/office/drawing/2014/main" id="{E8C8D797-D046-D725-07FC-609C3E51BE64}"/>
              </a:ext>
            </a:extLst>
          </p:cNvPr>
          <p:cNvSpPr>
            <a:spLocks noGrp="1"/>
          </p:cNvSpPr>
          <p:nvPr>
            <p:ph sz="half" idx="2"/>
          </p:nvPr>
        </p:nvSpPr>
        <p:spPr/>
        <p:txBody>
          <a:bodyPr/>
          <a:lstStyle/>
          <a:p>
            <a:r>
              <a:rPr lang="en-US" dirty="0"/>
              <a:t>These attempts are categorized under </a:t>
            </a:r>
            <a:r>
              <a:rPr lang="en-US" dirty="0">
                <a:hlinkClick r:id="rId2"/>
              </a:rPr>
              <a:t>Persistence / Create or Modify System Process / Systemd service</a:t>
            </a:r>
            <a:endParaRPr lang="en-US" dirty="0"/>
          </a:p>
        </p:txBody>
      </p:sp>
    </p:spTree>
    <p:extLst>
      <p:ext uri="{BB962C8B-B14F-4D97-AF65-F5344CB8AC3E}">
        <p14:creationId xmlns:p14="http://schemas.microsoft.com/office/powerpoint/2010/main" val="1922562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164B-E939-A161-CDEA-B5E8156D9AA6}"/>
              </a:ext>
            </a:extLst>
          </p:cNvPr>
          <p:cNvSpPr>
            <a:spLocks noGrp="1"/>
          </p:cNvSpPr>
          <p:nvPr>
            <p:ph type="title"/>
          </p:nvPr>
        </p:nvSpPr>
        <p:spPr/>
        <p:txBody>
          <a:bodyPr/>
          <a:lstStyle/>
          <a:p>
            <a:r>
              <a:rPr lang="en-US" dirty="0"/>
              <a:t>Strategy Abstract</a:t>
            </a:r>
          </a:p>
        </p:txBody>
      </p:sp>
      <p:sp>
        <p:nvSpPr>
          <p:cNvPr id="3" name="Content Placeholder 2">
            <a:extLst>
              <a:ext uri="{FF2B5EF4-FFF2-40B4-BE49-F238E27FC236}">
                <a16:creationId xmlns:a16="http://schemas.microsoft.com/office/drawing/2014/main" id="{3CEA22A2-DC0E-1BFD-4DE6-2F0548FD5EFA}"/>
              </a:ext>
            </a:extLst>
          </p:cNvPr>
          <p:cNvSpPr>
            <a:spLocks noGrp="1"/>
          </p:cNvSpPr>
          <p:nvPr>
            <p:ph idx="1"/>
          </p:nvPr>
        </p:nvSpPr>
        <p:spPr/>
        <p:txBody>
          <a:bodyPr>
            <a:normAutofit/>
          </a:bodyPr>
          <a:lstStyle/>
          <a:p>
            <a:r>
              <a:rPr lang="en-US" dirty="0"/>
              <a:t>Strategies for defending against this threat should go as follows:</a:t>
            </a:r>
          </a:p>
          <a:p>
            <a:r>
              <a:rPr lang="en-US" dirty="0"/>
              <a:t>Use endpoint monitoring and protection tooling to monitor services or processes running on a Linux host.</a:t>
            </a:r>
          </a:p>
          <a:p>
            <a:r>
              <a:rPr lang="en-US" dirty="0"/>
              <a:t>Look for specific service names or processes known to be used by </a:t>
            </a:r>
            <a:r>
              <a:rPr lang="en-US" dirty="0" err="1"/>
              <a:t>RotaJakiro</a:t>
            </a:r>
            <a:endParaRPr lang="en-US" dirty="0"/>
          </a:p>
          <a:p>
            <a:pPr lvl="1"/>
            <a:r>
              <a:rPr lang="en-US" dirty="0"/>
              <a:t>sys-</a:t>
            </a:r>
            <a:r>
              <a:rPr lang="en-US" dirty="0" err="1"/>
              <a:t>temd</a:t>
            </a:r>
            <a:r>
              <a:rPr lang="en-US" dirty="0"/>
              <a:t>-</a:t>
            </a:r>
            <a:r>
              <a:rPr lang="en-US" dirty="0" err="1"/>
              <a:t>agent.service</a:t>
            </a:r>
            <a:endParaRPr lang="en-US" dirty="0"/>
          </a:p>
          <a:p>
            <a:pPr lvl="1"/>
            <a:r>
              <a:rPr lang="en-US" dirty="0" err="1"/>
              <a:t>gvfsd</a:t>
            </a:r>
            <a:r>
              <a:rPr lang="en-US" dirty="0"/>
              <a:t>-helper</a:t>
            </a:r>
          </a:p>
          <a:p>
            <a:pPr lvl="1"/>
            <a:r>
              <a:rPr lang="en-US" dirty="0"/>
              <a:t>systemd-daemon</a:t>
            </a:r>
          </a:p>
          <a:p>
            <a:r>
              <a:rPr lang="en-US" dirty="0"/>
              <a:t>Fire an alert if any of these processes are found on the system.</a:t>
            </a:r>
          </a:p>
        </p:txBody>
      </p:sp>
    </p:spTree>
    <p:extLst>
      <p:ext uri="{BB962C8B-B14F-4D97-AF65-F5344CB8AC3E}">
        <p14:creationId xmlns:p14="http://schemas.microsoft.com/office/powerpoint/2010/main" val="2198312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F1408-FCD9-8036-0CAD-086947899BD0}"/>
              </a:ext>
            </a:extLst>
          </p:cNvPr>
          <p:cNvSpPr>
            <a:spLocks noGrp="1"/>
          </p:cNvSpPr>
          <p:nvPr>
            <p:ph type="title"/>
          </p:nvPr>
        </p:nvSpPr>
        <p:spPr/>
        <p:txBody>
          <a:bodyPr/>
          <a:lstStyle/>
          <a:p>
            <a:r>
              <a:rPr lang="en-US" dirty="0"/>
              <a:t>Technical Context</a:t>
            </a:r>
          </a:p>
        </p:txBody>
      </p:sp>
      <p:sp>
        <p:nvSpPr>
          <p:cNvPr id="3" name="Content Placeholder 2">
            <a:extLst>
              <a:ext uri="{FF2B5EF4-FFF2-40B4-BE49-F238E27FC236}">
                <a16:creationId xmlns:a16="http://schemas.microsoft.com/office/drawing/2014/main" id="{362EB5B0-6CED-CF39-4634-302A9859F389}"/>
              </a:ext>
            </a:extLst>
          </p:cNvPr>
          <p:cNvSpPr>
            <a:spLocks noGrp="1"/>
          </p:cNvSpPr>
          <p:nvPr>
            <p:ph idx="1"/>
          </p:nvPr>
        </p:nvSpPr>
        <p:spPr>
          <a:xfrm>
            <a:off x="1371600" y="2285999"/>
            <a:ext cx="9601200" cy="4365171"/>
          </a:xfrm>
        </p:spPr>
        <p:txBody>
          <a:bodyPr>
            <a:normAutofit/>
          </a:bodyPr>
          <a:lstStyle/>
          <a:p>
            <a:r>
              <a:rPr lang="en-US" dirty="0"/>
              <a:t>Most modern Linux systems use a project called systemd as their </a:t>
            </a:r>
            <a:r>
              <a:rPr lang="en-US" dirty="0" err="1"/>
              <a:t>init</a:t>
            </a:r>
            <a:r>
              <a:rPr lang="en-US" dirty="0"/>
              <a:t> system and services manager. systemd services are background programs that run to support different functionality. An example of a program that runs as a service is </a:t>
            </a:r>
            <a:r>
              <a:rPr lang="en-US" dirty="0" err="1"/>
              <a:t>sshd</a:t>
            </a:r>
            <a:r>
              <a:rPr lang="en-US" dirty="0"/>
              <a:t>, the OpenSSH Server daemon.</a:t>
            </a:r>
          </a:p>
          <a:p>
            <a:r>
              <a:rPr lang="en-US" dirty="0"/>
              <a:t>There are two directories that systemd will look for services in. </a:t>
            </a:r>
          </a:p>
          <a:p>
            <a:pPr marL="987552" lvl="1" indent="-457200">
              <a:buFont typeface="+mj-lt"/>
              <a:buAutoNum type="arabicPeriod"/>
            </a:pPr>
            <a:r>
              <a:rPr lang="en-US" dirty="0"/>
              <a:t>System-wide services are located in /</a:t>
            </a:r>
            <a:r>
              <a:rPr lang="en-US" dirty="0" err="1"/>
              <a:t>etc</a:t>
            </a:r>
            <a:r>
              <a:rPr lang="en-US" dirty="0"/>
              <a:t>/systemd/system/services.</a:t>
            </a:r>
          </a:p>
          <a:p>
            <a:pPr marL="987552" lvl="1" indent="-457200">
              <a:buFont typeface="+mj-lt"/>
              <a:buAutoNum type="arabicPeriod"/>
            </a:pPr>
            <a:r>
              <a:rPr lang="en-US" dirty="0"/>
              <a:t>Services that run when a user logs in are located in ~/.config/systemd/user.</a:t>
            </a:r>
          </a:p>
          <a:p>
            <a:pPr>
              <a:lnSpc>
                <a:spcPct val="120000"/>
              </a:lnSpc>
            </a:pPr>
            <a:r>
              <a:rPr lang="en-US" dirty="0"/>
              <a:t>A systemd service can technically be used to automatically launch any software on the system. Threat actors can use this to auto-launch malicious software, such as starting a keylogger when a privileged user logs in to attempt to siphon administrator credentials to the system.</a:t>
            </a:r>
          </a:p>
        </p:txBody>
      </p:sp>
    </p:spTree>
    <p:extLst>
      <p:ext uri="{BB962C8B-B14F-4D97-AF65-F5344CB8AC3E}">
        <p14:creationId xmlns:p14="http://schemas.microsoft.com/office/powerpoint/2010/main" val="2502304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3CDCC-3A7E-6873-598C-A502684790B9}"/>
              </a:ext>
            </a:extLst>
          </p:cNvPr>
          <p:cNvSpPr>
            <a:spLocks noGrp="1"/>
          </p:cNvSpPr>
          <p:nvPr>
            <p:ph type="title"/>
          </p:nvPr>
        </p:nvSpPr>
        <p:spPr/>
        <p:txBody>
          <a:bodyPr/>
          <a:lstStyle/>
          <a:p>
            <a:r>
              <a:rPr lang="en-US" dirty="0"/>
              <a:t>Blind Spots and Assumptions</a:t>
            </a:r>
          </a:p>
        </p:txBody>
      </p:sp>
      <p:sp>
        <p:nvSpPr>
          <p:cNvPr id="3" name="Content Placeholder 2">
            <a:extLst>
              <a:ext uri="{FF2B5EF4-FFF2-40B4-BE49-F238E27FC236}">
                <a16:creationId xmlns:a16="http://schemas.microsoft.com/office/drawing/2014/main" id="{193E2C80-AEE9-4FCA-58AB-B353D5AEE0B5}"/>
              </a:ext>
            </a:extLst>
          </p:cNvPr>
          <p:cNvSpPr>
            <a:spLocks noGrp="1"/>
          </p:cNvSpPr>
          <p:nvPr>
            <p:ph idx="1"/>
          </p:nvPr>
        </p:nvSpPr>
        <p:spPr/>
        <p:txBody>
          <a:bodyPr/>
          <a:lstStyle/>
          <a:p>
            <a:r>
              <a:rPr lang="en-US" dirty="0"/>
              <a:t>We assume the system uses systemd. Linux systems using other methods of </a:t>
            </a:r>
            <a:r>
              <a:rPr lang="en-US" dirty="0" err="1"/>
              <a:t>init</a:t>
            </a:r>
            <a:r>
              <a:rPr lang="en-US" dirty="0"/>
              <a:t> are not applicable for the ADS discussed here.</a:t>
            </a:r>
          </a:p>
          <a:p>
            <a:r>
              <a:rPr lang="en-US" dirty="0"/>
              <a:t>We assume </a:t>
            </a:r>
            <a:r>
              <a:rPr lang="en-US" dirty="0" err="1"/>
              <a:t>RotaJakiro</a:t>
            </a:r>
            <a:r>
              <a:rPr lang="en-US" dirty="0"/>
              <a:t> is running as root. If the backdoor is running as a normal user, it makes use of XDG </a:t>
            </a:r>
            <a:r>
              <a:rPr lang="en-US" dirty="0" err="1"/>
              <a:t>Autostart</a:t>
            </a:r>
            <a:r>
              <a:rPr lang="en-US" dirty="0"/>
              <a:t> (under a graphical environment) or .</a:t>
            </a:r>
            <a:r>
              <a:rPr lang="en-US" dirty="0" err="1"/>
              <a:t>bashrc</a:t>
            </a:r>
            <a:r>
              <a:rPr lang="en-US" dirty="0"/>
              <a:t> for users running without a desktop environment.</a:t>
            </a:r>
          </a:p>
          <a:p>
            <a:r>
              <a:rPr lang="en-US" dirty="0"/>
              <a:t>Unix systems, such as FreeBSD, do not use systemd. As such, the strategy discussed here is not applicable to those systems.</a:t>
            </a:r>
          </a:p>
          <a:p>
            <a:pPr marL="0" indent="0">
              <a:buNone/>
            </a:pPr>
            <a:endParaRPr lang="en-US" dirty="0"/>
          </a:p>
        </p:txBody>
      </p:sp>
    </p:spTree>
    <p:extLst>
      <p:ext uri="{BB962C8B-B14F-4D97-AF65-F5344CB8AC3E}">
        <p14:creationId xmlns:p14="http://schemas.microsoft.com/office/powerpoint/2010/main" val="3246644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ED99-62D0-11E4-35A1-4639B8EDC8AE}"/>
              </a:ext>
            </a:extLst>
          </p:cNvPr>
          <p:cNvSpPr>
            <a:spLocks noGrp="1"/>
          </p:cNvSpPr>
          <p:nvPr>
            <p:ph type="title"/>
          </p:nvPr>
        </p:nvSpPr>
        <p:spPr/>
        <p:txBody>
          <a:bodyPr/>
          <a:lstStyle/>
          <a:p>
            <a:r>
              <a:rPr lang="en-US" dirty="0"/>
              <a:t>False Positives</a:t>
            </a:r>
          </a:p>
        </p:txBody>
      </p:sp>
      <p:sp>
        <p:nvSpPr>
          <p:cNvPr id="3" name="Content Placeholder 2">
            <a:extLst>
              <a:ext uri="{FF2B5EF4-FFF2-40B4-BE49-F238E27FC236}">
                <a16:creationId xmlns:a16="http://schemas.microsoft.com/office/drawing/2014/main" id="{8436F5CB-DDA9-D47F-FEAF-A178B6796CF5}"/>
              </a:ext>
            </a:extLst>
          </p:cNvPr>
          <p:cNvSpPr>
            <a:spLocks noGrp="1"/>
          </p:cNvSpPr>
          <p:nvPr>
            <p:ph idx="1"/>
          </p:nvPr>
        </p:nvSpPr>
        <p:spPr/>
        <p:txBody>
          <a:bodyPr/>
          <a:lstStyle/>
          <a:p>
            <a:r>
              <a:rPr lang="en-US" dirty="0"/>
              <a:t>This alert may cause false positives for systems running the GNOME Desktop Environment if the backdoor is running without root privileges, as the backdoor masquerades as gvfsd, or the GNOME Virtual File System daemon.</a:t>
            </a:r>
          </a:p>
        </p:txBody>
      </p:sp>
    </p:spTree>
    <p:extLst>
      <p:ext uri="{BB962C8B-B14F-4D97-AF65-F5344CB8AC3E}">
        <p14:creationId xmlns:p14="http://schemas.microsoft.com/office/powerpoint/2010/main" val="1696155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82807-FFD1-9B8E-0CF6-FB708DA028DB}"/>
              </a:ext>
            </a:extLst>
          </p:cNvPr>
          <p:cNvSpPr>
            <a:spLocks noGrp="1"/>
          </p:cNvSpPr>
          <p:nvPr>
            <p:ph type="title"/>
          </p:nvPr>
        </p:nvSpPr>
        <p:spPr/>
        <p:txBody>
          <a:bodyPr/>
          <a:lstStyle/>
          <a:p>
            <a:r>
              <a:rPr lang="en-US" dirty="0"/>
              <a:t>Validation</a:t>
            </a:r>
          </a:p>
        </p:txBody>
      </p:sp>
      <p:sp>
        <p:nvSpPr>
          <p:cNvPr id="3" name="Content Placeholder 2">
            <a:extLst>
              <a:ext uri="{FF2B5EF4-FFF2-40B4-BE49-F238E27FC236}">
                <a16:creationId xmlns:a16="http://schemas.microsoft.com/office/drawing/2014/main" id="{2A13F51D-8254-9EC6-F8FD-2D30FE27F5F7}"/>
              </a:ext>
            </a:extLst>
          </p:cNvPr>
          <p:cNvSpPr>
            <a:spLocks noGrp="1"/>
          </p:cNvSpPr>
          <p:nvPr>
            <p:ph idx="1"/>
          </p:nvPr>
        </p:nvSpPr>
        <p:spPr/>
        <p:txBody>
          <a:bodyPr/>
          <a:lstStyle/>
          <a:p>
            <a:r>
              <a:rPr lang="en-US" dirty="0"/>
              <a:t>Validation can be performed by executing the provided shell script to generate a systemd service in the /</a:t>
            </a:r>
            <a:r>
              <a:rPr lang="en-US" dirty="0" err="1"/>
              <a:t>etc</a:t>
            </a:r>
            <a:r>
              <a:rPr lang="en-US" dirty="0"/>
              <a:t>/systemd/system directory.</a:t>
            </a:r>
          </a:p>
          <a:p>
            <a:r>
              <a:rPr lang="en-US" dirty="0"/>
              <a:t>The detection should alert on the generated systemd service, since it uses the same name as the backdoor.</a:t>
            </a:r>
          </a:p>
        </p:txBody>
      </p:sp>
    </p:spTree>
    <p:extLst>
      <p:ext uri="{BB962C8B-B14F-4D97-AF65-F5344CB8AC3E}">
        <p14:creationId xmlns:p14="http://schemas.microsoft.com/office/powerpoint/2010/main" val="3460311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omputer screen shot of a program&#10;&#10;Description automatically generated">
            <a:extLst>
              <a:ext uri="{FF2B5EF4-FFF2-40B4-BE49-F238E27FC236}">
                <a16:creationId xmlns:a16="http://schemas.microsoft.com/office/drawing/2014/main" id="{D2B32B57-F535-D4D6-3560-02844C742C83}"/>
              </a:ext>
            </a:extLst>
          </p:cNvPr>
          <p:cNvPicPr>
            <a:picLocks noGrp="1" noChangeAspect="1"/>
          </p:cNvPicPr>
          <p:nvPr>
            <p:ph idx="1"/>
          </p:nvPr>
        </p:nvPicPr>
        <p:blipFill>
          <a:blip r:embed="rId2"/>
          <a:stretch>
            <a:fillRect/>
          </a:stretch>
        </p:blipFill>
        <p:spPr>
          <a:xfrm>
            <a:off x="482600" y="1153239"/>
            <a:ext cx="11226799" cy="4546853"/>
          </a:xfrm>
          <a:prstGeom prst="rect">
            <a:avLst/>
          </a:prstGeom>
        </p:spPr>
      </p:pic>
    </p:spTree>
    <p:extLst>
      <p:ext uri="{BB962C8B-B14F-4D97-AF65-F5344CB8AC3E}">
        <p14:creationId xmlns:p14="http://schemas.microsoft.com/office/powerpoint/2010/main" val="3765527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61240-46C2-26CD-7C42-59BF01CED42F}"/>
              </a:ext>
            </a:extLst>
          </p:cNvPr>
          <p:cNvSpPr>
            <a:spLocks noGrp="1"/>
          </p:cNvSpPr>
          <p:nvPr>
            <p:ph type="title"/>
          </p:nvPr>
        </p:nvSpPr>
        <p:spPr/>
        <p:txBody>
          <a:bodyPr/>
          <a:lstStyle/>
          <a:p>
            <a:r>
              <a:rPr lang="en-US" dirty="0"/>
              <a:t>Priority</a:t>
            </a:r>
          </a:p>
        </p:txBody>
      </p:sp>
      <p:sp>
        <p:nvSpPr>
          <p:cNvPr id="3" name="Content Placeholder 2">
            <a:extLst>
              <a:ext uri="{FF2B5EF4-FFF2-40B4-BE49-F238E27FC236}">
                <a16:creationId xmlns:a16="http://schemas.microsoft.com/office/drawing/2014/main" id="{D8F10FE6-FE03-259F-1E88-6CC1DB86B16E}"/>
              </a:ext>
            </a:extLst>
          </p:cNvPr>
          <p:cNvSpPr>
            <a:spLocks noGrp="1"/>
          </p:cNvSpPr>
          <p:nvPr>
            <p:ph idx="1"/>
          </p:nvPr>
        </p:nvSpPr>
        <p:spPr/>
        <p:txBody>
          <a:bodyPr/>
          <a:lstStyle/>
          <a:p>
            <a:r>
              <a:rPr lang="en-US" dirty="0"/>
              <a:t>Since this is a backdoor with a variety of features, any true positive alerts fired from this detection are set to high.</a:t>
            </a:r>
          </a:p>
        </p:txBody>
      </p:sp>
    </p:spTree>
    <p:extLst>
      <p:ext uri="{BB962C8B-B14F-4D97-AF65-F5344CB8AC3E}">
        <p14:creationId xmlns:p14="http://schemas.microsoft.com/office/powerpoint/2010/main" val="224536025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Crop</Template>
  <TotalTime>42</TotalTime>
  <Words>777</Words>
  <Application>Microsoft Macintosh PowerPoint</Application>
  <PresentationFormat>Widescreen</PresentationFormat>
  <Paragraphs>46</Paragraphs>
  <Slides>11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Aptos</vt:lpstr>
      <vt:lpstr>Franklin Gothic Book</vt:lpstr>
      <vt:lpstr>Crop</vt:lpstr>
      <vt:lpstr>RotaJakiro ADS Report</vt:lpstr>
      <vt:lpstr>Goal     Categorization</vt:lpstr>
      <vt:lpstr>Strategy Abstract</vt:lpstr>
      <vt:lpstr>Technical Context</vt:lpstr>
      <vt:lpstr>Blind Spots and Assumptions</vt:lpstr>
      <vt:lpstr>False Positives</vt:lpstr>
      <vt:lpstr>Validation</vt:lpstr>
      <vt:lpstr>PowerPoint Presentation</vt:lpstr>
      <vt:lpstr>Priority</vt:lpstr>
      <vt:lpstr>Response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RotaJakiro ADS Report</dc:title>
  <dc:creator>Border, Aidan W</dc:creator>
  <cp:lastModifiedBy>Border, Aidan W</cp:lastModifiedBy>
  <cp:revision>1</cp:revision>
  <dcterms:created xsi:type="dcterms:W3CDTF">2024-04-03T16:52:22Z</dcterms:created>
  <dcterms:modified xsi:type="dcterms:W3CDTF">2024-04-03T21:23:09Z</dcterms:modified>
</cp:coreProperties>
</file>