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>
      <p:cViewPr varScale="1">
        <p:scale>
          <a:sx n="118" d="100"/>
          <a:sy n="118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01898-DF2E-7742-9F6C-2894150BDAE0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DC19-CEB0-E648-AAEA-802C22B3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important to note that a keylogger targeting </a:t>
            </a:r>
            <a:r>
              <a:rPr lang="en-US" dirty="0" err="1"/>
              <a:t>X.Org</a:t>
            </a:r>
            <a:r>
              <a:rPr lang="en-US" dirty="0"/>
              <a:t> is very easy to write. Installing a user-level service to log every keystroke to a file would be relatively easy given a way to run a shell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5DC19-CEB0-E648-AAEA-802C22B3D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techniques/T1543/002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448-6B9A-4456-2EFE-A64988AF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RotaJakiro</a:t>
            </a:r>
            <a:r>
              <a:rPr lang="en-US" dirty="0"/>
              <a:t> ADS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8A77-EA70-74FE-7CE5-023D34D28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Aidan Border</a:t>
            </a:r>
          </a:p>
        </p:txBody>
      </p:sp>
    </p:spTree>
    <p:extLst>
      <p:ext uri="{BB962C8B-B14F-4D97-AF65-F5344CB8AC3E}">
        <p14:creationId xmlns:p14="http://schemas.microsoft.com/office/powerpoint/2010/main" val="28526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DFB-F254-4D4C-E969-8CD85A0E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					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FFC6-2707-3517-2E83-6DD9F07A5A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Detect attempts to install the </a:t>
            </a:r>
            <a:r>
              <a:rPr lang="en-US" dirty="0" err="1"/>
              <a:t>RotaJakiro</a:t>
            </a:r>
            <a:r>
              <a:rPr lang="en-US" dirty="0"/>
              <a:t> backdoor on Linux hosts by looking for a </a:t>
            </a:r>
            <a:r>
              <a:rPr lang="en-US" dirty="0" err="1"/>
              <a:t>droppped</a:t>
            </a:r>
            <a:r>
              <a:rPr lang="en-US" dirty="0"/>
              <a:t> `</a:t>
            </a:r>
            <a:r>
              <a:rPr lang="en-US" dirty="0" err="1"/>
              <a:t>systemd</a:t>
            </a:r>
            <a:r>
              <a:rPr lang="en-US" dirty="0"/>
              <a:t>` services.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D797-D046-D725-07FC-609C3E51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These attempts are categorized under </a:t>
            </a:r>
            <a:r>
              <a:rPr lang="en-US" dirty="0">
                <a:hlinkClick r:id="rId2"/>
              </a:rPr>
              <a:t>Persistence / Create or Modify System Process / </a:t>
            </a:r>
            <a:r>
              <a:rPr lang="en-US" dirty="0" err="1">
                <a:hlinkClick r:id="rId2"/>
              </a:rPr>
              <a:t>Systemd</a:t>
            </a:r>
            <a:r>
              <a:rPr lang="en-US" dirty="0">
                <a:hlinkClick r:id="rId2"/>
              </a:rPr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164B-E939-A161-CDEA-B5E8156D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22A2-DC0E-1BFD-4DE6-2F0548FD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defending against this threat should go as follows:</a:t>
            </a:r>
          </a:p>
          <a:p>
            <a:r>
              <a:rPr lang="en-US" dirty="0"/>
              <a:t>Use endpoint monitoring and </a:t>
            </a:r>
            <a:r>
              <a:rPr lang="en-US" dirty="0" err="1"/>
              <a:t>pretection</a:t>
            </a:r>
            <a:r>
              <a:rPr lang="en-US" dirty="0"/>
              <a:t> tooling to monitor services or processes running on a Linux host.</a:t>
            </a:r>
          </a:p>
          <a:p>
            <a:r>
              <a:rPr lang="en-US" dirty="0"/>
              <a:t>Look for specific service names or processes known to be used by </a:t>
            </a:r>
            <a:r>
              <a:rPr lang="en-US" dirty="0" err="1"/>
              <a:t>RotaJakiro</a:t>
            </a:r>
            <a:endParaRPr lang="en-US" dirty="0"/>
          </a:p>
          <a:p>
            <a:pPr lvl="1"/>
            <a:r>
              <a:rPr lang="en-US" dirty="0"/>
              <a:t>sys-</a:t>
            </a:r>
            <a:r>
              <a:rPr lang="en-US" dirty="0" err="1"/>
              <a:t>temd</a:t>
            </a:r>
            <a:r>
              <a:rPr lang="en-US" dirty="0"/>
              <a:t>-</a:t>
            </a:r>
            <a:r>
              <a:rPr lang="en-US" dirty="0" err="1"/>
              <a:t>agent.service</a:t>
            </a:r>
            <a:endParaRPr lang="en-US" dirty="0"/>
          </a:p>
          <a:p>
            <a:pPr lvl="1"/>
            <a:r>
              <a:rPr lang="en-US" dirty="0" err="1"/>
              <a:t>gvfsd</a:t>
            </a:r>
            <a:r>
              <a:rPr lang="en-US" dirty="0"/>
              <a:t>-helper</a:t>
            </a:r>
          </a:p>
          <a:p>
            <a:pPr lvl="1"/>
            <a:r>
              <a:rPr lang="en-US" dirty="0" err="1"/>
              <a:t>systemd</a:t>
            </a:r>
            <a:r>
              <a:rPr lang="en-US" dirty="0"/>
              <a:t>-daemon</a:t>
            </a:r>
          </a:p>
          <a:p>
            <a:r>
              <a:rPr lang="en-US" dirty="0"/>
              <a:t>Fire an alert if any of these processes are found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219831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1408-FCD9-8036-0CAD-08694789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B5B0-6CED-CF39-4634-302A9859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modern Linux systems use a project called `</a:t>
            </a:r>
            <a:r>
              <a:rPr lang="en-US" dirty="0" err="1"/>
              <a:t>systemd</a:t>
            </a:r>
            <a:r>
              <a:rPr lang="en-US" dirty="0"/>
              <a:t>` as their </a:t>
            </a:r>
            <a:r>
              <a:rPr lang="en-US" dirty="0" err="1"/>
              <a:t>init</a:t>
            </a:r>
            <a:r>
              <a:rPr lang="en-US" dirty="0"/>
              <a:t> system and services manager. `</a:t>
            </a:r>
            <a:r>
              <a:rPr lang="en-US" dirty="0" err="1"/>
              <a:t>systemd</a:t>
            </a:r>
            <a:r>
              <a:rPr lang="en-US" dirty="0"/>
              <a:t>` services are background programs that run to support different functionality. An example of a program that runs as a service is `</a:t>
            </a:r>
            <a:r>
              <a:rPr lang="en-US" dirty="0" err="1"/>
              <a:t>sshd</a:t>
            </a:r>
            <a:r>
              <a:rPr lang="en-US" dirty="0"/>
              <a:t>`, the OpenSSH Server daemon.</a:t>
            </a:r>
          </a:p>
          <a:p>
            <a:r>
              <a:rPr lang="en-US" dirty="0"/>
              <a:t>There are two directories that `</a:t>
            </a:r>
            <a:r>
              <a:rPr lang="en-US" dirty="0" err="1"/>
              <a:t>systemd</a:t>
            </a:r>
            <a:r>
              <a:rPr lang="en-US" dirty="0"/>
              <a:t>` will look for services in.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System-wide services are located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/system/services.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Services that run when a user logs in are located in ~/.config/</a:t>
            </a:r>
            <a:r>
              <a:rPr lang="en-US" dirty="0" err="1"/>
              <a:t>systemd</a:t>
            </a:r>
            <a:r>
              <a:rPr lang="en-US" dirty="0"/>
              <a:t>/user.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`</a:t>
            </a:r>
            <a:r>
              <a:rPr lang="en-US" dirty="0" err="1"/>
              <a:t>systemd</a:t>
            </a:r>
            <a:r>
              <a:rPr lang="en-US" dirty="0"/>
              <a:t>` service can technically be used to automatically launch any software on the system. Threat actors can use this to auto-launch malicious software, such as starting a keylogger when a privileged user logs in to attempt to siphon administrator credentials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25023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CDCC-3A7E-6873-598C-A5026847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Spots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2C80-AEE9-4FCA-58AB-B353D5AE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the system uses </a:t>
            </a:r>
            <a:r>
              <a:rPr lang="en-US" dirty="0" err="1"/>
              <a:t>systemd</a:t>
            </a:r>
            <a:r>
              <a:rPr lang="en-US" dirty="0"/>
              <a:t>. Linux systems using other methods of </a:t>
            </a:r>
            <a:r>
              <a:rPr lang="en-US" dirty="0" err="1"/>
              <a:t>init</a:t>
            </a:r>
            <a:r>
              <a:rPr lang="en-US" dirty="0"/>
              <a:t> are not applicable for the ADS discussed here.</a:t>
            </a:r>
          </a:p>
          <a:p>
            <a:r>
              <a:rPr lang="en-US" dirty="0"/>
              <a:t>We assume </a:t>
            </a:r>
            <a:r>
              <a:rPr lang="en-US" dirty="0" err="1"/>
              <a:t>RotaJakiro</a:t>
            </a:r>
            <a:r>
              <a:rPr lang="en-US" dirty="0"/>
              <a:t> is running as root. If the backdoor is running as a normal user, it makes use of XDG </a:t>
            </a:r>
            <a:r>
              <a:rPr lang="en-US" dirty="0" err="1"/>
              <a:t>Autostart</a:t>
            </a:r>
            <a:r>
              <a:rPr lang="en-US" dirty="0"/>
              <a:t> (under a graphical environment) or .</a:t>
            </a:r>
            <a:r>
              <a:rPr lang="en-US" dirty="0" err="1"/>
              <a:t>bashrc</a:t>
            </a:r>
            <a:r>
              <a:rPr lang="en-US" dirty="0"/>
              <a:t> for users running without a desktop environment.</a:t>
            </a:r>
          </a:p>
          <a:p>
            <a:r>
              <a:rPr lang="en-US" dirty="0"/>
              <a:t>Unix systems, such as FreeBSD, do not use </a:t>
            </a:r>
            <a:r>
              <a:rPr lang="en-US" dirty="0" err="1"/>
              <a:t>systemd</a:t>
            </a:r>
            <a:r>
              <a:rPr lang="en-US" dirty="0"/>
              <a:t>. As such, the strategy discussed here is not applicable to those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4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ED99-62D0-11E4-35A1-4639B8ED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F5CB-DDA9-D47F-FEAF-A178B679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alert may cause false positives for systems running the GNOME </a:t>
            </a:r>
            <a:r>
              <a:rPr lang="en-US"/>
              <a:t>Desktop Environment if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2807-FFD1-9B8E-0CF6-FB708DA0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F51D-8254-9EC6-F8FD-2D30FE27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11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</TotalTime>
  <Words>412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Aptos</vt:lpstr>
      <vt:lpstr>Franklin Gothic Book</vt:lpstr>
      <vt:lpstr>Crop</vt:lpstr>
      <vt:lpstr>RotaJakiro ADS Report</vt:lpstr>
      <vt:lpstr>Goal     Categorization</vt:lpstr>
      <vt:lpstr>Strategy Abstract</vt:lpstr>
      <vt:lpstr>Technical Context</vt:lpstr>
      <vt:lpstr>Blind Spots and Assumptions</vt:lpstr>
      <vt:lpstr>False Positives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RotaJakiro ADS Report</dc:title>
  <dc:creator>Border, Aidan W</dc:creator>
  <cp:lastModifiedBy>Aidan Border</cp:lastModifiedBy>
  <cp:revision>1</cp:revision>
  <dcterms:created xsi:type="dcterms:W3CDTF">2024-04-03T16:52:22Z</dcterms:created>
  <dcterms:modified xsi:type="dcterms:W3CDTF">2024-04-03T17:05:21Z</dcterms:modified>
</cp:coreProperties>
</file>