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4"/>
    <p:restoredTop sz="94665"/>
  </p:normalViewPr>
  <p:slideViewPr>
    <p:cSldViewPr snapToGrid="0" snapToObjects="1">
      <p:cViewPr varScale="1">
        <p:scale>
          <a:sx n="114" d="100"/>
          <a:sy n="114" d="100"/>
        </p:scale>
        <p:origin x="61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23589-D1FE-5045-809F-56B69D3AD8BF}" type="datetimeFigureOut">
              <a:rPr lang="en-US" smtClean="0"/>
              <a:t>9/15/18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F504-64E0-8F44-9A26-DEA4139BC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77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23589-D1FE-5045-809F-56B69D3AD8BF}" type="datetimeFigureOut">
              <a:rPr lang="en-US" smtClean="0"/>
              <a:t>9/15/18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F504-64E0-8F44-9A26-DEA4139BC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208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23589-D1FE-5045-809F-56B69D3AD8BF}" type="datetimeFigureOut">
              <a:rPr lang="en-US" smtClean="0"/>
              <a:t>9/15/18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F504-64E0-8F44-9A26-DEA4139BC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439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23589-D1FE-5045-809F-56B69D3AD8BF}" type="datetimeFigureOut">
              <a:rPr lang="en-US" smtClean="0"/>
              <a:t>9/15/18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F504-64E0-8F44-9A26-DEA4139BC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740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23589-D1FE-5045-809F-56B69D3AD8BF}" type="datetimeFigureOut">
              <a:rPr lang="en-US" smtClean="0"/>
              <a:t>9/15/18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F504-64E0-8F44-9A26-DEA4139BC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838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23589-D1FE-5045-809F-56B69D3AD8BF}" type="datetimeFigureOut">
              <a:rPr lang="en-US" smtClean="0"/>
              <a:t>9/15/18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F504-64E0-8F44-9A26-DEA4139BC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203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23589-D1FE-5045-809F-56B69D3AD8BF}" type="datetimeFigureOut">
              <a:rPr lang="en-US" smtClean="0"/>
              <a:t>9/15/18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F504-64E0-8F44-9A26-DEA4139BC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931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23589-D1FE-5045-809F-56B69D3AD8BF}" type="datetimeFigureOut">
              <a:rPr lang="en-US" smtClean="0"/>
              <a:t>9/15/18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F504-64E0-8F44-9A26-DEA4139BC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682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23589-D1FE-5045-809F-56B69D3AD8BF}" type="datetimeFigureOut">
              <a:rPr lang="en-US" smtClean="0"/>
              <a:t>9/15/18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F504-64E0-8F44-9A26-DEA4139BC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881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23589-D1FE-5045-809F-56B69D3AD8BF}" type="datetimeFigureOut">
              <a:rPr lang="en-US" smtClean="0"/>
              <a:t>9/15/18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F504-64E0-8F44-9A26-DEA4139BC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613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23589-D1FE-5045-809F-56B69D3AD8BF}" type="datetimeFigureOut">
              <a:rPr lang="en-US" smtClean="0"/>
              <a:t>9/15/18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F504-64E0-8F44-9A26-DEA4139BC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253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223589-D1FE-5045-809F-56B69D3AD8BF}" type="datetimeFigureOut">
              <a:rPr lang="en-US" smtClean="0"/>
              <a:t>9/15/18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26F504-64E0-8F44-9A26-DEA4139BC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399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CE736-88DC-864B-8B50-0EB993E385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Live Session Unit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C87731-AB89-9244-B0DC-68E5D0B7BE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149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75F8D-FC01-A64B-A1E2-2AEDA9392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Breakout 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6BF1963-D80E-C34E-81EE-3521B8C37A60}"/>
              </a:ext>
            </a:extLst>
          </p:cNvPr>
          <p:cNvSpPr/>
          <p:nvPr/>
        </p:nvSpPr>
        <p:spPr>
          <a:xfrm>
            <a:off x="136602" y="2118259"/>
            <a:ext cx="887079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Groups of 3 or 4</a:t>
            </a:r>
          </a:p>
          <a:p>
            <a:pPr indent="457200"/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**Help each other through any questions that may come up.**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For each person in your group: </a:t>
            </a:r>
          </a:p>
          <a:p>
            <a:pPr marL="457200" marR="0" indent="45720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Fork each person’s repository.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Change their code to </a:t>
            </a:r>
            <a:r>
              <a:rPr lang="en-US" b="1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add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(do not delete other names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your name.</a:t>
            </a:r>
          </a:p>
          <a:p>
            <a:pPr marL="457200" marR="0" indent="45720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Commit your changes</a:t>
            </a:r>
          </a:p>
          <a:p>
            <a:pPr marL="457200" marR="0" indent="45720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Create a pull request to have the owner merge your changes.  </a:t>
            </a:r>
          </a:p>
          <a:p>
            <a:pPr indent="457200"/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 to your repository and accept your breakout group member’s proposed changes.  </a:t>
            </a:r>
          </a:p>
          <a:p>
            <a:pPr indent="457200"/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Depending on if you added it to the same line or if multiple members added their name </a:t>
            </a:r>
          </a:p>
          <a:p>
            <a:pPr marL="457200" marR="0" indent="45720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the same line you may need to Resolve some issues. </a:t>
            </a:r>
          </a:p>
          <a:p>
            <a:pPr indent="457200"/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**Help each other through any questions that may come up.**</a:t>
            </a:r>
          </a:p>
          <a:p>
            <a:pPr indent="457200"/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 the end of Breakout you should have a file that has everyone’s name!</a:t>
            </a:r>
          </a:p>
        </p:txBody>
      </p:sp>
    </p:spTree>
    <p:extLst>
      <p:ext uri="{BB962C8B-B14F-4D97-AF65-F5344CB8AC3E}">
        <p14:creationId xmlns:p14="http://schemas.microsoft.com/office/powerpoint/2010/main" val="2037271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3E767-8E37-D140-BECA-5B43F4ABC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Breakout 2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9C30F72-5D2C-4D48-BDE8-45B3AF1A8C64}"/>
              </a:ext>
            </a:extLst>
          </p:cNvPr>
          <p:cNvSpPr/>
          <p:nvPr/>
        </p:nvSpPr>
        <p:spPr>
          <a:xfrm>
            <a:off x="446049" y="2942130"/>
            <a:ext cx="825190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Fork the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BivinSadler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/Unit-3-Repo Repository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Look at / run the R code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Discuss what the possible fix should be.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Each member should fix the code, commit and make a pull request.</a:t>
            </a:r>
          </a:p>
        </p:txBody>
      </p:sp>
    </p:spTree>
    <p:extLst>
      <p:ext uri="{BB962C8B-B14F-4D97-AF65-F5344CB8AC3E}">
        <p14:creationId xmlns:p14="http://schemas.microsoft.com/office/powerpoint/2010/main" val="1319435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4FBEE-CE3A-9649-B485-585A2F2A4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Breakout 3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D1B67DC-15A1-0048-9A45-4FAA42931E0A}"/>
              </a:ext>
            </a:extLst>
          </p:cNvPr>
          <p:cNvSpPr/>
          <p:nvPr/>
        </p:nvSpPr>
        <p:spPr>
          <a:xfrm>
            <a:off x="-167270" y="2374738"/>
            <a:ext cx="8987883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Create a group name!</a:t>
            </a:r>
          </a:p>
          <a:p>
            <a:pPr indent="457200"/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Get the GitHub URL to the 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RAW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Education data.  </a:t>
            </a:r>
          </a:p>
          <a:p>
            <a:pPr indent="457200"/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(Very Important … the URL to the 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RAW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data.)</a:t>
            </a:r>
          </a:p>
          <a:p>
            <a:pPr indent="457200"/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 R Studio and the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repmis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package to pull the data into R.  </a:t>
            </a: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t.test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 conduct a t test (only provide step 6: the conclusion) to answer the following question: </a:t>
            </a:r>
          </a:p>
          <a:p>
            <a:pPr marL="914400" marR="0">
              <a:spcBef>
                <a:spcPts val="0"/>
              </a:spcBef>
              <a:spcAft>
                <a:spcPts val="0"/>
              </a:spcAft>
            </a:pPr>
            <a:r>
              <a:rPr lang="en-US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 there evidence to suggest the mean score of the grade 16 group is greater than the mean score of the grade 12 group.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(You may assume the assumptions are met.)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Put you R Code and the conclusion (as a comment) in a file in your forked repository. </a:t>
            </a:r>
          </a:p>
          <a:p>
            <a:pPr indent="457200"/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Call it “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Education_ConclusionX.R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”. (Where X is your group name!)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Make a pull request to merge your changes. </a:t>
            </a:r>
          </a:p>
        </p:txBody>
      </p:sp>
    </p:spTree>
    <p:extLst>
      <p:ext uri="{BB962C8B-B14F-4D97-AF65-F5344CB8AC3E}">
        <p14:creationId xmlns:p14="http://schemas.microsoft.com/office/powerpoint/2010/main" val="1185949797"/>
      </p:ext>
    </p:extLst>
  </p:cSld>
  <p:clrMapOvr>
    <a:masterClrMapping/>
  </p:clrMapOvr>
</p:sld>
</file>

<file path=ppt/theme/theme1.xml><?xml version="1.0" encoding="utf-8"?>
<a:theme xmlns:a="http://schemas.openxmlformats.org/drawingml/2006/main" name="2U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U" id="{366B8B3C-2D30-EF4C-945A-9C2F0CDF465A}" vid="{BACFCB83-49E5-4846-9BF9-7818E6FE7F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2U</Template>
  <TotalTime>103</TotalTime>
  <Words>33</Words>
  <Application>Microsoft Macintosh PowerPoint</Application>
  <PresentationFormat>On-screen Show (4:3)</PresentationFormat>
  <Paragraphs>29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2U</vt:lpstr>
      <vt:lpstr>Live Session Unit 3</vt:lpstr>
      <vt:lpstr>Breakout 1</vt:lpstr>
      <vt:lpstr>Breakout 2</vt:lpstr>
      <vt:lpstr>Breakout 3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Live Session Unit 3</dc:title>
  <dc:creator>Microsoft Office User</dc:creator>
  <cp:lastModifiedBy>Microsoft Office User</cp:lastModifiedBy>
  <cp:revision>2</cp:revision>
  <dcterms:created xsi:type="dcterms:W3CDTF">2018-09-15T17:52:35Z</dcterms:created>
  <dcterms:modified xsi:type="dcterms:W3CDTF">2018-09-15T19:36:22Z</dcterms:modified>
</cp:coreProperties>
</file>