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D330EB-6800-4699-99D4-5377FB3FC339}" v="39" dt="2019-11-19T14:38:24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se Lundholm" userId="41f16a147d83f7ed" providerId="LiveId" clId="{CFD330EB-6800-4699-99D4-5377FB3FC339}"/>
    <pc:docChg chg="custSel addSld modSld sldOrd">
      <pc:chgData name="Lasse Lundholm" userId="41f16a147d83f7ed" providerId="LiveId" clId="{CFD330EB-6800-4699-99D4-5377FB3FC339}" dt="2019-11-19T14:38:53.499" v="625" actId="14100"/>
      <pc:docMkLst>
        <pc:docMk/>
      </pc:docMkLst>
      <pc:sldChg chg="addSp delSp modSp">
        <pc:chgData name="Lasse Lundholm" userId="41f16a147d83f7ed" providerId="LiveId" clId="{CFD330EB-6800-4699-99D4-5377FB3FC339}" dt="2019-11-19T14:30:58.349" v="580" actId="20577"/>
        <pc:sldMkLst>
          <pc:docMk/>
          <pc:sldMk cId="3011071054" sldId="258"/>
        </pc:sldMkLst>
        <pc:spChg chg="mod">
          <ac:chgData name="Lasse Lundholm" userId="41f16a147d83f7ed" providerId="LiveId" clId="{CFD330EB-6800-4699-99D4-5377FB3FC339}" dt="2019-11-19T14:30:58.349" v="580" actId="20577"/>
          <ac:spMkLst>
            <pc:docMk/>
            <pc:sldMk cId="3011071054" sldId="258"/>
            <ac:spMk id="2" creationId="{56230AD2-3A9F-4ABA-BA67-1A17A3D24CDC}"/>
          </ac:spMkLst>
        </pc:spChg>
        <pc:spChg chg="add del mod">
          <ac:chgData name="Lasse Lundholm" userId="41f16a147d83f7ed" providerId="LiveId" clId="{CFD330EB-6800-4699-99D4-5377FB3FC339}" dt="2019-11-19T14:15:44.699" v="355" actId="478"/>
          <ac:spMkLst>
            <pc:docMk/>
            <pc:sldMk cId="3011071054" sldId="258"/>
            <ac:spMk id="5" creationId="{F2893169-70A7-4550-9D99-D090BE05EDC2}"/>
          </ac:spMkLst>
        </pc:spChg>
        <pc:spChg chg="add mod">
          <ac:chgData name="Lasse Lundholm" userId="41f16a147d83f7ed" providerId="LiveId" clId="{CFD330EB-6800-4699-99D4-5377FB3FC339}" dt="2019-11-19T14:22:04.869" v="421" actId="20577"/>
          <ac:spMkLst>
            <pc:docMk/>
            <pc:sldMk cId="3011071054" sldId="258"/>
            <ac:spMk id="8" creationId="{4D287D22-1F9B-4BCB-BDD0-10BD596B2C5A}"/>
          </ac:spMkLst>
        </pc:spChg>
        <pc:spChg chg="add del mod">
          <ac:chgData name="Lasse Lundholm" userId="41f16a147d83f7ed" providerId="LiveId" clId="{CFD330EB-6800-4699-99D4-5377FB3FC339}" dt="2019-11-19T14:30:53.320" v="566" actId="478"/>
          <ac:spMkLst>
            <pc:docMk/>
            <pc:sldMk cId="3011071054" sldId="258"/>
            <ac:spMk id="9" creationId="{C9885D09-8D31-4B69-8137-C30EB3134F63}"/>
          </ac:spMkLst>
        </pc:spChg>
        <pc:picChg chg="add del mod">
          <ac:chgData name="Lasse Lundholm" userId="41f16a147d83f7ed" providerId="LiveId" clId="{CFD330EB-6800-4699-99D4-5377FB3FC339}" dt="2019-11-19T14:13:06.060" v="339"/>
          <ac:picMkLst>
            <pc:docMk/>
            <pc:sldMk cId="3011071054" sldId="258"/>
            <ac:picMk id="3" creationId="{5B2A8D39-7906-4E09-94AD-EC3F1E052A2B}"/>
          </ac:picMkLst>
        </pc:picChg>
        <pc:picChg chg="add mod">
          <ac:chgData name="Lasse Lundholm" userId="41f16a147d83f7ed" providerId="LiveId" clId="{CFD330EB-6800-4699-99D4-5377FB3FC339}" dt="2019-11-19T14:21:41.281" v="403" actId="1076"/>
          <ac:picMkLst>
            <pc:docMk/>
            <pc:sldMk cId="3011071054" sldId="258"/>
            <ac:picMk id="4" creationId="{8F91EC8F-6AF8-46AA-A886-83F3E51FCA0E}"/>
          </ac:picMkLst>
        </pc:picChg>
        <pc:picChg chg="add mod">
          <ac:chgData name="Lasse Lundholm" userId="41f16a147d83f7ed" providerId="LiveId" clId="{CFD330EB-6800-4699-99D4-5377FB3FC339}" dt="2019-11-19T14:21:40.225" v="402" actId="1076"/>
          <ac:picMkLst>
            <pc:docMk/>
            <pc:sldMk cId="3011071054" sldId="258"/>
            <ac:picMk id="6" creationId="{CDA7CF6B-1C26-4BB0-BD42-95C787EAB801}"/>
          </ac:picMkLst>
        </pc:picChg>
        <pc:picChg chg="add mod">
          <ac:chgData name="Lasse Lundholm" userId="41f16a147d83f7ed" providerId="LiveId" clId="{CFD330EB-6800-4699-99D4-5377FB3FC339}" dt="2019-11-19T14:21:48.316" v="405" actId="1076"/>
          <ac:picMkLst>
            <pc:docMk/>
            <pc:sldMk cId="3011071054" sldId="258"/>
            <ac:picMk id="7" creationId="{25E8606D-BACA-4B4A-B5E6-1BF2080590DC}"/>
          </ac:picMkLst>
        </pc:picChg>
      </pc:sldChg>
      <pc:sldChg chg="modSp">
        <pc:chgData name="Lasse Lundholm" userId="41f16a147d83f7ed" providerId="LiveId" clId="{CFD330EB-6800-4699-99D4-5377FB3FC339}" dt="2019-11-19T14:03:32.914" v="285" actId="1076"/>
        <pc:sldMkLst>
          <pc:docMk/>
          <pc:sldMk cId="4213710756" sldId="259"/>
        </pc:sldMkLst>
        <pc:spChg chg="mod">
          <ac:chgData name="Lasse Lundholm" userId="41f16a147d83f7ed" providerId="LiveId" clId="{CFD330EB-6800-4699-99D4-5377FB3FC339}" dt="2019-11-19T14:03:32.914" v="285" actId="1076"/>
          <ac:spMkLst>
            <pc:docMk/>
            <pc:sldMk cId="4213710756" sldId="259"/>
            <ac:spMk id="3" creationId="{E8F34CA5-C652-4185-9204-7E6C0E570F4C}"/>
          </ac:spMkLst>
        </pc:spChg>
      </pc:sldChg>
      <pc:sldChg chg="addSp delSp modSp add">
        <pc:chgData name="Lasse Lundholm" userId="41f16a147d83f7ed" providerId="LiveId" clId="{CFD330EB-6800-4699-99D4-5377FB3FC339}" dt="2019-11-19T14:25:07.832" v="540" actId="6549"/>
        <pc:sldMkLst>
          <pc:docMk/>
          <pc:sldMk cId="833365954" sldId="260"/>
        </pc:sldMkLst>
        <pc:spChg chg="mod">
          <ac:chgData name="Lasse Lundholm" userId="41f16a147d83f7ed" providerId="LiveId" clId="{CFD330EB-6800-4699-99D4-5377FB3FC339}" dt="2019-11-19T14:07:43.269" v="297" actId="20577"/>
          <ac:spMkLst>
            <pc:docMk/>
            <pc:sldMk cId="833365954" sldId="260"/>
            <ac:spMk id="2" creationId="{95279889-11A6-4BE1-84BE-43521C927EB8}"/>
          </ac:spMkLst>
        </pc:spChg>
        <pc:spChg chg="add mod">
          <ac:chgData name="Lasse Lundholm" userId="41f16a147d83f7ed" providerId="LiveId" clId="{CFD330EB-6800-4699-99D4-5377FB3FC339}" dt="2019-11-19T14:25:07.832" v="540" actId="6549"/>
          <ac:spMkLst>
            <pc:docMk/>
            <pc:sldMk cId="833365954" sldId="260"/>
            <ac:spMk id="40" creationId="{6C38A7DE-EC85-4A15-8DAC-3917219D9CFF}"/>
          </ac:spMkLst>
        </pc:spChg>
        <pc:spChg chg="add mod">
          <ac:chgData name="Lasse Lundholm" userId="41f16a147d83f7ed" providerId="LiveId" clId="{CFD330EB-6800-4699-99D4-5377FB3FC339}" dt="2019-11-19T14:24:06.121" v="479" actId="2085"/>
          <ac:spMkLst>
            <pc:docMk/>
            <pc:sldMk cId="833365954" sldId="260"/>
            <ac:spMk id="41" creationId="{F72794FF-D657-4D63-AC08-4158211AD7D1}"/>
          </ac:spMkLst>
        </pc:spChg>
        <pc:picChg chg="add mod modCrop">
          <ac:chgData name="Lasse Lundholm" userId="41f16a147d83f7ed" providerId="LiveId" clId="{CFD330EB-6800-4699-99D4-5377FB3FC339}" dt="2019-11-19T14:13:27.165" v="345" actId="1076"/>
          <ac:picMkLst>
            <pc:docMk/>
            <pc:sldMk cId="833365954" sldId="260"/>
            <ac:picMk id="39" creationId="{963958BE-DC90-4932-9DC0-3B4745773792}"/>
          </ac:picMkLst>
        </pc:picChg>
        <pc:inkChg chg="add del">
          <ac:chgData name="Lasse Lundholm" userId="41f16a147d83f7ed" providerId="LiveId" clId="{CFD330EB-6800-4699-99D4-5377FB3FC339}" dt="2019-11-19T14:08:09.339" v="300"/>
          <ac:inkMkLst>
            <pc:docMk/>
            <pc:sldMk cId="833365954" sldId="260"/>
            <ac:inkMk id="3" creationId="{2B8BC00B-F520-4A81-B7EA-3F3A643CDDE0}"/>
          </ac:inkMkLst>
        </pc:inkChg>
        <pc:inkChg chg="add del">
          <ac:chgData name="Lasse Lundholm" userId="41f16a147d83f7ed" providerId="LiveId" clId="{CFD330EB-6800-4699-99D4-5377FB3FC339}" dt="2019-11-19T14:08:09.339" v="300"/>
          <ac:inkMkLst>
            <pc:docMk/>
            <pc:sldMk cId="833365954" sldId="260"/>
            <ac:inkMk id="4" creationId="{CEF6847F-36DC-4281-9412-D44F4F0181E7}"/>
          </ac:inkMkLst>
        </pc:inkChg>
        <pc:inkChg chg="add del">
          <ac:chgData name="Lasse Lundholm" userId="41f16a147d83f7ed" providerId="LiveId" clId="{CFD330EB-6800-4699-99D4-5377FB3FC339}" dt="2019-11-19T14:08:14.254" v="303"/>
          <ac:inkMkLst>
            <pc:docMk/>
            <pc:sldMk cId="833365954" sldId="260"/>
            <ac:inkMk id="5" creationId="{3523292A-2745-4AF0-AE9A-8C46D7E8AA2F}"/>
          </ac:inkMkLst>
        </pc:inkChg>
        <pc:inkChg chg="add del">
          <ac:chgData name="Lasse Lundholm" userId="41f16a147d83f7ed" providerId="LiveId" clId="{CFD330EB-6800-4699-99D4-5377FB3FC339}" dt="2019-11-19T14:08:14.254" v="303"/>
          <ac:inkMkLst>
            <pc:docMk/>
            <pc:sldMk cId="833365954" sldId="260"/>
            <ac:inkMk id="6" creationId="{A9A857EA-78F7-4E94-85D2-8CDA27072BEF}"/>
          </ac:inkMkLst>
        </pc:inkChg>
        <pc:inkChg chg="add del">
          <ac:chgData name="Lasse Lundholm" userId="41f16a147d83f7ed" providerId="LiveId" clId="{CFD330EB-6800-4699-99D4-5377FB3FC339}" dt="2019-11-19T14:08:14.254" v="303"/>
          <ac:inkMkLst>
            <pc:docMk/>
            <pc:sldMk cId="833365954" sldId="260"/>
            <ac:inkMk id="7" creationId="{B49D574C-5BFF-4A4C-BCCA-C11D43ABDB03}"/>
          </ac:inkMkLst>
        </pc:inkChg>
        <pc:inkChg chg="add del">
          <ac:chgData name="Lasse Lundholm" userId="41f16a147d83f7ed" providerId="LiveId" clId="{CFD330EB-6800-4699-99D4-5377FB3FC339}" dt="2019-11-19T14:08:20.756" v="308"/>
          <ac:inkMkLst>
            <pc:docMk/>
            <pc:sldMk cId="833365954" sldId="260"/>
            <ac:inkMk id="8" creationId="{C6A73514-677C-4460-BA26-2861F9CBC1ED}"/>
          </ac:inkMkLst>
        </pc:inkChg>
        <pc:inkChg chg="add del">
          <ac:chgData name="Lasse Lundholm" userId="41f16a147d83f7ed" providerId="LiveId" clId="{CFD330EB-6800-4699-99D4-5377FB3FC339}" dt="2019-11-19T14:08:20.756" v="308"/>
          <ac:inkMkLst>
            <pc:docMk/>
            <pc:sldMk cId="833365954" sldId="260"/>
            <ac:inkMk id="9" creationId="{30E73D5B-8C67-4601-B152-BE423CCE3E2C}"/>
          </ac:inkMkLst>
        </pc:inkChg>
        <pc:inkChg chg="add del">
          <ac:chgData name="Lasse Lundholm" userId="41f16a147d83f7ed" providerId="LiveId" clId="{CFD330EB-6800-4699-99D4-5377FB3FC339}" dt="2019-11-19T14:08:20.756" v="308"/>
          <ac:inkMkLst>
            <pc:docMk/>
            <pc:sldMk cId="833365954" sldId="260"/>
            <ac:inkMk id="10" creationId="{5E5D8E61-5D82-4C31-B153-9A65FFE283B6}"/>
          </ac:inkMkLst>
        </pc:inkChg>
        <pc:inkChg chg="add del">
          <ac:chgData name="Lasse Lundholm" userId="41f16a147d83f7ed" providerId="LiveId" clId="{CFD330EB-6800-4699-99D4-5377FB3FC339}" dt="2019-11-19T14:08:20.756" v="308"/>
          <ac:inkMkLst>
            <pc:docMk/>
            <pc:sldMk cId="833365954" sldId="260"/>
            <ac:inkMk id="11" creationId="{0D9EC211-DDFC-4661-BE80-42578A41180F}"/>
          </ac:inkMkLst>
        </pc:inkChg>
        <pc:inkChg chg="add del">
          <ac:chgData name="Lasse Lundholm" userId="41f16a147d83f7ed" providerId="LiveId" clId="{CFD330EB-6800-4699-99D4-5377FB3FC339}" dt="2019-11-19T14:08:20.756" v="308"/>
          <ac:inkMkLst>
            <pc:docMk/>
            <pc:sldMk cId="833365954" sldId="260"/>
            <ac:inkMk id="12" creationId="{76224A13-3346-4F13-A3A5-9EFFAC029DCE}"/>
          </ac:inkMkLst>
        </pc:inkChg>
        <pc:inkChg chg="add del">
          <ac:chgData name="Lasse Lundholm" userId="41f16a147d83f7ed" providerId="LiveId" clId="{CFD330EB-6800-4699-99D4-5377FB3FC339}" dt="2019-11-19T14:08:28.195" v="310"/>
          <ac:inkMkLst>
            <pc:docMk/>
            <pc:sldMk cId="833365954" sldId="260"/>
            <ac:inkMk id="13" creationId="{F8F5871C-2B53-42A5-ABB1-A25F584500CB}"/>
          </ac:inkMkLst>
        </pc:inkChg>
        <pc:inkChg chg="add del">
          <ac:chgData name="Lasse Lundholm" userId="41f16a147d83f7ed" providerId="LiveId" clId="{CFD330EB-6800-4699-99D4-5377FB3FC339}" dt="2019-11-19T14:08:28.195" v="310"/>
          <ac:inkMkLst>
            <pc:docMk/>
            <pc:sldMk cId="833365954" sldId="260"/>
            <ac:inkMk id="14" creationId="{D97E0FE2-E8F9-4C47-BC96-941F541267C1}"/>
          </ac:inkMkLst>
        </pc:inkChg>
        <pc:inkChg chg="add del">
          <ac:chgData name="Lasse Lundholm" userId="41f16a147d83f7ed" providerId="LiveId" clId="{CFD330EB-6800-4699-99D4-5377FB3FC339}" dt="2019-11-19T14:08:35.741" v="312"/>
          <ac:inkMkLst>
            <pc:docMk/>
            <pc:sldMk cId="833365954" sldId="260"/>
            <ac:inkMk id="15" creationId="{1D381B89-E672-4004-B1E6-E788E9DCD918}"/>
          </ac:inkMkLst>
        </pc:inkChg>
        <pc:inkChg chg="add del">
          <ac:chgData name="Lasse Lundholm" userId="41f16a147d83f7ed" providerId="LiveId" clId="{CFD330EB-6800-4699-99D4-5377FB3FC339}" dt="2019-11-19T14:08:35.741" v="312"/>
          <ac:inkMkLst>
            <pc:docMk/>
            <pc:sldMk cId="833365954" sldId="260"/>
            <ac:inkMk id="16" creationId="{43DB14F6-DF48-4087-A4A9-A1F8FAB93DA6}"/>
          </ac:inkMkLst>
        </pc:inkChg>
        <pc:inkChg chg="add del">
          <ac:chgData name="Lasse Lundholm" userId="41f16a147d83f7ed" providerId="LiveId" clId="{CFD330EB-6800-4699-99D4-5377FB3FC339}" dt="2019-11-19T14:08:42.875" v="315"/>
          <ac:inkMkLst>
            <pc:docMk/>
            <pc:sldMk cId="833365954" sldId="260"/>
            <ac:inkMk id="17" creationId="{79A77E40-416E-4CC4-A5E1-EDA4D9305370}"/>
          </ac:inkMkLst>
        </pc:inkChg>
        <pc:inkChg chg="add del">
          <ac:chgData name="Lasse Lundholm" userId="41f16a147d83f7ed" providerId="LiveId" clId="{CFD330EB-6800-4699-99D4-5377FB3FC339}" dt="2019-11-19T14:08:42.875" v="315"/>
          <ac:inkMkLst>
            <pc:docMk/>
            <pc:sldMk cId="833365954" sldId="260"/>
            <ac:inkMk id="18" creationId="{66278DBF-5A2F-4740-9FFD-9EE252E694FC}"/>
          </ac:inkMkLst>
        </pc:inkChg>
        <pc:inkChg chg="add del">
          <ac:chgData name="Lasse Lundholm" userId="41f16a147d83f7ed" providerId="LiveId" clId="{CFD330EB-6800-4699-99D4-5377FB3FC339}" dt="2019-11-19T14:08:42.875" v="315"/>
          <ac:inkMkLst>
            <pc:docMk/>
            <pc:sldMk cId="833365954" sldId="260"/>
            <ac:inkMk id="19" creationId="{FDC1F9EF-A730-42FF-A92A-A78CDA9FD03A}"/>
          </ac:inkMkLst>
        </pc:inkChg>
        <pc:inkChg chg="add del">
          <ac:chgData name="Lasse Lundholm" userId="41f16a147d83f7ed" providerId="LiveId" clId="{CFD330EB-6800-4699-99D4-5377FB3FC339}" dt="2019-11-19T14:08:58.246" v="317"/>
          <ac:inkMkLst>
            <pc:docMk/>
            <pc:sldMk cId="833365954" sldId="260"/>
            <ac:inkMk id="20" creationId="{4369E68E-F4C6-4C8F-9BFB-E0711E96F641}"/>
          </ac:inkMkLst>
        </pc:inkChg>
        <pc:inkChg chg="add del">
          <ac:chgData name="Lasse Lundholm" userId="41f16a147d83f7ed" providerId="LiveId" clId="{CFD330EB-6800-4699-99D4-5377FB3FC339}" dt="2019-11-19T14:08:58.246" v="317"/>
          <ac:inkMkLst>
            <pc:docMk/>
            <pc:sldMk cId="833365954" sldId="260"/>
            <ac:inkMk id="21" creationId="{4ADA2D59-E896-4D34-9D7A-6469A2E6CC0D}"/>
          </ac:inkMkLst>
        </pc:inkChg>
        <pc:inkChg chg="add del">
          <ac:chgData name="Lasse Lundholm" userId="41f16a147d83f7ed" providerId="LiveId" clId="{CFD330EB-6800-4699-99D4-5377FB3FC339}" dt="2019-11-19T14:11:12.426" v="319"/>
          <ac:inkMkLst>
            <pc:docMk/>
            <pc:sldMk cId="833365954" sldId="260"/>
            <ac:inkMk id="22" creationId="{EE65F377-B46A-4547-BDE0-757E8FDC8EF6}"/>
          </ac:inkMkLst>
        </pc:inkChg>
        <pc:inkChg chg="add del">
          <ac:chgData name="Lasse Lundholm" userId="41f16a147d83f7ed" providerId="LiveId" clId="{CFD330EB-6800-4699-99D4-5377FB3FC339}" dt="2019-11-19T14:11:12.426" v="319"/>
          <ac:inkMkLst>
            <pc:docMk/>
            <pc:sldMk cId="833365954" sldId="260"/>
            <ac:inkMk id="23" creationId="{7CC6DBF3-EEFF-4C53-8CBB-296369C745C2}"/>
          </ac:inkMkLst>
        </pc:inkChg>
        <pc:inkChg chg="add del">
          <ac:chgData name="Lasse Lundholm" userId="41f16a147d83f7ed" providerId="LiveId" clId="{CFD330EB-6800-4699-99D4-5377FB3FC339}" dt="2019-11-19T14:11:14.742" v="322"/>
          <ac:inkMkLst>
            <pc:docMk/>
            <pc:sldMk cId="833365954" sldId="260"/>
            <ac:inkMk id="24" creationId="{DE2EB575-77D3-43E1-ABB7-2CDF7EA5E259}"/>
          </ac:inkMkLst>
        </pc:inkChg>
        <pc:inkChg chg="add del">
          <ac:chgData name="Lasse Lundholm" userId="41f16a147d83f7ed" providerId="LiveId" clId="{CFD330EB-6800-4699-99D4-5377FB3FC339}" dt="2019-11-19T14:11:14.742" v="322"/>
          <ac:inkMkLst>
            <pc:docMk/>
            <pc:sldMk cId="833365954" sldId="260"/>
            <ac:inkMk id="25" creationId="{DF34C73C-017C-4F95-991A-25D913C87BEF}"/>
          </ac:inkMkLst>
        </pc:inkChg>
        <pc:inkChg chg="add del">
          <ac:chgData name="Lasse Lundholm" userId="41f16a147d83f7ed" providerId="LiveId" clId="{CFD330EB-6800-4699-99D4-5377FB3FC339}" dt="2019-11-19T14:11:14.742" v="322"/>
          <ac:inkMkLst>
            <pc:docMk/>
            <pc:sldMk cId="833365954" sldId="260"/>
            <ac:inkMk id="26" creationId="{7438B0CD-BE6E-4988-98B1-5838F5D4F81D}"/>
          </ac:inkMkLst>
        </pc:inkChg>
        <pc:inkChg chg="add del">
          <ac:chgData name="Lasse Lundholm" userId="41f16a147d83f7ed" providerId="LiveId" clId="{CFD330EB-6800-4699-99D4-5377FB3FC339}" dt="2019-11-19T14:12:23.926" v="334" actId="478"/>
          <ac:inkMkLst>
            <pc:docMk/>
            <pc:sldMk cId="833365954" sldId="260"/>
            <ac:inkMk id="27" creationId="{DFC46F77-004F-4E90-A881-F50439827B6C}"/>
          </ac:inkMkLst>
        </pc:inkChg>
        <pc:inkChg chg="add del">
          <ac:chgData name="Lasse Lundholm" userId="41f16a147d83f7ed" providerId="LiveId" clId="{CFD330EB-6800-4699-99D4-5377FB3FC339}" dt="2019-11-19T14:11:33.339" v="331"/>
          <ac:inkMkLst>
            <pc:docMk/>
            <pc:sldMk cId="833365954" sldId="260"/>
            <ac:inkMk id="28" creationId="{D14CFB13-525C-41DC-8B0F-14591F41364E}"/>
          </ac:inkMkLst>
        </pc:inkChg>
        <pc:inkChg chg="add del">
          <ac:chgData name="Lasse Lundholm" userId="41f16a147d83f7ed" providerId="LiveId" clId="{CFD330EB-6800-4699-99D4-5377FB3FC339}" dt="2019-11-19T14:11:33.339" v="331"/>
          <ac:inkMkLst>
            <pc:docMk/>
            <pc:sldMk cId="833365954" sldId="260"/>
            <ac:inkMk id="29" creationId="{EACD4D2A-F7A0-4B5E-AAB1-5572C3AAEBEF}"/>
          </ac:inkMkLst>
        </pc:inkChg>
        <pc:inkChg chg="add del">
          <ac:chgData name="Lasse Lundholm" userId="41f16a147d83f7ed" providerId="LiveId" clId="{CFD330EB-6800-4699-99D4-5377FB3FC339}" dt="2019-11-19T14:11:33.339" v="331"/>
          <ac:inkMkLst>
            <pc:docMk/>
            <pc:sldMk cId="833365954" sldId="260"/>
            <ac:inkMk id="30" creationId="{9F734DBD-AF32-4835-837B-EF1312A64BA7}"/>
          </ac:inkMkLst>
        </pc:inkChg>
        <pc:inkChg chg="add del">
          <ac:chgData name="Lasse Lundholm" userId="41f16a147d83f7ed" providerId="LiveId" clId="{CFD330EB-6800-4699-99D4-5377FB3FC339}" dt="2019-11-19T14:11:33.339" v="331"/>
          <ac:inkMkLst>
            <pc:docMk/>
            <pc:sldMk cId="833365954" sldId="260"/>
            <ac:inkMk id="31" creationId="{6DCBB449-8742-4589-AE02-C3BCE8AFEAB6}"/>
          </ac:inkMkLst>
        </pc:inkChg>
        <pc:inkChg chg="add del">
          <ac:chgData name="Lasse Lundholm" userId="41f16a147d83f7ed" providerId="LiveId" clId="{CFD330EB-6800-4699-99D4-5377FB3FC339}" dt="2019-11-19T14:11:33.339" v="331"/>
          <ac:inkMkLst>
            <pc:docMk/>
            <pc:sldMk cId="833365954" sldId="260"/>
            <ac:inkMk id="32" creationId="{66A2D7C2-9643-4286-ADFD-4B553BB629C0}"/>
          </ac:inkMkLst>
        </pc:inkChg>
        <pc:inkChg chg="add del">
          <ac:chgData name="Lasse Lundholm" userId="41f16a147d83f7ed" providerId="LiveId" clId="{CFD330EB-6800-4699-99D4-5377FB3FC339}" dt="2019-11-19T14:11:33.339" v="331"/>
          <ac:inkMkLst>
            <pc:docMk/>
            <pc:sldMk cId="833365954" sldId="260"/>
            <ac:inkMk id="33" creationId="{A22D4D6F-BFB0-49B1-A812-1A5B4E663453}"/>
          </ac:inkMkLst>
        </pc:inkChg>
        <pc:inkChg chg="add del">
          <ac:chgData name="Lasse Lundholm" userId="41f16a147d83f7ed" providerId="LiveId" clId="{CFD330EB-6800-4699-99D4-5377FB3FC339}" dt="2019-11-19T14:11:33.339" v="331"/>
          <ac:inkMkLst>
            <pc:docMk/>
            <pc:sldMk cId="833365954" sldId="260"/>
            <ac:inkMk id="34" creationId="{4C7A913B-6FDF-4576-84FD-AB2CA1E16297}"/>
          </ac:inkMkLst>
        </pc:inkChg>
        <pc:inkChg chg="add del">
          <ac:chgData name="Lasse Lundholm" userId="41f16a147d83f7ed" providerId="LiveId" clId="{CFD330EB-6800-4699-99D4-5377FB3FC339}" dt="2019-11-19T14:11:33.339" v="331"/>
          <ac:inkMkLst>
            <pc:docMk/>
            <pc:sldMk cId="833365954" sldId="260"/>
            <ac:inkMk id="35" creationId="{8F7A5377-3436-419E-B43E-D6B60943A708}"/>
          </ac:inkMkLst>
        </pc:inkChg>
        <pc:inkChg chg="add del">
          <ac:chgData name="Lasse Lundholm" userId="41f16a147d83f7ed" providerId="LiveId" clId="{CFD330EB-6800-4699-99D4-5377FB3FC339}" dt="2019-11-19T14:12:20.752" v="333"/>
          <ac:inkMkLst>
            <pc:docMk/>
            <pc:sldMk cId="833365954" sldId="260"/>
            <ac:inkMk id="36" creationId="{9C3B89EA-9C5C-41C1-A951-FE788343EB42}"/>
          </ac:inkMkLst>
        </pc:inkChg>
        <pc:inkChg chg="add del">
          <ac:chgData name="Lasse Lundholm" userId="41f16a147d83f7ed" providerId="LiveId" clId="{CFD330EB-6800-4699-99D4-5377FB3FC339}" dt="2019-11-19T14:12:20.752" v="333"/>
          <ac:inkMkLst>
            <pc:docMk/>
            <pc:sldMk cId="833365954" sldId="260"/>
            <ac:inkMk id="37" creationId="{6AA8F0B1-5B4C-4377-A3A4-B25FB7E2D621}"/>
          </ac:inkMkLst>
        </pc:inkChg>
        <pc:inkChg chg="add del">
          <ac:chgData name="Lasse Lundholm" userId="41f16a147d83f7ed" providerId="LiveId" clId="{CFD330EB-6800-4699-99D4-5377FB3FC339}" dt="2019-11-19T14:12:23.926" v="334" actId="478"/>
          <ac:inkMkLst>
            <pc:docMk/>
            <pc:sldMk cId="833365954" sldId="260"/>
            <ac:inkMk id="38" creationId="{9288D329-E349-41AC-A357-1CE56788A8BB}"/>
          </ac:inkMkLst>
        </pc:inkChg>
      </pc:sldChg>
      <pc:sldChg chg="addSp modSp add ord">
        <pc:chgData name="Lasse Lundholm" userId="41f16a147d83f7ed" providerId="LiveId" clId="{CFD330EB-6800-4699-99D4-5377FB3FC339}" dt="2019-11-19T14:32:00.228" v="596" actId="14100"/>
        <pc:sldMkLst>
          <pc:docMk/>
          <pc:sldMk cId="1279757021" sldId="261"/>
        </pc:sldMkLst>
        <pc:spChg chg="mod">
          <ac:chgData name="Lasse Lundholm" userId="41f16a147d83f7ed" providerId="LiveId" clId="{CFD330EB-6800-4699-99D4-5377FB3FC339}" dt="2019-11-19T14:21:25.614" v="399" actId="20577"/>
          <ac:spMkLst>
            <pc:docMk/>
            <pc:sldMk cId="1279757021" sldId="261"/>
            <ac:spMk id="2" creationId="{461DB965-E1DF-4CEC-B9E0-B02C0B161F19}"/>
          </ac:spMkLst>
        </pc:spChg>
        <pc:picChg chg="add mod ord">
          <ac:chgData name="Lasse Lundholm" userId="41f16a147d83f7ed" providerId="LiveId" clId="{CFD330EB-6800-4699-99D4-5377FB3FC339}" dt="2019-11-19T14:26:49.310" v="549" actId="14100"/>
          <ac:picMkLst>
            <pc:docMk/>
            <pc:sldMk cId="1279757021" sldId="261"/>
            <ac:picMk id="3" creationId="{D078E0E7-ADC8-4FB2-8C95-3321A5F54ABB}"/>
          </ac:picMkLst>
        </pc:picChg>
        <pc:picChg chg="add mod">
          <ac:chgData name="Lasse Lundholm" userId="41f16a147d83f7ed" providerId="LiveId" clId="{CFD330EB-6800-4699-99D4-5377FB3FC339}" dt="2019-11-19T14:31:26.558" v="593" actId="1076"/>
          <ac:picMkLst>
            <pc:docMk/>
            <pc:sldMk cId="1279757021" sldId="261"/>
            <ac:picMk id="4" creationId="{C253D7EF-91BA-4FAC-B03D-CC3B86D30748}"/>
          </ac:picMkLst>
        </pc:picChg>
        <pc:picChg chg="add mod">
          <ac:chgData name="Lasse Lundholm" userId="41f16a147d83f7ed" providerId="LiveId" clId="{CFD330EB-6800-4699-99D4-5377FB3FC339}" dt="2019-11-19T14:26:37.855" v="546" actId="1076"/>
          <ac:picMkLst>
            <pc:docMk/>
            <pc:sldMk cId="1279757021" sldId="261"/>
            <ac:picMk id="5" creationId="{CE214591-8D88-4EA4-B4AE-6952C5754B81}"/>
          </ac:picMkLst>
        </pc:picChg>
        <pc:picChg chg="add mod">
          <ac:chgData name="Lasse Lundholm" userId="41f16a147d83f7ed" providerId="LiveId" clId="{CFD330EB-6800-4699-99D4-5377FB3FC339}" dt="2019-11-19T14:26:32.189" v="543" actId="1076"/>
          <ac:picMkLst>
            <pc:docMk/>
            <pc:sldMk cId="1279757021" sldId="261"/>
            <ac:picMk id="6" creationId="{AAAA63F3-51FB-429F-B0F7-8CA984E91B07}"/>
          </ac:picMkLst>
        </pc:picChg>
        <pc:picChg chg="add mod">
          <ac:chgData name="Lasse Lundholm" userId="41f16a147d83f7ed" providerId="LiveId" clId="{CFD330EB-6800-4699-99D4-5377FB3FC339}" dt="2019-11-19T14:26:28.686" v="542" actId="1076"/>
          <ac:picMkLst>
            <pc:docMk/>
            <pc:sldMk cId="1279757021" sldId="261"/>
            <ac:picMk id="7" creationId="{F5C5FEAC-DCA8-4283-AF5E-98F427C64E6C}"/>
          </ac:picMkLst>
        </pc:picChg>
        <pc:picChg chg="add mod">
          <ac:chgData name="Lasse Lundholm" userId="41f16a147d83f7ed" providerId="LiveId" clId="{CFD330EB-6800-4699-99D4-5377FB3FC339}" dt="2019-11-19T14:32:00.228" v="596" actId="14100"/>
          <ac:picMkLst>
            <pc:docMk/>
            <pc:sldMk cId="1279757021" sldId="261"/>
            <ac:picMk id="8" creationId="{1CFD9124-AB4B-4BC1-87A8-03B1C3B45C20}"/>
          </ac:picMkLst>
        </pc:picChg>
      </pc:sldChg>
      <pc:sldChg chg="addSp delSp modSp add">
        <pc:chgData name="Lasse Lundholm" userId="41f16a147d83f7ed" providerId="LiveId" clId="{CFD330EB-6800-4699-99D4-5377FB3FC339}" dt="2019-11-19T14:38:53.499" v="625" actId="14100"/>
        <pc:sldMkLst>
          <pc:docMk/>
          <pc:sldMk cId="3163161067" sldId="262"/>
        </pc:sldMkLst>
        <pc:spChg chg="mod">
          <ac:chgData name="Lasse Lundholm" userId="41f16a147d83f7ed" providerId="LiveId" clId="{CFD330EB-6800-4699-99D4-5377FB3FC339}" dt="2019-11-19T14:31:11.224" v="591" actId="20577"/>
          <ac:spMkLst>
            <pc:docMk/>
            <pc:sldMk cId="3163161067" sldId="262"/>
            <ac:spMk id="2" creationId="{CC38388C-49E4-4511-ADCD-8F866E1491B1}"/>
          </ac:spMkLst>
        </pc:spChg>
        <pc:spChg chg="add mod">
          <ac:chgData name="Lasse Lundholm" userId="41f16a147d83f7ed" providerId="LiveId" clId="{CFD330EB-6800-4699-99D4-5377FB3FC339}" dt="2019-11-19T14:38:53.499" v="625" actId="14100"/>
          <ac:spMkLst>
            <pc:docMk/>
            <pc:sldMk cId="3163161067" sldId="262"/>
            <ac:spMk id="7" creationId="{8104704F-88DE-4C61-92DA-38C8E64B1C63}"/>
          </ac:spMkLst>
        </pc:spChg>
        <pc:spChg chg="add mod">
          <ac:chgData name="Lasse Lundholm" userId="41f16a147d83f7ed" providerId="LiveId" clId="{CFD330EB-6800-4699-99D4-5377FB3FC339}" dt="2019-11-19T14:38:47.674" v="623" actId="1076"/>
          <ac:spMkLst>
            <pc:docMk/>
            <pc:sldMk cId="3163161067" sldId="262"/>
            <ac:spMk id="8" creationId="{2AB90A60-9B2A-491E-AE4F-69951E8DBD11}"/>
          </ac:spMkLst>
        </pc:spChg>
        <pc:picChg chg="add mod">
          <ac:chgData name="Lasse Lundholm" userId="41f16a147d83f7ed" providerId="LiveId" clId="{CFD330EB-6800-4699-99D4-5377FB3FC339}" dt="2019-11-19T14:36:56.255" v="603" actId="1076"/>
          <ac:picMkLst>
            <pc:docMk/>
            <pc:sldMk cId="3163161067" sldId="262"/>
            <ac:picMk id="3" creationId="{A650C964-03E3-465F-9D5F-1B791DF50FD2}"/>
          </ac:picMkLst>
        </pc:picChg>
        <pc:picChg chg="add mod">
          <ac:chgData name="Lasse Lundholm" userId="41f16a147d83f7ed" providerId="LiveId" clId="{CFD330EB-6800-4699-99D4-5377FB3FC339}" dt="2019-11-19T14:36:54.288" v="602" actId="1076"/>
          <ac:picMkLst>
            <pc:docMk/>
            <pc:sldMk cId="3163161067" sldId="262"/>
            <ac:picMk id="4" creationId="{F7CB3666-5F92-4210-8ACA-CB3F71157698}"/>
          </ac:picMkLst>
        </pc:picChg>
        <pc:picChg chg="add mod ord">
          <ac:chgData name="Lasse Lundholm" userId="41f16a147d83f7ed" providerId="LiveId" clId="{CFD330EB-6800-4699-99D4-5377FB3FC339}" dt="2019-11-19T14:37:08.900" v="609" actId="1076"/>
          <ac:picMkLst>
            <pc:docMk/>
            <pc:sldMk cId="3163161067" sldId="262"/>
            <ac:picMk id="5" creationId="{398AFB4F-0868-4658-9427-101403F5EFD9}"/>
          </ac:picMkLst>
        </pc:picChg>
        <pc:inkChg chg="add del">
          <ac:chgData name="Lasse Lundholm" userId="41f16a147d83f7ed" providerId="LiveId" clId="{CFD330EB-6800-4699-99D4-5377FB3FC339}" dt="2019-11-19T14:38:44.837" v="622" actId="478"/>
          <ac:inkMkLst>
            <pc:docMk/>
            <pc:sldMk cId="3163161067" sldId="262"/>
            <ac:inkMk id="6" creationId="{C4A16710-4D1C-4876-B8BD-1ABDB1350EB9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9C62C-A2E9-40EF-ADBB-7ABBBF681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CDF42C4-04F2-4A02-BAA7-3BB4BA439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A9C30A-4529-4B73-8EC1-2DFDB468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19-11-2019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9887EC3-6AC8-45DF-A790-B1166645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2C1E52-0160-435B-9748-01F6BD1A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365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D9427-042D-4BF0-8F35-2EA25999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4F7AAD4-37A7-4C6C-A34B-599BA7EB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F121D92-170F-4C05-A16D-A1FEE48C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19-11-2019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3219A2-379F-4A83-9417-5B9D08A3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67E451-531D-46E9-B9E2-C4EE6C9C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85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1C0938C-D202-444F-BB5C-A354D683B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C167B65-FC99-447B-923A-C3694FFE7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B0DAD7F-06EC-4BD3-988F-DE67DD8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19-11-2019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0504E7-C9CB-4B4A-96F7-60AC64CC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B69DF8-D09F-4FB9-8C95-1FA799BF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794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0A598-9C24-4293-881B-AB39974A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4E5B82-FFC8-42CB-8848-B75DDCE2F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1BD187-1E95-4F2D-9DC3-15E2BBBA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19-11-2019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D538780-B64C-4213-8C02-66E1D51E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44B2037-7195-4CE9-AFEA-10B1ADAD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843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24A58-CD54-49FC-9E16-27C4D693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7C82573-F157-449C-BA9E-7DD4F45C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58BD68-AF70-41A7-B1F7-6930004F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19-11-2019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A6D9335-7CD0-4E84-8BDC-78407FF6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70ADECE-F925-4B4A-B16B-AE4D2F37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294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985CA-E99A-454C-9DDC-3E3B655F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5E2095-2871-42F9-849B-1EBA64D3A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B4BA8E0-EEE8-4FE4-A7E1-0A670F926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9DC8A2A-CA75-4B49-A932-5978C978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19-11-2019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3F3C28E-D46E-47A0-A71E-93D37A07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1608CDF-EFFF-4383-A12E-00CECC2E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0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3FCE0-D398-4B3B-9108-BC207C97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288F2F7-35F9-41D4-8827-C02ECBC9A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0A0666B-1D33-485F-99F4-E85DD73CE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F462A50-2F81-4916-9308-87CF641F4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EC4256E-D16C-4509-AC99-EF49695F6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3EB4671-0F23-4834-8E00-487EDF89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19-11-2019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A927F09-7F20-4320-938E-0CF28464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3B6F5E5-EDC7-473E-A963-8FC7CB82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177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FAD20-12E0-44C2-A2BB-31FF49DD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4072C09-8241-4320-BBBD-C456E6A9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19-11-2019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EF1DF30-DFA5-4B06-8CD2-F1ACA3A6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00FD380-DF18-4A6F-B25A-8D59E6CA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44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9FB1A6A-07C2-4CA4-8C11-97398CDB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19-11-2019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7E4FAC2-934F-4869-8548-E9967309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A05C9C7-298C-4A2A-A3AF-A3DC44A4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50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0B031-E414-4BCF-AFE6-9863B68F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CC0F2B-5F20-4AF9-A1B1-43095588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E799849-B4A0-45D4-AB4B-819F8BDD5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7EA8736-E732-4A52-8A99-65A5542B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19-11-2019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AE877D3-174E-4DAB-B67A-311E20A2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E368E7A-A534-44B8-91E8-0C0F58FF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96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B5027-8BC3-4FFC-82C2-462E0F64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1175070-914E-49C0-B5EC-5E7B985CB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C9059DE-9969-4F46-B589-AFD7848E6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BAEB1D8-65D0-4F94-9A21-9B35C281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19-11-2019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5F9CAE2-32AC-4A5E-BF70-CE9CC0C6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E8D6C7B-05C6-446E-AB55-C1A0B460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184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4CA4519-0C62-4648-A2A3-0F9C921D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6123DFE-9BD9-4BC3-9CBA-51D395B9C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703962-7708-4C34-BDA4-3CA69C74C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6480-296D-4A70-978A-809277D71144}" type="datetimeFigureOut">
              <a:rPr lang="da-DK" smtClean="0"/>
              <a:t>19-11-2019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B3535C-DF33-48E5-8B4F-1C29B4F23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D5FA79-4610-44FA-A0ED-EC68F7BC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241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DA72C-BC76-49DE-A903-ADFA10148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IoT</a:t>
            </a:r>
            <a:r>
              <a:rPr lang="da-DK" dirty="0"/>
              <a:t> Greenhouse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A6D0B88-48FB-44F5-8D42-5F8ADFC76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Andreas B. Søndergård</a:t>
            </a:r>
          </a:p>
          <a:p>
            <a:r>
              <a:rPr lang="da-DK" dirty="0"/>
              <a:t>Lasse Lundholm</a:t>
            </a:r>
          </a:p>
        </p:txBody>
      </p:sp>
    </p:spTree>
    <p:extLst>
      <p:ext uri="{BB962C8B-B14F-4D97-AF65-F5344CB8AC3E}">
        <p14:creationId xmlns:p14="http://schemas.microsoft.com/office/powerpoint/2010/main" val="40496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EFB84-AD03-4C8A-B494-1CF67512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Concept</a:t>
            </a:r>
            <a:endParaRPr lang="da-DK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4E3D4F5C-0625-4E2D-8222-D1D4E46279EF}"/>
              </a:ext>
            </a:extLst>
          </p:cNvPr>
          <p:cNvSpPr txBox="1"/>
          <p:nvPr/>
        </p:nvSpPr>
        <p:spPr>
          <a:xfrm>
            <a:off x="5308845" y="2530136"/>
            <a:ext cx="195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Make </a:t>
            </a:r>
            <a:r>
              <a:rPr lang="da-DK" dirty="0" err="1"/>
              <a:t>drawing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4394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8C866-3CE5-41B4-867D-07C653F7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Requirements</a:t>
            </a:r>
            <a:endParaRPr lang="da-DK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8F34CA5-C652-4185-9204-7E6C0E570F4C}"/>
              </a:ext>
            </a:extLst>
          </p:cNvPr>
          <p:cNvSpPr txBox="1"/>
          <p:nvPr/>
        </p:nvSpPr>
        <p:spPr>
          <a:xfrm>
            <a:off x="838200" y="1562470"/>
            <a:ext cx="105200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Supply </a:t>
            </a:r>
            <a:r>
              <a:rPr lang="da-DK" dirty="0" err="1"/>
              <a:t>voltage</a:t>
            </a:r>
            <a:r>
              <a:rPr lang="da-DK" dirty="0"/>
              <a:t>: 12V (pump), 5V (</a:t>
            </a:r>
            <a:r>
              <a:rPr lang="da-DK" dirty="0" err="1"/>
              <a:t>Particle</a:t>
            </a:r>
            <a:r>
              <a:rPr lang="da-DK" dirty="0"/>
              <a:t> </a:t>
            </a:r>
            <a:r>
              <a:rPr lang="da-DK" dirty="0" err="1"/>
              <a:t>Photon</a:t>
            </a:r>
            <a:r>
              <a:rPr lang="da-DK" dirty="0"/>
              <a:t>)</a:t>
            </a:r>
          </a:p>
          <a:p>
            <a:pPr algn="ctr"/>
            <a:r>
              <a:rPr lang="da-DK" dirty="0"/>
              <a:t>Make system </a:t>
            </a:r>
            <a:r>
              <a:rPr lang="da-DK" dirty="0" err="1"/>
              <a:t>battery</a:t>
            </a:r>
            <a:r>
              <a:rPr lang="da-DK" dirty="0"/>
              <a:t> </a:t>
            </a:r>
            <a:r>
              <a:rPr lang="da-DK" dirty="0" err="1"/>
              <a:t>ready</a:t>
            </a:r>
            <a:r>
              <a:rPr lang="da-DK" dirty="0"/>
              <a:t> – </a:t>
            </a:r>
            <a:r>
              <a:rPr lang="da-DK" dirty="0" err="1"/>
              <a:t>ie</a:t>
            </a:r>
            <a:r>
              <a:rPr lang="da-DK" dirty="0"/>
              <a:t> low power </a:t>
            </a:r>
            <a:r>
              <a:rPr lang="da-DK" dirty="0" err="1"/>
              <a:t>consumption</a:t>
            </a:r>
            <a:endParaRPr lang="da-DK" dirty="0"/>
          </a:p>
          <a:p>
            <a:pPr algn="ctr"/>
            <a:endParaRPr lang="da-DK" dirty="0"/>
          </a:p>
          <a:p>
            <a:pPr algn="ctr"/>
            <a:r>
              <a:rPr lang="da-DK" dirty="0" err="1"/>
              <a:t>WiFi</a:t>
            </a:r>
            <a:endParaRPr lang="da-DK" dirty="0"/>
          </a:p>
          <a:p>
            <a:pPr algn="ctr"/>
            <a:r>
              <a:rPr lang="da-DK" dirty="0"/>
              <a:t>Cloud data</a:t>
            </a:r>
          </a:p>
          <a:p>
            <a:pPr algn="ctr"/>
            <a:endParaRPr lang="da-DK" dirty="0"/>
          </a:p>
          <a:p>
            <a:pPr algn="ctr"/>
            <a:r>
              <a:rPr lang="da-DK" dirty="0"/>
              <a:t>Precision </a:t>
            </a:r>
            <a:r>
              <a:rPr lang="da-DK" dirty="0" err="1"/>
              <a:t>temperature</a:t>
            </a:r>
            <a:r>
              <a:rPr lang="da-DK" dirty="0"/>
              <a:t> +/- 1 </a:t>
            </a:r>
            <a:r>
              <a:rPr lang="da-DK" dirty="0" err="1"/>
              <a:t>deg</a:t>
            </a:r>
            <a:endParaRPr lang="da-DK" dirty="0"/>
          </a:p>
          <a:p>
            <a:pPr algn="ctr"/>
            <a:r>
              <a:rPr lang="da-DK" dirty="0"/>
              <a:t>Precision </a:t>
            </a:r>
            <a:r>
              <a:rPr lang="da-DK" dirty="0" err="1"/>
              <a:t>humidity</a:t>
            </a:r>
            <a:r>
              <a:rPr lang="da-DK" dirty="0"/>
              <a:t> +/- 5 %</a:t>
            </a:r>
          </a:p>
          <a:p>
            <a:pPr algn="ctr"/>
            <a:r>
              <a:rPr lang="da-DK" dirty="0"/>
              <a:t>Precision </a:t>
            </a:r>
            <a:r>
              <a:rPr lang="da-DK" dirty="0" err="1"/>
              <a:t>waterlevel</a:t>
            </a:r>
            <a:r>
              <a:rPr lang="da-DK" dirty="0"/>
              <a:t> +/- 3 cm</a:t>
            </a:r>
          </a:p>
          <a:p>
            <a:pPr algn="ctr"/>
            <a:endParaRPr lang="da-DK" dirty="0"/>
          </a:p>
          <a:p>
            <a:pPr algn="ctr"/>
            <a:r>
              <a:rPr lang="da-DK" dirty="0"/>
              <a:t>Read </a:t>
            </a:r>
            <a:r>
              <a:rPr lang="da-DK" dirty="0" err="1"/>
              <a:t>temperature</a:t>
            </a:r>
            <a:r>
              <a:rPr lang="da-DK" dirty="0"/>
              <a:t>/</a:t>
            </a:r>
            <a:r>
              <a:rPr lang="da-DK" dirty="0" err="1"/>
              <a:t>humidity</a:t>
            </a:r>
            <a:r>
              <a:rPr lang="da-DK" dirty="0"/>
              <a:t>/</a:t>
            </a:r>
            <a:r>
              <a:rPr lang="da-DK" dirty="0" err="1"/>
              <a:t>waterlevel</a:t>
            </a:r>
            <a:r>
              <a:rPr lang="da-DK" dirty="0"/>
              <a:t> </a:t>
            </a:r>
            <a:r>
              <a:rPr lang="da-DK" dirty="0" err="1"/>
              <a:t>every</a:t>
            </a:r>
            <a:r>
              <a:rPr lang="da-DK" dirty="0"/>
              <a:t> 15 </a:t>
            </a:r>
            <a:r>
              <a:rPr lang="da-DK" dirty="0" err="1"/>
              <a:t>minute</a:t>
            </a:r>
            <a:endParaRPr lang="da-DK" dirty="0"/>
          </a:p>
          <a:p>
            <a:pPr algn="ctr"/>
            <a:endParaRPr lang="da-DK" dirty="0"/>
          </a:p>
          <a:p>
            <a:pPr algn="ctr"/>
            <a:r>
              <a:rPr lang="da-DK" dirty="0"/>
              <a:t>Alarmmessage </a:t>
            </a:r>
            <a:r>
              <a:rPr lang="da-DK" dirty="0" err="1"/>
              <a:t>within</a:t>
            </a:r>
            <a:r>
              <a:rPr lang="da-DK" dirty="0"/>
              <a:t> 1 </a:t>
            </a:r>
            <a:r>
              <a:rPr lang="da-DK" dirty="0" err="1"/>
              <a:t>hour</a:t>
            </a:r>
            <a:r>
              <a:rPr lang="da-DK" dirty="0"/>
              <a:t> of ”alarm event”</a:t>
            </a:r>
          </a:p>
          <a:p>
            <a:pPr algn="ctr"/>
            <a:r>
              <a:rPr lang="da-DK" dirty="0"/>
              <a:t>Alarm from </a:t>
            </a:r>
            <a:r>
              <a:rPr lang="da-DK" dirty="0" err="1"/>
              <a:t>temperature</a:t>
            </a:r>
            <a:r>
              <a:rPr lang="da-DK" dirty="0"/>
              <a:t> and </a:t>
            </a:r>
            <a:r>
              <a:rPr lang="da-DK" dirty="0" err="1"/>
              <a:t>waterlevel</a:t>
            </a:r>
            <a:r>
              <a:rPr lang="da-DK" dirty="0"/>
              <a:t> low in </a:t>
            </a:r>
            <a:r>
              <a:rPr lang="da-DK" dirty="0" err="1"/>
              <a:t>rainwater</a:t>
            </a:r>
            <a:r>
              <a:rPr lang="da-DK" dirty="0"/>
              <a:t> reservoir </a:t>
            </a:r>
          </a:p>
        </p:txBody>
      </p:sp>
    </p:spTree>
    <p:extLst>
      <p:ext uri="{BB962C8B-B14F-4D97-AF65-F5344CB8AC3E}">
        <p14:creationId xmlns:p14="http://schemas.microsoft.com/office/powerpoint/2010/main" val="421371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30AD2-3A9F-4ABA-BA67-1A17A3D2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Sensor – DHT22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F91EC8F-6AF8-46AA-A886-83F3E51F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5" y="1139248"/>
            <a:ext cx="3324711" cy="329564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CDA7CF6B-1C26-4BB0-BD42-95C787EA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85" y="1579576"/>
            <a:ext cx="8724900" cy="263842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5E8606D-BACA-4B4A-B5E6-1BF208059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43" y="5278424"/>
            <a:ext cx="4324350" cy="127635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4D287D22-1F9B-4BCB-BDD0-10BD596B2C5A}"/>
              </a:ext>
            </a:extLst>
          </p:cNvPr>
          <p:cNvSpPr txBox="1"/>
          <p:nvPr/>
        </p:nvSpPr>
        <p:spPr>
          <a:xfrm>
            <a:off x="3124940" y="4875225"/>
            <a:ext cx="385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LM35 </a:t>
            </a:r>
            <a:r>
              <a:rPr lang="da-DK" dirty="0" err="1"/>
              <a:t>example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107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98AFB4F-0868-4658-9427-101403F5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26" y="3282952"/>
            <a:ext cx="4132599" cy="35099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C38388C-49E4-4511-ADCD-8F866E14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Sensors – HC-SR04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A650C964-03E3-465F-9D5F-1B791DF50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9" y="1100138"/>
            <a:ext cx="3712794" cy="2881313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F7CB3666-5F92-4210-8ACA-CB3F71157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253" y="1421607"/>
            <a:ext cx="5337547" cy="2559844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8104704F-88DE-4C61-92DA-38C8E64B1C63}"/>
              </a:ext>
            </a:extLst>
          </p:cNvPr>
          <p:cNvSpPr txBox="1"/>
          <p:nvPr/>
        </p:nvSpPr>
        <p:spPr>
          <a:xfrm>
            <a:off x="4191034" y="5452382"/>
            <a:ext cx="8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Depth</a:t>
            </a:r>
          </a:p>
        </p:txBody>
      </p:sp>
      <p:sp>
        <p:nvSpPr>
          <p:cNvPr id="8" name="Højre klammeparentes 7">
            <a:extLst>
              <a:ext uri="{FF2B5EF4-FFF2-40B4-BE49-F238E27FC236}">
                <a16:creationId xmlns:a16="http://schemas.microsoft.com/office/drawing/2014/main" id="{2AB90A60-9B2A-491E-AE4F-69951E8DBD11}"/>
              </a:ext>
            </a:extLst>
          </p:cNvPr>
          <p:cNvSpPr/>
          <p:nvPr/>
        </p:nvSpPr>
        <p:spPr>
          <a:xfrm>
            <a:off x="3915052" y="5130748"/>
            <a:ext cx="127867" cy="1012600"/>
          </a:xfrm>
          <a:prstGeom prst="rightBrac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316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79889-11A6-4BE1-84BE-43521C92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Actuator</a:t>
            </a:r>
            <a:endParaRPr lang="da-DK" dirty="0"/>
          </a:p>
        </p:txBody>
      </p:sp>
      <p:pic>
        <p:nvPicPr>
          <p:cNvPr id="39" name="Billede 38">
            <a:extLst>
              <a:ext uri="{FF2B5EF4-FFF2-40B4-BE49-F238E27FC236}">
                <a16:creationId xmlns:a16="http://schemas.microsoft.com/office/drawing/2014/main" id="{963958BE-DC90-4932-9DC0-3B4745773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0" t="3170" r="3388" b="2153"/>
          <a:stretch/>
        </p:blipFill>
        <p:spPr>
          <a:xfrm>
            <a:off x="674703" y="1701785"/>
            <a:ext cx="3444536" cy="3271929"/>
          </a:xfrm>
          <a:prstGeom prst="rect">
            <a:avLst/>
          </a:prstGeom>
        </p:spPr>
      </p:pic>
      <p:sp>
        <p:nvSpPr>
          <p:cNvPr id="40" name="Tekstfelt 39">
            <a:extLst>
              <a:ext uri="{FF2B5EF4-FFF2-40B4-BE49-F238E27FC236}">
                <a16:creationId xmlns:a16="http://schemas.microsoft.com/office/drawing/2014/main" id="{6C38A7DE-EC85-4A15-8DAC-3917219D9CFF}"/>
              </a:ext>
            </a:extLst>
          </p:cNvPr>
          <p:cNvSpPr txBox="1"/>
          <p:nvPr/>
        </p:nvSpPr>
        <p:spPr>
          <a:xfrm>
            <a:off x="4403325" y="1882066"/>
            <a:ext cx="4314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700 L/</a:t>
            </a:r>
            <a:r>
              <a:rPr lang="da-DK" dirty="0" err="1"/>
              <a:t>hour</a:t>
            </a:r>
            <a:endParaRPr lang="da-DK" dirty="0"/>
          </a:p>
          <a:p>
            <a:endParaRPr lang="da-DK" dirty="0"/>
          </a:p>
          <a:p>
            <a:r>
              <a:rPr lang="da-DK" dirty="0"/>
              <a:t>Max: 1.2 A; 6-12V</a:t>
            </a:r>
          </a:p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powered</a:t>
            </a:r>
            <a:r>
              <a:rPr lang="da-DK" dirty="0"/>
              <a:t> by 3 </a:t>
            </a:r>
            <a:r>
              <a:rPr lang="da-DK" dirty="0" err="1"/>
              <a:t>Lithium</a:t>
            </a:r>
            <a:r>
              <a:rPr lang="da-DK" dirty="0"/>
              <a:t> </a:t>
            </a:r>
            <a:r>
              <a:rPr lang="da-DK" dirty="0" err="1"/>
              <a:t>batteries</a:t>
            </a:r>
            <a:endParaRPr lang="da-DK" dirty="0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F72794FF-D657-4D63-AC08-4158211AD7D1}"/>
              </a:ext>
            </a:extLst>
          </p:cNvPr>
          <p:cNvSpPr/>
          <p:nvPr/>
        </p:nvSpPr>
        <p:spPr>
          <a:xfrm>
            <a:off x="550416" y="1526959"/>
            <a:ext cx="648069" cy="461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336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DB965-E1DF-4CEC-B9E0-B02C0B16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Webhooks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253D7EF-91BA-4FAC-B03D-CC3B86D3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6" y="3121013"/>
            <a:ext cx="4872958" cy="1438274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E214591-8D88-4EA4-B4AE-6952C5754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70" y="1868475"/>
            <a:ext cx="1464031" cy="1635151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AAAA63F3-51FB-429F-B0F7-8CA984E91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387" y="1438275"/>
            <a:ext cx="4981575" cy="50482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F5C5FEAC-DCA8-4283-AF5E-98F427C64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70" y="1579576"/>
            <a:ext cx="5743575" cy="1438275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D078E0E7-ADC8-4FB2-8C95-3321A5F54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376" y="3226909"/>
            <a:ext cx="4107586" cy="3375082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1CFD9124-AB4B-4BC1-87A8-03B1C3B45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775" y="4662449"/>
            <a:ext cx="5008091" cy="14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5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IoT Greenhouse</vt:lpstr>
      <vt:lpstr>Concept</vt:lpstr>
      <vt:lpstr>Requirements</vt:lpstr>
      <vt:lpstr>Sensor – DHT22</vt:lpstr>
      <vt:lpstr>Sensors – HC-SR04</vt:lpstr>
      <vt:lpstr>Actuator</vt:lpstr>
      <vt:lpstr>Webhooks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Greenhouse</dc:title>
  <dc:creator>Lasse Lundholm</dc:creator>
  <cp:lastModifiedBy>Lasse Lundholm</cp:lastModifiedBy>
  <cp:revision>2</cp:revision>
  <dcterms:created xsi:type="dcterms:W3CDTF">2019-11-19T13:49:49Z</dcterms:created>
  <dcterms:modified xsi:type="dcterms:W3CDTF">2019-11-19T14:38:56Z</dcterms:modified>
</cp:coreProperties>
</file>