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A163D-D3D1-4CE9-B00F-B795E7CFB3BA}" v="2" dt="2019-12-16T16:18:44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5525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B2E-34C5-4001-8DD0-DD59B4864EC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E607-FC2B-4A90-B5A7-A1B8774029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ksagon 2">
            <a:extLst>
              <a:ext uri="{FF2B5EF4-FFF2-40B4-BE49-F238E27FC236}">
                <a16:creationId xmlns:a16="http://schemas.microsoft.com/office/drawing/2014/main" id="{979C5C13-0E00-4DE7-AC98-2ED5D71A3A14}"/>
              </a:ext>
            </a:extLst>
          </p:cNvPr>
          <p:cNvSpPr/>
          <p:nvPr/>
        </p:nvSpPr>
        <p:spPr>
          <a:xfrm>
            <a:off x="308734" y="8108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Heksagon 3">
            <a:extLst>
              <a:ext uri="{FF2B5EF4-FFF2-40B4-BE49-F238E27FC236}">
                <a16:creationId xmlns:a16="http://schemas.microsoft.com/office/drawing/2014/main" id="{FDB062EE-F30C-4189-AC40-00F753684935}"/>
              </a:ext>
            </a:extLst>
          </p:cNvPr>
          <p:cNvSpPr/>
          <p:nvPr/>
        </p:nvSpPr>
        <p:spPr>
          <a:xfrm>
            <a:off x="2862547" y="815262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Grafik 4" descr="Delvis sol">
            <a:extLst>
              <a:ext uri="{FF2B5EF4-FFF2-40B4-BE49-F238E27FC236}">
                <a16:creationId xmlns:a16="http://schemas.microsoft.com/office/drawing/2014/main" id="{C9D9A178-12B2-4E67-AEE1-663B3C03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911" y="755087"/>
            <a:ext cx="914400" cy="914400"/>
          </a:xfrm>
          <a:prstGeom prst="rect">
            <a:avLst/>
          </a:prstGeom>
        </p:spPr>
      </p:pic>
      <p:pic>
        <p:nvPicPr>
          <p:cNvPr id="6" name="Grafik 5" descr="Vand">
            <a:extLst>
              <a:ext uri="{FF2B5EF4-FFF2-40B4-BE49-F238E27FC236}">
                <a16:creationId xmlns:a16="http://schemas.microsoft.com/office/drawing/2014/main" id="{2A857A4F-484D-4B27-BDEB-387143E7F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584" y="783939"/>
            <a:ext cx="914400" cy="9144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2C18B6B-D509-45EB-B24A-FDF1117FB5BA}"/>
              </a:ext>
            </a:extLst>
          </p:cNvPr>
          <p:cNvPicPr/>
          <p:nvPr/>
        </p:nvPicPr>
        <p:blipFill rotWithShape="1">
          <a:blip r:embed="rId6"/>
          <a:srcRect b="1260"/>
          <a:stretch/>
        </p:blipFill>
        <p:spPr bwMode="auto">
          <a:xfrm>
            <a:off x="323528" y="2348880"/>
            <a:ext cx="497205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Heksagon 7">
            <a:extLst>
              <a:ext uri="{FF2B5EF4-FFF2-40B4-BE49-F238E27FC236}">
                <a16:creationId xmlns:a16="http://schemas.microsoft.com/office/drawing/2014/main" id="{4ACAC254-7014-43BC-BAF9-D5754FCE2D2E}"/>
              </a:ext>
            </a:extLst>
          </p:cNvPr>
          <p:cNvSpPr/>
          <p:nvPr/>
        </p:nvSpPr>
        <p:spPr>
          <a:xfrm>
            <a:off x="6178350" y="2151352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Grafik 8" descr="Smartphone">
            <a:extLst>
              <a:ext uri="{FF2B5EF4-FFF2-40B4-BE49-F238E27FC236}">
                <a16:creationId xmlns:a16="http://schemas.microsoft.com/office/drawing/2014/main" id="{E006ECDD-AB74-4484-ACF7-BDD51F573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739" y="2183332"/>
            <a:ext cx="914400" cy="914400"/>
          </a:xfrm>
          <a:prstGeom prst="rect">
            <a:avLst/>
          </a:prstGeom>
        </p:spPr>
      </p:pic>
      <p:sp>
        <p:nvSpPr>
          <p:cNvPr id="10" name="Heksagon 9">
            <a:extLst>
              <a:ext uri="{FF2B5EF4-FFF2-40B4-BE49-F238E27FC236}">
                <a16:creationId xmlns:a16="http://schemas.microsoft.com/office/drawing/2014/main" id="{6B07F394-A6C9-423C-84FD-42A9B3DA505E}"/>
              </a:ext>
            </a:extLst>
          </p:cNvPr>
          <p:cNvSpPr/>
          <p:nvPr/>
        </p:nvSpPr>
        <p:spPr>
          <a:xfrm>
            <a:off x="1576764" y="14966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Grafik 10" descr="Netværk">
            <a:extLst>
              <a:ext uri="{FF2B5EF4-FFF2-40B4-BE49-F238E27FC236}">
                <a16:creationId xmlns:a16="http://schemas.microsoft.com/office/drawing/2014/main" id="{3C18DC44-F85F-450B-92C1-1E693AC46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3755" y="1483307"/>
            <a:ext cx="914400" cy="914400"/>
          </a:xfrm>
          <a:prstGeom prst="rect">
            <a:avLst/>
          </a:prstGeom>
        </p:spPr>
      </p:pic>
      <p:sp>
        <p:nvSpPr>
          <p:cNvPr id="12" name="Heksagon 11">
            <a:extLst>
              <a:ext uri="{FF2B5EF4-FFF2-40B4-BE49-F238E27FC236}">
                <a16:creationId xmlns:a16="http://schemas.microsoft.com/office/drawing/2014/main" id="{9C95ED94-7A39-4EB5-BC51-17E9BECCE8D6}"/>
              </a:ext>
            </a:extLst>
          </p:cNvPr>
          <p:cNvSpPr/>
          <p:nvPr/>
        </p:nvSpPr>
        <p:spPr>
          <a:xfrm>
            <a:off x="4928079" y="1441138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Grafik 12" descr="Statistikker">
            <a:extLst>
              <a:ext uri="{FF2B5EF4-FFF2-40B4-BE49-F238E27FC236}">
                <a16:creationId xmlns:a16="http://schemas.microsoft.com/office/drawing/2014/main" id="{914724F7-FBB1-43A9-92DE-6CF3FBDF5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9709" y="1471756"/>
            <a:ext cx="914400" cy="91440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B24E25E4-21F6-4C7A-9301-30D0BA64FA59}"/>
              </a:ext>
            </a:extLst>
          </p:cNvPr>
          <p:cNvSpPr txBox="1"/>
          <p:nvPr/>
        </p:nvSpPr>
        <p:spPr>
          <a:xfrm>
            <a:off x="1853447" y="2417226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PHOTON</a:t>
            </a:r>
          </a:p>
        </p:txBody>
      </p:sp>
      <p:sp>
        <p:nvSpPr>
          <p:cNvPr id="15" name="Heksagon 14">
            <a:extLst>
              <a:ext uri="{FF2B5EF4-FFF2-40B4-BE49-F238E27FC236}">
                <a16:creationId xmlns:a16="http://schemas.microsoft.com/office/drawing/2014/main" id="{A8B92302-0404-424A-B2FA-636C42EF2960}"/>
              </a:ext>
            </a:extLst>
          </p:cNvPr>
          <p:cNvSpPr/>
          <p:nvPr/>
        </p:nvSpPr>
        <p:spPr>
          <a:xfrm>
            <a:off x="4919941" y="2850469"/>
            <a:ext cx="1544714" cy="1340528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6" name="Grafik 15" descr="Advarsel">
            <a:extLst>
              <a:ext uri="{FF2B5EF4-FFF2-40B4-BE49-F238E27FC236}">
                <a16:creationId xmlns:a16="http://schemas.microsoft.com/office/drawing/2014/main" id="{C4F5DD91-252D-4EA2-9F40-047A34C75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9709" y="2850469"/>
            <a:ext cx="914400" cy="914400"/>
          </a:xfrm>
          <a:prstGeom prst="rect">
            <a:avLst/>
          </a:prstGeom>
        </p:spPr>
      </p:pic>
      <p:sp>
        <p:nvSpPr>
          <p:cNvPr id="17" name="Heksagon 16">
            <a:extLst>
              <a:ext uri="{FF2B5EF4-FFF2-40B4-BE49-F238E27FC236}">
                <a16:creationId xmlns:a16="http://schemas.microsoft.com/office/drawing/2014/main" id="{C1B4BEE7-8617-4FBF-BF18-76A45B980EDE}"/>
              </a:ext>
            </a:extLst>
          </p:cNvPr>
          <p:cNvSpPr/>
          <p:nvPr/>
        </p:nvSpPr>
        <p:spPr>
          <a:xfrm>
            <a:off x="309103" y="2204620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8" name="Grafik 17" descr="Vandkande">
            <a:extLst>
              <a:ext uri="{FF2B5EF4-FFF2-40B4-BE49-F238E27FC236}">
                <a16:creationId xmlns:a16="http://schemas.microsoft.com/office/drawing/2014/main" id="{81D5EAC2-EF86-4402-A2FA-7B774F69A3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178" y="2267215"/>
            <a:ext cx="914400" cy="914400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5ED432DC-1FBF-43F4-A4F5-EFDBB7B5A0B0}"/>
              </a:ext>
            </a:extLst>
          </p:cNvPr>
          <p:cNvSpPr txBox="1"/>
          <p:nvPr/>
        </p:nvSpPr>
        <p:spPr>
          <a:xfrm>
            <a:off x="5125885" y="3684970"/>
            <a:ext cx="133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WARNING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DEA08EA-34BF-4947-BBB4-C2698BFABBD8}"/>
              </a:ext>
            </a:extLst>
          </p:cNvPr>
          <p:cNvSpPr txBox="1"/>
          <p:nvPr/>
        </p:nvSpPr>
        <p:spPr>
          <a:xfrm>
            <a:off x="5249709" y="2397707"/>
            <a:ext cx="9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B643CD4-5482-4913-983B-BA821AF5C59E}"/>
              </a:ext>
            </a:extLst>
          </p:cNvPr>
          <p:cNvSpPr txBox="1"/>
          <p:nvPr/>
        </p:nvSpPr>
        <p:spPr>
          <a:xfrm>
            <a:off x="6386278" y="3034427"/>
            <a:ext cx="123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8DB2C61-E3D6-408C-862F-B4E477BC129F}"/>
              </a:ext>
            </a:extLst>
          </p:cNvPr>
          <p:cNvSpPr txBox="1"/>
          <p:nvPr/>
        </p:nvSpPr>
        <p:spPr>
          <a:xfrm>
            <a:off x="3053507" y="1595338"/>
            <a:ext cx="124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889B3605-30EB-4D9E-8890-972DC6C954D7}"/>
              </a:ext>
            </a:extLst>
          </p:cNvPr>
          <p:cNvSpPr txBox="1"/>
          <p:nvPr/>
        </p:nvSpPr>
        <p:spPr>
          <a:xfrm>
            <a:off x="660993" y="3078614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AF9EF250-4627-4528-99A1-EF077D6667F9}"/>
              </a:ext>
            </a:extLst>
          </p:cNvPr>
          <p:cNvSpPr txBox="1"/>
          <p:nvPr/>
        </p:nvSpPr>
        <p:spPr>
          <a:xfrm>
            <a:off x="493478" y="1617987"/>
            <a:ext cx="12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25" name="Heksagon 24">
            <a:extLst>
              <a:ext uri="{FF2B5EF4-FFF2-40B4-BE49-F238E27FC236}">
                <a16:creationId xmlns:a16="http://schemas.microsoft.com/office/drawing/2014/main" id="{90BBA090-D827-4140-8758-5CCD76B0C031}"/>
              </a:ext>
            </a:extLst>
          </p:cNvPr>
          <p:cNvSpPr/>
          <p:nvPr/>
        </p:nvSpPr>
        <p:spPr>
          <a:xfrm>
            <a:off x="1576764" y="9440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87677B1-2354-463F-ABC8-DEC4DE5C7738}"/>
              </a:ext>
            </a:extLst>
          </p:cNvPr>
          <p:cNvSpPr txBox="1"/>
          <p:nvPr/>
        </p:nvSpPr>
        <p:spPr>
          <a:xfrm>
            <a:off x="1719608" y="984581"/>
            <a:ext cx="171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</a:rPr>
              <a:t>TEMPERATURE</a:t>
            </a:r>
          </a:p>
        </p:txBody>
      </p:sp>
      <p:pic>
        <p:nvPicPr>
          <p:cNvPr id="27" name="Grafik 26" descr="Termometer">
            <a:extLst>
              <a:ext uri="{FF2B5EF4-FFF2-40B4-BE49-F238E27FC236}">
                <a16:creationId xmlns:a16="http://schemas.microsoft.com/office/drawing/2014/main" id="{1FA5466D-8D0F-4021-A1A0-B37AA989F5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03421" y="101948"/>
            <a:ext cx="914400" cy="914400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4F4446FD-FCA4-4651-88D3-6D96928E3324}"/>
              </a:ext>
            </a:extLst>
          </p:cNvPr>
          <p:cNvSpPr txBox="1"/>
          <p:nvPr/>
        </p:nvSpPr>
        <p:spPr>
          <a:xfrm>
            <a:off x="96320" y="6102199"/>
            <a:ext cx="895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Andreas Beier Søndergaard – Lasse Lundholm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D3438776-79C5-4D37-9232-04E2F6FCAC9C}"/>
              </a:ext>
            </a:extLst>
          </p:cNvPr>
          <p:cNvSpPr txBox="1"/>
          <p:nvPr/>
        </p:nvSpPr>
        <p:spPr>
          <a:xfrm>
            <a:off x="4328792" y="233259"/>
            <a:ext cx="48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b="1" dirty="0" err="1"/>
              <a:t>IoT</a:t>
            </a:r>
            <a:r>
              <a:rPr lang="da-DK" sz="5400" b="1" dirty="0"/>
              <a:t> Greenhouse</a:t>
            </a:r>
          </a:p>
        </p:txBody>
      </p:sp>
    </p:spTree>
    <p:extLst>
      <p:ext uri="{BB962C8B-B14F-4D97-AF65-F5344CB8AC3E}">
        <p14:creationId xmlns:p14="http://schemas.microsoft.com/office/powerpoint/2010/main" val="24125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46ACE5A2-B24A-47DD-859E-E032C91DD635}"/>
              </a:ext>
            </a:extLst>
          </p:cNvPr>
          <p:cNvSpPr txBox="1"/>
          <p:nvPr/>
        </p:nvSpPr>
        <p:spPr>
          <a:xfrm>
            <a:off x="1331640" y="69269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Disposition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Highlights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03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173DFB-509B-4173-92C0-16EA9752C0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Halvcirkelbillede med markerede cirkelbuer</Template>
  <TotalTime>0</TotalTime>
  <Words>18</Words>
  <Application>Microsoft Office PowerPoint</Application>
  <PresentationFormat>Skærmshow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2019-12-16T16:06:45Z</dcterms:created>
  <dcterms:modified xsi:type="dcterms:W3CDTF">2019-12-16T16:19:58Z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TC020116429991</vt:lpwstr>
  </property>
</Properties>
</file>