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50" r:id="rId2"/>
  </p:sldMasterIdLst>
  <p:notesMasterIdLst>
    <p:notesMasterId r:id="rId7"/>
  </p:notesMasterIdLst>
  <p:sldIdLst>
    <p:sldId id="257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F8A163D-D3D1-4CE9-B00F-B795E7CFB3BA}" v="17" dt="2019-12-18T07:28:04.6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45525" autoAdjust="0"/>
  </p:normalViewPr>
  <p:slideViewPr>
    <p:cSldViewPr>
      <p:cViewPr varScale="1">
        <p:scale>
          <a:sx n="86" d="100"/>
          <a:sy n="86" d="100"/>
        </p:scale>
        <p:origin x="1382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A90B2E-34C5-4001-8DD0-DD59B4864EC2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2EE607-FC2B-4A90-B5A7-A1B87740293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42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/>
              <a:t>Klik for at redigere undertiteltypografien i masteren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5785-8A43-4CC4-A705-D4AA7E8DB57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12/18/2019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5B4CE-5129-41CA-A75E-F2AE589D1F4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1834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5785-8A43-4CC4-A705-D4AA7E8DB57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12/18/2019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5B4CE-5129-41CA-A75E-F2AE589D1F4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3570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5785-8A43-4CC4-A705-D4AA7E8DB57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12/18/2019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5B4CE-5129-41CA-A75E-F2AE589D1F4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8951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5785-8A43-4CC4-A705-D4AA7E8DB57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12/18/2019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5B4CE-5129-41CA-A75E-F2AE589D1F4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6991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5785-8A43-4CC4-A705-D4AA7E8DB57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12/18/2019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5B4CE-5129-41CA-A75E-F2AE589D1F4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735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5785-8A43-4CC4-A705-D4AA7E8DB57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12/18/2019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5B4CE-5129-41CA-A75E-F2AE589D1F4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1776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5785-8A43-4CC4-A705-D4AA7E8DB57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12/18/2019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5B4CE-5129-41CA-A75E-F2AE589D1F4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7845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5785-8A43-4CC4-A705-D4AA7E8DB57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12/18/2019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5B4CE-5129-41CA-A75E-F2AE589D1F4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2569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5785-8A43-4CC4-A705-D4AA7E8DB57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12/18/2019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5B4CE-5129-41CA-A75E-F2AE589D1F4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4827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5785-8A43-4CC4-A705-D4AA7E8DB57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12/18/2019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5B4CE-5129-41CA-A75E-F2AE589D1F4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4113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/>
              <a:t>Klik på ikonet for at tilføje et billede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5785-8A43-4CC4-A705-D4AA7E8DB57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12/18/2019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5B4CE-5129-41CA-A75E-F2AE589D1F4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3518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CD5785-8A43-4CC4-A705-D4AA7E8DB57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12/18/2019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75B4CE-5129-41CA-A75E-F2AE589D1F4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8097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eksagon 2">
            <a:extLst>
              <a:ext uri="{FF2B5EF4-FFF2-40B4-BE49-F238E27FC236}">
                <a16:creationId xmlns:a16="http://schemas.microsoft.com/office/drawing/2014/main" id="{979C5C13-0E00-4DE7-AC98-2ED5D71A3A14}"/>
              </a:ext>
            </a:extLst>
          </p:cNvPr>
          <p:cNvSpPr/>
          <p:nvPr/>
        </p:nvSpPr>
        <p:spPr>
          <a:xfrm>
            <a:off x="308734" y="810824"/>
            <a:ext cx="1544714" cy="1340528"/>
          </a:xfrm>
          <a:prstGeom prst="hexag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" name="Heksagon 3">
            <a:extLst>
              <a:ext uri="{FF2B5EF4-FFF2-40B4-BE49-F238E27FC236}">
                <a16:creationId xmlns:a16="http://schemas.microsoft.com/office/drawing/2014/main" id="{FDB062EE-F30C-4189-AC40-00F753684935}"/>
              </a:ext>
            </a:extLst>
          </p:cNvPr>
          <p:cNvSpPr/>
          <p:nvPr/>
        </p:nvSpPr>
        <p:spPr>
          <a:xfrm>
            <a:off x="2862547" y="815262"/>
            <a:ext cx="1544714" cy="1340528"/>
          </a:xfrm>
          <a:prstGeom prst="hexag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5" name="Grafik 4" descr="Delvis sol">
            <a:extLst>
              <a:ext uri="{FF2B5EF4-FFF2-40B4-BE49-F238E27FC236}">
                <a16:creationId xmlns:a16="http://schemas.microsoft.com/office/drawing/2014/main" id="{C9D9A178-12B2-4E67-AEE1-663B3C0346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2911" y="755087"/>
            <a:ext cx="914400" cy="914400"/>
          </a:xfrm>
          <a:prstGeom prst="rect">
            <a:avLst/>
          </a:prstGeom>
        </p:spPr>
      </p:pic>
      <p:pic>
        <p:nvPicPr>
          <p:cNvPr id="6" name="Grafik 5" descr="Vand">
            <a:extLst>
              <a:ext uri="{FF2B5EF4-FFF2-40B4-BE49-F238E27FC236}">
                <a16:creationId xmlns:a16="http://schemas.microsoft.com/office/drawing/2014/main" id="{2A857A4F-484D-4B27-BDEB-387143E7F1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05584" y="783939"/>
            <a:ext cx="914400" cy="914400"/>
          </a:xfrm>
          <a:prstGeom prst="rect">
            <a:avLst/>
          </a:prstGeom>
        </p:spPr>
      </p:pic>
      <p:pic>
        <p:nvPicPr>
          <p:cNvPr id="7" name="Billede 6">
            <a:extLst>
              <a:ext uri="{FF2B5EF4-FFF2-40B4-BE49-F238E27FC236}">
                <a16:creationId xmlns:a16="http://schemas.microsoft.com/office/drawing/2014/main" id="{E2C18B6B-D509-45EB-B24A-FDF1117FB5BA}"/>
              </a:ext>
            </a:extLst>
          </p:cNvPr>
          <p:cNvPicPr/>
          <p:nvPr/>
        </p:nvPicPr>
        <p:blipFill rotWithShape="1">
          <a:blip r:embed="rId6"/>
          <a:srcRect b="1260"/>
          <a:stretch/>
        </p:blipFill>
        <p:spPr bwMode="auto">
          <a:xfrm>
            <a:off x="323528" y="2348880"/>
            <a:ext cx="4972050" cy="37338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Heksagon 7">
            <a:extLst>
              <a:ext uri="{FF2B5EF4-FFF2-40B4-BE49-F238E27FC236}">
                <a16:creationId xmlns:a16="http://schemas.microsoft.com/office/drawing/2014/main" id="{4ACAC254-7014-43BC-BAF9-D5754FCE2D2E}"/>
              </a:ext>
            </a:extLst>
          </p:cNvPr>
          <p:cNvSpPr/>
          <p:nvPr/>
        </p:nvSpPr>
        <p:spPr>
          <a:xfrm>
            <a:off x="6178350" y="2151352"/>
            <a:ext cx="1544714" cy="1340528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9" name="Grafik 8" descr="Smartphone">
            <a:extLst>
              <a:ext uri="{FF2B5EF4-FFF2-40B4-BE49-F238E27FC236}">
                <a16:creationId xmlns:a16="http://schemas.microsoft.com/office/drawing/2014/main" id="{E006ECDD-AB74-4484-ACF7-BDD51F573A5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485739" y="2183332"/>
            <a:ext cx="914400" cy="914400"/>
          </a:xfrm>
          <a:prstGeom prst="rect">
            <a:avLst/>
          </a:prstGeom>
        </p:spPr>
      </p:pic>
      <p:sp>
        <p:nvSpPr>
          <p:cNvPr id="10" name="Heksagon 9">
            <a:extLst>
              <a:ext uri="{FF2B5EF4-FFF2-40B4-BE49-F238E27FC236}">
                <a16:creationId xmlns:a16="http://schemas.microsoft.com/office/drawing/2014/main" id="{6B07F394-A6C9-423C-84FD-42A9B3DA505E}"/>
              </a:ext>
            </a:extLst>
          </p:cNvPr>
          <p:cNvSpPr/>
          <p:nvPr/>
        </p:nvSpPr>
        <p:spPr>
          <a:xfrm>
            <a:off x="1576764" y="1496624"/>
            <a:ext cx="1544714" cy="1340528"/>
          </a:xfrm>
          <a:prstGeom prst="hexag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11" name="Grafik 10" descr="Netværk">
            <a:extLst>
              <a:ext uri="{FF2B5EF4-FFF2-40B4-BE49-F238E27FC236}">
                <a16:creationId xmlns:a16="http://schemas.microsoft.com/office/drawing/2014/main" id="{3C18DC44-F85F-450B-92C1-1E693AC4671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903755" y="1483307"/>
            <a:ext cx="914400" cy="914400"/>
          </a:xfrm>
          <a:prstGeom prst="rect">
            <a:avLst/>
          </a:prstGeom>
        </p:spPr>
      </p:pic>
      <p:sp>
        <p:nvSpPr>
          <p:cNvPr id="12" name="Heksagon 11">
            <a:extLst>
              <a:ext uri="{FF2B5EF4-FFF2-40B4-BE49-F238E27FC236}">
                <a16:creationId xmlns:a16="http://schemas.microsoft.com/office/drawing/2014/main" id="{9C95ED94-7A39-4EB5-BC51-17E9BECCE8D6}"/>
              </a:ext>
            </a:extLst>
          </p:cNvPr>
          <p:cNvSpPr/>
          <p:nvPr/>
        </p:nvSpPr>
        <p:spPr>
          <a:xfrm>
            <a:off x="4928079" y="1441138"/>
            <a:ext cx="1544714" cy="1340528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13" name="Grafik 12" descr="Statistikker">
            <a:extLst>
              <a:ext uri="{FF2B5EF4-FFF2-40B4-BE49-F238E27FC236}">
                <a16:creationId xmlns:a16="http://schemas.microsoft.com/office/drawing/2014/main" id="{914724F7-FBB1-43A9-92DE-6CF3FBDF5C1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249709" y="1471756"/>
            <a:ext cx="914400" cy="914400"/>
          </a:xfrm>
          <a:prstGeom prst="rect">
            <a:avLst/>
          </a:prstGeom>
        </p:spPr>
      </p:pic>
      <p:sp>
        <p:nvSpPr>
          <p:cNvPr id="14" name="Tekstfelt 13">
            <a:extLst>
              <a:ext uri="{FF2B5EF4-FFF2-40B4-BE49-F238E27FC236}">
                <a16:creationId xmlns:a16="http://schemas.microsoft.com/office/drawing/2014/main" id="{B24E25E4-21F6-4C7A-9301-30D0BA64FA59}"/>
              </a:ext>
            </a:extLst>
          </p:cNvPr>
          <p:cNvSpPr txBox="1"/>
          <p:nvPr/>
        </p:nvSpPr>
        <p:spPr>
          <a:xfrm>
            <a:off x="1853447" y="2417226"/>
            <a:ext cx="1094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dirty="0">
                <a:solidFill>
                  <a:schemeClr val="bg1"/>
                </a:solidFill>
              </a:rPr>
              <a:t>PHOTON</a:t>
            </a:r>
          </a:p>
        </p:txBody>
      </p:sp>
      <p:sp>
        <p:nvSpPr>
          <p:cNvPr id="15" name="Heksagon 14">
            <a:extLst>
              <a:ext uri="{FF2B5EF4-FFF2-40B4-BE49-F238E27FC236}">
                <a16:creationId xmlns:a16="http://schemas.microsoft.com/office/drawing/2014/main" id="{A8B92302-0404-424A-B2FA-636C42EF2960}"/>
              </a:ext>
            </a:extLst>
          </p:cNvPr>
          <p:cNvSpPr/>
          <p:nvPr/>
        </p:nvSpPr>
        <p:spPr>
          <a:xfrm>
            <a:off x="4919941" y="2850469"/>
            <a:ext cx="1544714" cy="1340528"/>
          </a:xfrm>
          <a:prstGeom prst="hexagon">
            <a:avLst/>
          </a:prstGeom>
          <a:solidFill>
            <a:srgbClr val="FFC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16" name="Grafik 15" descr="Advarsel">
            <a:extLst>
              <a:ext uri="{FF2B5EF4-FFF2-40B4-BE49-F238E27FC236}">
                <a16:creationId xmlns:a16="http://schemas.microsoft.com/office/drawing/2014/main" id="{C4F5DD91-252D-4EA2-9F40-047A34C7536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249709" y="2850469"/>
            <a:ext cx="914400" cy="914400"/>
          </a:xfrm>
          <a:prstGeom prst="rect">
            <a:avLst/>
          </a:prstGeom>
        </p:spPr>
      </p:pic>
      <p:sp>
        <p:nvSpPr>
          <p:cNvPr id="17" name="Heksagon 16">
            <a:extLst>
              <a:ext uri="{FF2B5EF4-FFF2-40B4-BE49-F238E27FC236}">
                <a16:creationId xmlns:a16="http://schemas.microsoft.com/office/drawing/2014/main" id="{C1B4BEE7-8617-4FBF-BF18-76A45B980EDE}"/>
              </a:ext>
            </a:extLst>
          </p:cNvPr>
          <p:cNvSpPr/>
          <p:nvPr/>
        </p:nvSpPr>
        <p:spPr>
          <a:xfrm>
            <a:off x="309103" y="2204620"/>
            <a:ext cx="1544714" cy="1340528"/>
          </a:xfrm>
          <a:prstGeom prst="hexag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18" name="Grafik 17" descr="Vandkande">
            <a:extLst>
              <a:ext uri="{FF2B5EF4-FFF2-40B4-BE49-F238E27FC236}">
                <a16:creationId xmlns:a16="http://schemas.microsoft.com/office/drawing/2014/main" id="{81D5EAC2-EF86-4402-A2FA-7B774F69A32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678178" y="2267215"/>
            <a:ext cx="914400" cy="914400"/>
          </a:xfrm>
          <a:prstGeom prst="rect">
            <a:avLst/>
          </a:prstGeom>
        </p:spPr>
      </p:pic>
      <p:sp>
        <p:nvSpPr>
          <p:cNvPr id="19" name="Tekstfelt 18">
            <a:extLst>
              <a:ext uri="{FF2B5EF4-FFF2-40B4-BE49-F238E27FC236}">
                <a16:creationId xmlns:a16="http://schemas.microsoft.com/office/drawing/2014/main" id="{5ED432DC-1FBF-43F4-A4F5-EFDBB7B5A0B0}"/>
              </a:ext>
            </a:extLst>
          </p:cNvPr>
          <p:cNvSpPr txBox="1"/>
          <p:nvPr/>
        </p:nvSpPr>
        <p:spPr>
          <a:xfrm>
            <a:off x="5125885" y="3684970"/>
            <a:ext cx="1338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dirty="0"/>
              <a:t>WARNING</a:t>
            </a:r>
          </a:p>
        </p:txBody>
      </p:sp>
      <p:sp>
        <p:nvSpPr>
          <p:cNvPr id="20" name="Tekstfelt 19">
            <a:extLst>
              <a:ext uri="{FF2B5EF4-FFF2-40B4-BE49-F238E27FC236}">
                <a16:creationId xmlns:a16="http://schemas.microsoft.com/office/drawing/2014/main" id="{1DEA08EA-34BF-4947-BBB4-C2698BFABBD8}"/>
              </a:ext>
            </a:extLst>
          </p:cNvPr>
          <p:cNvSpPr txBox="1"/>
          <p:nvPr/>
        </p:nvSpPr>
        <p:spPr>
          <a:xfrm>
            <a:off x="5249709" y="2397707"/>
            <a:ext cx="907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b="1" dirty="0">
                <a:solidFill>
                  <a:schemeClr val="bg1"/>
                </a:solidFill>
              </a:rPr>
              <a:t>STATS</a:t>
            </a:r>
          </a:p>
        </p:txBody>
      </p:sp>
      <p:sp>
        <p:nvSpPr>
          <p:cNvPr id="21" name="Tekstfelt 20">
            <a:extLst>
              <a:ext uri="{FF2B5EF4-FFF2-40B4-BE49-F238E27FC236}">
                <a16:creationId xmlns:a16="http://schemas.microsoft.com/office/drawing/2014/main" id="{5B643CD4-5482-4913-983B-BA821AF5C59E}"/>
              </a:ext>
            </a:extLst>
          </p:cNvPr>
          <p:cNvSpPr txBox="1"/>
          <p:nvPr/>
        </p:nvSpPr>
        <p:spPr>
          <a:xfrm>
            <a:off x="6386278" y="3034427"/>
            <a:ext cx="1232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dirty="0">
                <a:solidFill>
                  <a:schemeClr val="bg1"/>
                </a:solidFill>
              </a:rPr>
              <a:t>MONITOR</a:t>
            </a:r>
          </a:p>
        </p:txBody>
      </p:sp>
      <p:sp>
        <p:nvSpPr>
          <p:cNvPr id="22" name="Tekstfelt 21">
            <a:extLst>
              <a:ext uri="{FF2B5EF4-FFF2-40B4-BE49-F238E27FC236}">
                <a16:creationId xmlns:a16="http://schemas.microsoft.com/office/drawing/2014/main" id="{38DB2C61-E3D6-408C-862F-B4E477BC129F}"/>
              </a:ext>
            </a:extLst>
          </p:cNvPr>
          <p:cNvSpPr txBox="1"/>
          <p:nvPr/>
        </p:nvSpPr>
        <p:spPr>
          <a:xfrm>
            <a:off x="3053507" y="1595338"/>
            <a:ext cx="1248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dirty="0">
                <a:solidFill>
                  <a:schemeClr val="bg1"/>
                </a:solidFill>
              </a:rPr>
              <a:t>HUMIDITY</a:t>
            </a:r>
          </a:p>
        </p:txBody>
      </p:sp>
      <p:sp>
        <p:nvSpPr>
          <p:cNvPr id="23" name="Tekstfelt 22">
            <a:extLst>
              <a:ext uri="{FF2B5EF4-FFF2-40B4-BE49-F238E27FC236}">
                <a16:creationId xmlns:a16="http://schemas.microsoft.com/office/drawing/2014/main" id="{889B3605-30EB-4D9E-8890-972DC6C954D7}"/>
              </a:ext>
            </a:extLst>
          </p:cNvPr>
          <p:cNvSpPr txBox="1"/>
          <p:nvPr/>
        </p:nvSpPr>
        <p:spPr>
          <a:xfrm>
            <a:off x="660993" y="3078614"/>
            <a:ext cx="1094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dirty="0">
                <a:solidFill>
                  <a:schemeClr val="bg1"/>
                </a:solidFill>
              </a:rPr>
              <a:t>WATER</a:t>
            </a:r>
          </a:p>
        </p:txBody>
      </p:sp>
      <p:sp>
        <p:nvSpPr>
          <p:cNvPr id="24" name="Tekstfelt 23">
            <a:extLst>
              <a:ext uri="{FF2B5EF4-FFF2-40B4-BE49-F238E27FC236}">
                <a16:creationId xmlns:a16="http://schemas.microsoft.com/office/drawing/2014/main" id="{AF9EF250-4627-4528-99A1-EF077D6667F9}"/>
              </a:ext>
            </a:extLst>
          </p:cNvPr>
          <p:cNvSpPr txBox="1"/>
          <p:nvPr/>
        </p:nvSpPr>
        <p:spPr>
          <a:xfrm>
            <a:off x="493478" y="1617987"/>
            <a:ext cx="1274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dirty="0">
                <a:solidFill>
                  <a:schemeClr val="bg1"/>
                </a:solidFill>
              </a:rPr>
              <a:t>WEATHER</a:t>
            </a:r>
          </a:p>
        </p:txBody>
      </p:sp>
      <p:sp>
        <p:nvSpPr>
          <p:cNvPr id="25" name="Heksagon 24">
            <a:extLst>
              <a:ext uri="{FF2B5EF4-FFF2-40B4-BE49-F238E27FC236}">
                <a16:creationId xmlns:a16="http://schemas.microsoft.com/office/drawing/2014/main" id="{90BBA090-D827-4140-8758-5CCD76B0C031}"/>
              </a:ext>
            </a:extLst>
          </p:cNvPr>
          <p:cNvSpPr/>
          <p:nvPr/>
        </p:nvSpPr>
        <p:spPr>
          <a:xfrm>
            <a:off x="1576764" y="94404"/>
            <a:ext cx="1544714" cy="1340528"/>
          </a:xfrm>
          <a:prstGeom prst="hexag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6" name="Tekstfelt 25">
            <a:extLst>
              <a:ext uri="{FF2B5EF4-FFF2-40B4-BE49-F238E27FC236}">
                <a16:creationId xmlns:a16="http://schemas.microsoft.com/office/drawing/2014/main" id="{987677B1-2354-463F-ABC8-DEC4DE5C7738}"/>
              </a:ext>
            </a:extLst>
          </p:cNvPr>
          <p:cNvSpPr txBox="1"/>
          <p:nvPr/>
        </p:nvSpPr>
        <p:spPr>
          <a:xfrm>
            <a:off x="1719608" y="984581"/>
            <a:ext cx="17182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b="1" dirty="0">
                <a:solidFill>
                  <a:schemeClr val="bg1"/>
                </a:solidFill>
              </a:rPr>
              <a:t>TEMPERATURE</a:t>
            </a:r>
          </a:p>
        </p:txBody>
      </p:sp>
      <p:pic>
        <p:nvPicPr>
          <p:cNvPr id="27" name="Grafik 26" descr="Termometer">
            <a:extLst>
              <a:ext uri="{FF2B5EF4-FFF2-40B4-BE49-F238E27FC236}">
                <a16:creationId xmlns:a16="http://schemas.microsoft.com/office/drawing/2014/main" id="{1FA5466D-8D0F-4021-A1A0-B37AA989F541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903421" y="101948"/>
            <a:ext cx="914400" cy="914400"/>
          </a:xfrm>
          <a:prstGeom prst="rect">
            <a:avLst/>
          </a:prstGeom>
        </p:spPr>
      </p:pic>
      <p:sp>
        <p:nvSpPr>
          <p:cNvPr id="28" name="Tekstfelt 27">
            <a:extLst>
              <a:ext uri="{FF2B5EF4-FFF2-40B4-BE49-F238E27FC236}">
                <a16:creationId xmlns:a16="http://schemas.microsoft.com/office/drawing/2014/main" id="{4F4446FD-FCA4-4651-88D3-6D96928E3324}"/>
              </a:ext>
            </a:extLst>
          </p:cNvPr>
          <p:cNvSpPr txBox="1"/>
          <p:nvPr/>
        </p:nvSpPr>
        <p:spPr>
          <a:xfrm>
            <a:off x="96320" y="6102199"/>
            <a:ext cx="8951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2400" b="1" dirty="0"/>
              <a:t>Andreas Beier Søndergaard – Lasse Lundholm</a:t>
            </a:r>
          </a:p>
        </p:txBody>
      </p:sp>
      <p:sp>
        <p:nvSpPr>
          <p:cNvPr id="29" name="Tekstfelt 28">
            <a:extLst>
              <a:ext uri="{FF2B5EF4-FFF2-40B4-BE49-F238E27FC236}">
                <a16:creationId xmlns:a16="http://schemas.microsoft.com/office/drawing/2014/main" id="{D3438776-79C5-4D37-9232-04E2F6FCAC9C}"/>
              </a:ext>
            </a:extLst>
          </p:cNvPr>
          <p:cNvSpPr txBox="1"/>
          <p:nvPr/>
        </p:nvSpPr>
        <p:spPr>
          <a:xfrm>
            <a:off x="4328792" y="233259"/>
            <a:ext cx="48152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5400" b="1" dirty="0" err="1"/>
              <a:t>IoT</a:t>
            </a:r>
            <a:r>
              <a:rPr lang="da-DK" sz="5400" b="1" dirty="0"/>
              <a:t> Greenhouse</a:t>
            </a:r>
          </a:p>
        </p:txBody>
      </p:sp>
    </p:spTree>
    <p:extLst>
      <p:ext uri="{BB962C8B-B14F-4D97-AF65-F5344CB8AC3E}">
        <p14:creationId xmlns:p14="http://schemas.microsoft.com/office/powerpoint/2010/main" val="2412597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8AA24C-3EC1-44E3-8E66-439A97C68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Optimal </a:t>
            </a:r>
            <a:r>
              <a:rPr lang="da-DK" dirty="0" err="1"/>
              <a:t>indoor</a:t>
            </a:r>
            <a:r>
              <a:rPr lang="da-DK" dirty="0"/>
              <a:t> </a:t>
            </a:r>
            <a:r>
              <a:rPr lang="da-DK" dirty="0" err="1"/>
              <a:t>conditions</a:t>
            </a:r>
            <a:endParaRPr lang="da-DK" dirty="0"/>
          </a:p>
        </p:txBody>
      </p:sp>
      <p:pic>
        <p:nvPicPr>
          <p:cNvPr id="3" name="Billede 2">
            <a:extLst>
              <a:ext uri="{FF2B5EF4-FFF2-40B4-BE49-F238E27FC236}">
                <a16:creationId xmlns:a16="http://schemas.microsoft.com/office/drawing/2014/main" id="{AD091184-67F4-4169-BFE4-4B51D534BC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268760"/>
            <a:ext cx="6602030" cy="3996444"/>
          </a:xfrm>
          <a:prstGeom prst="rect">
            <a:avLst/>
          </a:prstGeom>
        </p:spPr>
      </p:pic>
      <p:pic>
        <p:nvPicPr>
          <p:cNvPr id="4" name="Billede 3">
            <a:extLst>
              <a:ext uri="{FF2B5EF4-FFF2-40B4-BE49-F238E27FC236}">
                <a16:creationId xmlns:a16="http://schemas.microsoft.com/office/drawing/2014/main" id="{E2B9EC1C-1DD7-4C5A-A697-79578A9AD8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3928" y="3804131"/>
            <a:ext cx="4629150" cy="24860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692870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6136C6-E583-4D6D-8C08-60E532B26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/>
          <a:lstStyle/>
          <a:p>
            <a:r>
              <a:rPr lang="da-DK" dirty="0"/>
              <a:t>Measurements</a:t>
            </a:r>
          </a:p>
        </p:txBody>
      </p:sp>
      <p:pic>
        <p:nvPicPr>
          <p:cNvPr id="3" name="Billede 2">
            <a:extLst>
              <a:ext uri="{FF2B5EF4-FFF2-40B4-BE49-F238E27FC236}">
                <a16:creationId xmlns:a16="http://schemas.microsoft.com/office/drawing/2014/main" id="{89B369E9-AC23-4F0F-B781-5125EBD3C0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4" y="1268760"/>
            <a:ext cx="4456089" cy="3743996"/>
          </a:xfrm>
          <a:prstGeom prst="rect">
            <a:avLst/>
          </a:prstGeom>
        </p:spPr>
      </p:pic>
      <p:pic>
        <p:nvPicPr>
          <p:cNvPr id="4" name="Billede 3">
            <a:extLst>
              <a:ext uri="{FF2B5EF4-FFF2-40B4-BE49-F238E27FC236}">
                <a16:creationId xmlns:a16="http://schemas.microsoft.com/office/drawing/2014/main" id="{28FEF94C-A30B-45BD-B9FA-5219B0D61F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0035" y="1268760"/>
            <a:ext cx="4437329" cy="3743996"/>
          </a:xfrm>
          <a:prstGeom prst="rect">
            <a:avLst/>
          </a:prstGeom>
        </p:spPr>
      </p:pic>
      <p:sp>
        <p:nvSpPr>
          <p:cNvPr id="5" name="Ellipse 4">
            <a:extLst>
              <a:ext uri="{FF2B5EF4-FFF2-40B4-BE49-F238E27FC236}">
                <a16:creationId xmlns:a16="http://schemas.microsoft.com/office/drawing/2014/main" id="{1964A1F4-1D59-486C-B0FF-C1BEC1201047}"/>
              </a:ext>
            </a:extLst>
          </p:cNvPr>
          <p:cNvSpPr/>
          <p:nvPr/>
        </p:nvSpPr>
        <p:spPr>
          <a:xfrm>
            <a:off x="1043608" y="4293096"/>
            <a:ext cx="504056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Tekstfelt 5">
            <a:extLst>
              <a:ext uri="{FF2B5EF4-FFF2-40B4-BE49-F238E27FC236}">
                <a16:creationId xmlns:a16="http://schemas.microsoft.com/office/drawing/2014/main" id="{C9A3F3AC-3AF1-4327-9098-CC05D66EC7C5}"/>
              </a:ext>
            </a:extLst>
          </p:cNvPr>
          <p:cNvSpPr txBox="1"/>
          <p:nvPr/>
        </p:nvSpPr>
        <p:spPr>
          <a:xfrm>
            <a:off x="611560" y="4956366"/>
            <a:ext cx="2016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ERROR checks</a:t>
            </a:r>
          </a:p>
          <a:p>
            <a:r>
              <a:rPr lang="da-DK" dirty="0" err="1"/>
              <a:t>before</a:t>
            </a:r>
            <a:r>
              <a:rPr lang="da-DK" dirty="0"/>
              <a:t> </a:t>
            </a:r>
            <a:r>
              <a:rPr lang="da-DK" dirty="0" err="1"/>
              <a:t>publishing</a:t>
            </a:r>
            <a:endParaRPr lang="da-DK" dirty="0"/>
          </a:p>
        </p:txBody>
      </p:sp>
      <p:sp>
        <p:nvSpPr>
          <p:cNvPr id="7" name="Tekstfelt 6">
            <a:extLst>
              <a:ext uri="{FF2B5EF4-FFF2-40B4-BE49-F238E27FC236}">
                <a16:creationId xmlns:a16="http://schemas.microsoft.com/office/drawing/2014/main" id="{C2301A8D-2A1A-41E1-97D6-248BD4B03AAD}"/>
              </a:ext>
            </a:extLst>
          </p:cNvPr>
          <p:cNvSpPr txBox="1"/>
          <p:nvPr/>
        </p:nvSpPr>
        <p:spPr>
          <a:xfrm>
            <a:off x="6012160" y="6237312"/>
            <a:ext cx="2995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/>
              <a:t>ThingSpeak</a:t>
            </a:r>
            <a:r>
              <a:rPr lang="da-DK" dirty="0"/>
              <a:t> → MATLAB </a:t>
            </a:r>
            <a:r>
              <a:rPr lang="da-DK" dirty="0" err="1"/>
              <a:t>code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257830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F7F77A-996C-4B60-8E42-D0B480C9A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Future </a:t>
            </a:r>
            <a:r>
              <a:rPr lang="da-DK" dirty="0" err="1"/>
              <a:t>implementations</a:t>
            </a:r>
            <a:endParaRPr lang="da-DK" dirty="0"/>
          </a:p>
        </p:txBody>
      </p:sp>
      <p:pic>
        <p:nvPicPr>
          <p:cNvPr id="3" name="Billede 2">
            <a:extLst>
              <a:ext uri="{FF2B5EF4-FFF2-40B4-BE49-F238E27FC236}">
                <a16:creationId xmlns:a16="http://schemas.microsoft.com/office/drawing/2014/main" id="{3211DA04-47F9-44DD-AB6B-1C05F70CE0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484784"/>
            <a:ext cx="7043571" cy="3235498"/>
          </a:xfrm>
          <a:prstGeom prst="rect">
            <a:avLst/>
          </a:prstGeom>
        </p:spPr>
      </p:pic>
      <p:sp>
        <p:nvSpPr>
          <p:cNvPr id="4" name="Tekstfelt 3">
            <a:extLst>
              <a:ext uri="{FF2B5EF4-FFF2-40B4-BE49-F238E27FC236}">
                <a16:creationId xmlns:a16="http://schemas.microsoft.com/office/drawing/2014/main" id="{8474F38A-2ADC-421D-AB8B-11ECA3F5EF91}"/>
              </a:ext>
            </a:extLst>
          </p:cNvPr>
          <p:cNvSpPr txBox="1"/>
          <p:nvPr/>
        </p:nvSpPr>
        <p:spPr>
          <a:xfrm>
            <a:off x="1259632" y="4720282"/>
            <a:ext cx="2736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Make the system </a:t>
            </a:r>
            <a:r>
              <a:rPr lang="da-DK" dirty="0" err="1"/>
              <a:t>night</a:t>
            </a:r>
            <a:r>
              <a:rPr lang="da-DK" dirty="0"/>
              <a:t>/</a:t>
            </a:r>
            <a:r>
              <a:rPr lang="da-DK" dirty="0" err="1"/>
              <a:t>day</a:t>
            </a:r>
            <a:r>
              <a:rPr lang="da-DK" dirty="0"/>
              <a:t> or </a:t>
            </a:r>
            <a:r>
              <a:rPr lang="da-DK" dirty="0" err="1"/>
              <a:t>season</a:t>
            </a:r>
            <a:r>
              <a:rPr lang="da-DK" dirty="0"/>
              <a:t> </a:t>
            </a:r>
            <a:r>
              <a:rPr lang="da-DK" dirty="0" err="1"/>
              <a:t>dependend</a:t>
            </a:r>
            <a:endParaRPr lang="da-DK" dirty="0"/>
          </a:p>
        </p:txBody>
      </p:sp>
      <p:sp>
        <p:nvSpPr>
          <p:cNvPr id="5" name="Tekstfelt 4">
            <a:extLst>
              <a:ext uri="{FF2B5EF4-FFF2-40B4-BE49-F238E27FC236}">
                <a16:creationId xmlns:a16="http://schemas.microsoft.com/office/drawing/2014/main" id="{748C69BA-4E27-4E6C-9E1C-6011D1D0033A}"/>
              </a:ext>
            </a:extLst>
          </p:cNvPr>
          <p:cNvSpPr txBox="1"/>
          <p:nvPr/>
        </p:nvSpPr>
        <p:spPr>
          <a:xfrm>
            <a:off x="4932040" y="4762018"/>
            <a:ext cx="28083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This </a:t>
            </a:r>
            <a:r>
              <a:rPr lang="da-DK" dirty="0" err="1"/>
              <a:t>could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an alternative to the </a:t>
            </a:r>
            <a:r>
              <a:rPr lang="da-DK" dirty="0" err="1"/>
              <a:t>way</a:t>
            </a:r>
            <a:r>
              <a:rPr lang="da-DK" dirty="0"/>
              <a:t> the </a:t>
            </a:r>
            <a:r>
              <a:rPr lang="da-DK" dirty="0" err="1"/>
              <a:t>actuator</a:t>
            </a:r>
            <a:r>
              <a:rPr lang="da-DK" dirty="0"/>
              <a:t> is </a:t>
            </a:r>
            <a:r>
              <a:rPr lang="da-DK" dirty="0" err="1"/>
              <a:t>controlled</a:t>
            </a:r>
            <a:r>
              <a:rPr lang="da-DK" dirty="0"/>
              <a:t> </a:t>
            </a:r>
            <a:r>
              <a:rPr lang="da-DK" dirty="0" err="1"/>
              <a:t>now</a:t>
            </a:r>
            <a:r>
              <a:rPr lang="da-DK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841305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E173DFB-509B-4173-92C0-16EA9752C07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Halvcirkelbillede med markerede cirkelbuer</Template>
  <TotalTime>0</TotalTime>
  <Words>53</Words>
  <Application>Microsoft Office PowerPoint</Application>
  <PresentationFormat>Skærmshow (4:3)</PresentationFormat>
  <Paragraphs>18</Paragraphs>
  <Slides>4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2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Office-tema</vt:lpstr>
      <vt:lpstr>PowerPoint-præsentation</vt:lpstr>
      <vt:lpstr>Optimal indoor conditions</vt:lpstr>
      <vt:lpstr>Measurements</vt:lpstr>
      <vt:lpstr>Future implementations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2019-12-16T16:06:45Z</dcterms:created>
  <dcterms:modified xsi:type="dcterms:W3CDTF">2019-12-18T07:28:59Z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TC020116429991</vt:lpwstr>
  </property>
</Properties>
</file>