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30"/>
  </p:notesMasterIdLst>
  <p:handoutMasterIdLst>
    <p:handoutMasterId r:id="rId31"/>
  </p:handoutMasterIdLst>
  <p:sldIdLst>
    <p:sldId id="256" r:id="rId3"/>
    <p:sldId id="260" r:id="rId4"/>
    <p:sldId id="258" r:id="rId5"/>
    <p:sldId id="259" r:id="rId6"/>
    <p:sldId id="292" r:id="rId7"/>
    <p:sldId id="264" r:id="rId8"/>
    <p:sldId id="293" r:id="rId9"/>
    <p:sldId id="295" r:id="rId10"/>
    <p:sldId id="296" r:id="rId11"/>
    <p:sldId id="297" r:id="rId12"/>
    <p:sldId id="298" r:id="rId13"/>
    <p:sldId id="299" r:id="rId14"/>
    <p:sldId id="300" r:id="rId15"/>
    <p:sldId id="301" r:id="rId16"/>
    <p:sldId id="313" r:id="rId17"/>
    <p:sldId id="302" r:id="rId18"/>
    <p:sldId id="266" r:id="rId19"/>
    <p:sldId id="303" r:id="rId20"/>
    <p:sldId id="304" r:id="rId21"/>
    <p:sldId id="305" r:id="rId22"/>
    <p:sldId id="306" r:id="rId23"/>
    <p:sldId id="307" r:id="rId24"/>
    <p:sldId id="308" r:id="rId25"/>
    <p:sldId id="309" r:id="rId26"/>
    <p:sldId id="310" r:id="rId27"/>
    <p:sldId id="311" r:id="rId28"/>
    <p:sldId id="312" r:id="rId29"/>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78" autoAdjust="0"/>
    <p:restoredTop sz="94487" autoAdjust="0"/>
  </p:normalViewPr>
  <p:slideViewPr>
    <p:cSldViewPr>
      <p:cViewPr>
        <p:scale>
          <a:sx n="33" d="100"/>
          <a:sy n="33" d="100"/>
        </p:scale>
        <p:origin x="-1172" y="0"/>
      </p:cViewPr>
      <p:guideLst>
        <p:guide orient="horz" pos="3240"/>
        <p:guide pos="57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9" d="100"/>
          <a:sy n="89" d="100"/>
        </p:scale>
        <p:origin x="-384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19BFA6-89EB-4D76-957E-E1C3AE8B4DCF}" type="datetimeFigureOut">
              <a:rPr lang="en-US" smtClean="0"/>
              <a:t>12/1/2019</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509484-7E19-44C5-BBA7-955540985A41}" type="slidenum">
              <a:rPr lang="en-US" smtClean="0"/>
              <a:t>‹#›</a:t>
            </a:fld>
            <a:endParaRPr lang="en-US"/>
          </a:p>
        </p:txBody>
      </p:sp>
    </p:spTree>
    <p:extLst>
      <p:ext uri="{BB962C8B-B14F-4D97-AF65-F5344CB8AC3E}">
        <p14:creationId xmlns:p14="http://schemas.microsoft.com/office/powerpoint/2010/main" val="1316072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FB5F9-9D2A-4583-AD64-D8BB94702748}" type="datetimeFigureOut">
              <a:rPr lang="en-US" smtClean="0"/>
              <a:t>12/1/2019</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9FC20-7366-4A0C-AA7D-F4AAF6FB2A89}" type="slidenum">
              <a:rPr lang="en-US" smtClean="0"/>
              <a:t>‹#›</a:t>
            </a:fld>
            <a:endParaRPr lang="en-US"/>
          </a:p>
        </p:txBody>
      </p:sp>
    </p:spTree>
    <p:extLst>
      <p:ext uri="{BB962C8B-B14F-4D97-AF65-F5344CB8AC3E}">
        <p14:creationId xmlns:p14="http://schemas.microsoft.com/office/powerpoint/2010/main" val="1848153204"/>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C9FC20-7366-4A0C-AA7D-F4AAF6FB2A89}" type="slidenum">
              <a:rPr lang="en-US" smtClean="0"/>
              <a:t>20</a:t>
            </a:fld>
            <a:endParaRPr lang="en-US"/>
          </a:p>
        </p:txBody>
      </p:sp>
    </p:spTree>
    <p:extLst>
      <p:ext uri="{BB962C8B-B14F-4D97-AF65-F5344CB8AC3E}">
        <p14:creationId xmlns:p14="http://schemas.microsoft.com/office/powerpoint/2010/main" val="18347727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614814" y="1615108"/>
            <a:ext cx="10147990" cy="4426102"/>
          </a:xfrm>
        </p:spPr>
        <p:txBody>
          <a:bodyPr anchor="b">
            <a:noAutofit/>
          </a:bodyPr>
          <a:lstStyle>
            <a:lvl1pPr algn="l">
              <a:lnSpc>
                <a:spcPts val="9000"/>
              </a:lnSpc>
              <a:defRPr sz="9600"/>
            </a:lvl1pPr>
          </a:lstStyle>
          <a:p>
            <a:r>
              <a:rPr lang="en-US" altLang="ja-JP" dirty="0" smtClean="0"/>
              <a:t>Presentation</a:t>
            </a:r>
            <a:br>
              <a:rPr lang="en-US" altLang="ja-JP" dirty="0" smtClean="0"/>
            </a:br>
            <a:r>
              <a:rPr lang="en-US" altLang="ja-JP" dirty="0" smtClean="0"/>
              <a:t>Title Here</a:t>
            </a:r>
            <a:endParaRPr lang="en-US" dirty="0"/>
          </a:p>
        </p:txBody>
      </p:sp>
      <p:sp>
        <p:nvSpPr>
          <p:cNvPr id="3" name="サブタイトル 2"/>
          <p:cNvSpPr>
            <a:spLocks noGrp="1"/>
          </p:cNvSpPr>
          <p:nvPr>
            <p:ph type="subTitle" idx="1" hasCustomPrompt="1"/>
          </p:nvPr>
        </p:nvSpPr>
        <p:spPr>
          <a:xfrm>
            <a:off x="5758830" y="6439644"/>
            <a:ext cx="10153128" cy="1584176"/>
          </a:xfrm>
        </p:spPr>
        <p:txBody>
          <a:bodyPr>
            <a:noAutofit/>
          </a:bodyPr>
          <a:lstStyle>
            <a:lvl1pPr marL="0" indent="0" algn="l">
              <a:lnSpc>
                <a:spcPts val="3000"/>
              </a:lnSpc>
              <a:buNone/>
              <a:defRPr sz="36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p>
          <a:p>
            <a:r>
              <a:rPr lang="en-US" dirty="0" smtClean="0"/>
              <a:t>Sub Title Here</a:t>
            </a:r>
            <a:endParaRPr lang="en-US" dirty="0"/>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正方形/長方形 22"/>
          <p:cNvSpPr/>
          <p:nvPr userDrawn="1"/>
        </p:nvSpPr>
        <p:spPr>
          <a:xfrm>
            <a:off x="5614814" y="6079604"/>
            <a:ext cx="10153128"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10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47" presetClass="entr" presetSubtype="0" fill="hold" grpId="0" nodeType="withEffect">
                                  <p:stCondLst>
                                    <p:cond delay="200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750"/>
                                        <p:tgtEl>
                                          <p:spTgt spid="2"/>
                                        </p:tgtEl>
                                      </p:cBhvr>
                                    </p:animEffect>
                                    <p:anim calcmode="lin" valueType="num">
                                      <p:cBhvr>
                                        <p:cTn id="44" dur="750" fill="hold"/>
                                        <p:tgtEl>
                                          <p:spTgt spid="2"/>
                                        </p:tgtEl>
                                        <p:attrNameLst>
                                          <p:attrName>ppt_x</p:attrName>
                                        </p:attrNameLst>
                                      </p:cBhvr>
                                      <p:tavLst>
                                        <p:tav tm="0">
                                          <p:val>
                                            <p:strVal val="#ppt_x"/>
                                          </p:val>
                                        </p:tav>
                                        <p:tav tm="100000">
                                          <p:val>
                                            <p:strVal val="#ppt_x"/>
                                          </p:val>
                                        </p:tav>
                                      </p:tavLst>
                                    </p:anim>
                                    <p:anim calcmode="lin" valueType="num">
                                      <p:cBhvr>
                                        <p:cTn id="45" dur="750" fill="hold"/>
                                        <p:tgtEl>
                                          <p:spTgt spid="2"/>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2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2250"/>
                                  </p:stCondLst>
                                  <p:childTnLst>
                                    <p:set>
                                      <p:cBhvr>
                                        <p:cTn id="52" dur="1" fill="hold">
                                          <p:stCondLst>
                                            <p:cond delay="0"/>
                                          </p:stCondLst>
                                        </p:cTn>
                                        <p:tgtEl>
                                          <p:spTgt spid="3">
                                            <p:txEl>
                                              <p:pRg st="0" end="0"/>
                                            </p:txEl>
                                          </p:spTgt>
                                        </p:tgtEl>
                                        <p:attrNameLst>
                                          <p:attrName>style.visibility</p:attrName>
                                        </p:attrNameLst>
                                      </p:cBhvr>
                                      <p:to>
                                        <p:strVal val="visible"/>
                                      </p:to>
                                    </p:set>
                                    <p:animEffect transition="in" filter="fade">
                                      <p:cBhvr>
                                        <p:cTn id="53" dur="750"/>
                                        <p:tgtEl>
                                          <p:spTgt spid="3">
                                            <p:txEl>
                                              <p:pRg st="0" end="0"/>
                                            </p:txEl>
                                          </p:spTgt>
                                        </p:tgtEl>
                                      </p:cBhvr>
                                    </p:animEffect>
                                    <p:anim calcmode="lin" valueType="num">
                                      <p:cBhvr>
                                        <p:cTn id="54"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55" dur="750" fill="hold"/>
                                        <p:tgtEl>
                                          <p:spTgt spid="3">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225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fade">
                                      <p:cBhvr>
                                        <p:cTn id="58" dur="750"/>
                                        <p:tgtEl>
                                          <p:spTgt spid="3">
                                            <p:txEl>
                                              <p:pRg st="1" end="1"/>
                                            </p:txEl>
                                          </p:spTgt>
                                        </p:tgtEl>
                                      </p:cBhvr>
                                    </p:animEffect>
                                    <p:anim calcmode="lin" valueType="num">
                                      <p:cBhvr>
                                        <p:cTn id="59"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60"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withEffect">
                  <p:stCondLst>
                    <p:cond delay="225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anim calcmode="lin" valueType="num">
                      <p:cBhvr>
                        <p:cTn dur="750" fill="hold"/>
                        <p:tgtEl>
                          <p:spTgt spid="3"/>
                        </p:tgtEl>
                        <p:attrNameLst>
                          <p:attrName>ppt_x</p:attrName>
                        </p:attrNameLst>
                      </p:cBhvr>
                      <p:tavLst>
                        <p:tav tm="0">
                          <p:val>
                            <p:strVal val="#ppt_x"/>
                          </p:val>
                        </p:tav>
                        <p:tav tm="100000">
                          <p:val>
                            <p:strVal val="#ppt_x"/>
                          </p:val>
                        </p:tav>
                      </p:tavLst>
                    </p:anim>
                    <p:anim calcmode="lin" valueType="num">
                      <p:cBhvr>
                        <p:cTn dur="75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2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dirty="0" smtClean="0"/>
              <a:t>Text Here</a:t>
            </a:r>
            <a:endParaRPr lang="en-US" dirty="0"/>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66189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9901" y="2683618"/>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17" hasCustomPrompt="1"/>
          </p:nvPr>
        </p:nvSpPr>
        <p:spPr>
          <a:xfrm>
            <a:off x="3670301" y="5184075"/>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21" hasCustomPrompt="1"/>
          </p:nvPr>
        </p:nvSpPr>
        <p:spPr>
          <a:xfrm>
            <a:off x="1255920" y="3466626"/>
            <a:ext cx="10050393" cy="1512167"/>
          </a:xfrm>
        </p:spPr>
        <p:txBody>
          <a:bodyPr anchor="t">
            <a:normAutofit/>
          </a:bodyPr>
          <a:lstStyle>
            <a:lvl1pPr algn="l">
              <a:defRPr sz="2000" baseline="0"/>
            </a:lvl1pPr>
          </a:lstStyle>
          <a:p>
            <a:pPr lvl="0"/>
            <a:r>
              <a:rPr lang="en-US" dirty="0" smtClean="0"/>
              <a:t>Text Here</a:t>
            </a:r>
            <a:endParaRPr lang="en-US" dirty="0"/>
          </a:p>
        </p:txBody>
      </p:sp>
      <p:sp>
        <p:nvSpPr>
          <p:cNvPr id="26" name="テキスト プレースホルダー 5"/>
          <p:cNvSpPr>
            <a:spLocks noGrp="1"/>
          </p:cNvSpPr>
          <p:nvPr>
            <p:ph type="body" sz="quarter" idx="22" hasCustomPrompt="1"/>
          </p:nvPr>
        </p:nvSpPr>
        <p:spPr>
          <a:xfrm>
            <a:off x="3669785" y="5935588"/>
            <a:ext cx="10045691" cy="1512167"/>
          </a:xfrm>
        </p:spPr>
        <p:txBody>
          <a:bodyPr anchor="t">
            <a:normAutofit/>
          </a:bodyPr>
          <a:lstStyle>
            <a:lvl1pPr algn="l">
              <a:defRPr sz="2000" baseline="0"/>
            </a:lvl1pPr>
          </a:lstStyle>
          <a:p>
            <a:pPr lvl="0"/>
            <a:r>
              <a:rPr lang="en-US" dirty="0" smtClean="0"/>
              <a:t>Text Here</a:t>
            </a:r>
            <a:endParaRPr lang="en-US" dirty="0"/>
          </a:p>
        </p:txBody>
      </p:sp>
      <p:sp>
        <p:nvSpPr>
          <p:cNvPr id="23" name="テキスト プレースホルダー 5"/>
          <p:cNvSpPr>
            <a:spLocks noGrp="1"/>
          </p:cNvSpPr>
          <p:nvPr>
            <p:ph type="body" sz="quarter" idx="23" hasCustomPrompt="1"/>
          </p:nvPr>
        </p:nvSpPr>
        <p:spPr>
          <a:xfrm>
            <a:off x="5758830" y="7704356"/>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4" name="テキスト プレースホルダー 5"/>
          <p:cNvSpPr>
            <a:spLocks noGrp="1"/>
          </p:cNvSpPr>
          <p:nvPr>
            <p:ph type="body" sz="quarter" idx="24" hasCustomPrompt="1"/>
          </p:nvPr>
        </p:nvSpPr>
        <p:spPr>
          <a:xfrm>
            <a:off x="5758017" y="8455869"/>
            <a:ext cx="10045691" cy="1512167"/>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81177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4" presetClass="entr" presetSubtype="10"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Effect transition="in" filter="randombar(horizontal)">
                                      <p:cBhvr>
                                        <p:cTn id="53" dur="500"/>
                                        <p:tgtEl>
                                          <p:spTgt spid="16">
                                            <p:bg/>
                                          </p:spTgt>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57" dur="500"/>
                                        <p:tgtEl>
                                          <p:spTgt spid="16">
                                            <p:txEl>
                                              <p:pRg st="0" end="0"/>
                                            </p:txEl>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61" dur="500"/>
                                        <p:tgtEl>
                                          <p:spTgt spid="25">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8">
                                            <p:bg/>
                                          </p:spTgt>
                                        </p:tgtEl>
                                        <p:attrNameLst>
                                          <p:attrName>style.visibility</p:attrName>
                                        </p:attrNameLst>
                                      </p:cBhvr>
                                      <p:to>
                                        <p:strVal val="visible"/>
                                      </p:to>
                                    </p:set>
                                    <p:animEffect transition="in" filter="randombar(horizontal)">
                                      <p:cBhvr>
                                        <p:cTn id="65" dur="500"/>
                                        <p:tgtEl>
                                          <p:spTgt spid="18">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9" dur="500"/>
                                        <p:tgtEl>
                                          <p:spTgt spid="18">
                                            <p:txEl>
                                              <p:pRg st="0" end="0"/>
                                            </p:txEl>
                                          </p:spTgt>
                                        </p:tgtEl>
                                      </p:cBhvr>
                                    </p:animEffect>
                                  </p:childTnLst>
                                </p:cTn>
                              </p:par>
                            </p:childTnLst>
                          </p:cTn>
                        </p:par>
                        <p:par>
                          <p:cTn id="70" fill="hold">
                            <p:stCondLst>
                              <p:cond delay="3250"/>
                            </p:stCondLst>
                            <p:childTnLst>
                              <p:par>
                                <p:cTn id="71" presetID="14" presetClass="entr" presetSubtype="10" fill="hold" grpId="0" nodeType="afterEffect">
                                  <p:stCondLst>
                                    <p:cond delay="0"/>
                                  </p:stCondLst>
                                  <p:childTnLst>
                                    <p:set>
                                      <p:cBhvr>
                                        <p:cTn id="7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73" dur="500"/>
                                        <p:tgtEl>
                                          <p:spTgt spid="26">
                                            <p:txEl>
                                              <p:pRg st="0" end="0"/>
                                            </p:txEl>
                                          </p:spTgt>
                                        </p:tgtEl>
                                      </p:cBhvr>
                                    </p:animEffect>
                                  </p:childTnLst>
                                </p:cTn>
                              </p:par>
                            </p:childTnLst>
                          </p:cTn>
                        </p:par>
                        <p:par>
                          <p:cTn id="74" fill="hold">
                            <p:stCondLst>
                              <p:cond delay="3750"/>
                            </p:stCondLst>
                            <p:childTnLst>
                              <p:par>
                                <p:cTn id="75" presetID="14" presetClass="entr" presetSubtype="10" fill="hold" grpId="0" nodeType="afterEffect">
                                  <p:stCondLst>
                                    <p:cond delay="0"/>
                                  </p:stCondLst>
                                  <p:childTnLst>
                                    <p:set>
                                      <p:cBhvr>
                                        <p:cTn id="76" dur="1" fill="hold">
                                          <p:stCondLst>
                                            <p:cond delay="0"/>
                                          </p:stCondLst>
                                        </p:cTn>
                                        <p:tgtEl>
                                          <p:spTgt spid="23">
                                            <p:bg/>
                                          </p:spTgt>
                                        </p:tgtEl>
                                        <p:attrNameLst>
                                          <p:attrName>style.visibility</p:attrName>
                                        </p:attrNameLst>
                                      </p:cBhvr>
                                      <p:to>
                                        <p:strVal val="visible"/>
                                      </p:to>
                                    </p:set>
                                    <p:animEffect transition="in" filter="randombar(horizontal)">
                                      <p:cBhvr>
                                        <p:cTn id="77" dur="500"/>
                                        <p:tgtEl>
                                          <p:spTgt spid="23">
                                            <p:bg/>
                                          </p:spTgt>
                                        </p:tgtEl>
                                      </p:cBhvr>
                                    </p:animEffect>
                                  </p:childTnLst>
                                </p:cTn>
                              </p:par>
                            </p:childTnLst>
                          </p:cTn>
                        </p:par>
                        <p:par>
                          <p:cTn id="78" fill="hold">
                            <p:stCondLst>
                              <p:cond delay="4250"/>
                            </p:stCondLst>
                            <p:childTnLst>
                              <p:par>
                                <p:cTn id="79" presetID="14" presetClass="entr" presetSubtype="10" fill="hold" grpId="0" nodeType="afterEffect">
                                  <p:stCondLst>
                                    <p:cond delay="0"/>
                                  </p:stCondLst>
                                  <p:childTnLst>
                                    <p:set>
                                      <p:cBhvr>
                                        <p:cTn id="80"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1" dur="500"/>
                                        <p:tgtEl>
                                          <p:spTgt spid="23">
                                            <p:txEl>
                                              <p:pRg st="0" end="0"/>
                                            </p:txEl>
                                          </p:spTgt>
                                        </p:tgtEl>
                                      </p:cBhvr>
                                    </p:animEffect>
                                  </p:childTnLst>
                                </p:cTn>
                              </p:par>
                            </p:childTnLst>
                          </p:cTn>
                        </p:par>
                        <p:par>
                          <p:cTn id="82" fill="hold">
                            <p:stCondLst>
                              <p:cond delay="4750"/>
                            </p:stCondLst>
                            <p:childTnLst>
                              <p:par>
                                <p:cTn id="83" presetID="14" presetClass="entr" presetSubtype="10" fill="hold" grpId="0" nodeType="after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8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8" grpId="0" build="p" animBg="1">
        <p:tmplLst>
          <p:tmpl>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3" grpId="0" build="p" animBg="1">
        <p:tmplLst>
          <p:tmpl>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build="p">
        <p:tmplLst>
          <p:tmpl lvl="1">
            <p:tnLst>
              <p:par>
                <p:cTn presetID="14" presetClass="entr" presetSubtype="1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randombar(horizontal)">
                      <p:cBhvr>
                        <p:cTn dur="500"/>
                        <p:tgtEl>
                          <p:spTgt spid="2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 Vertic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1356978" y="2551212"/>
            <a:ext cx="5265948" cy="6243067"/>
          </a:xfrm>
        </p:spPr>
        <p:txBody>
          <a:bodyPr anchor="ctr">
            <a:normAutofit/>
          </a:bodyPr>
          <a:lstStyle>
            <a:lvl1pPr algn="l">
              <a:defRPr sz="4400">
                <a:latin typeface="Aleo-BoldItalic"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14" hasCustomPrompt="1"/>
          </p:nvPr>
        </p:nvSpPr>
        <p:spPr>
          <a:xfrm>
            <a:off x="6694934" y="4304948"/>
            <a:ext cx="10738556" cy="2782768"/>
          </a:xfrm>
        </p:spPr>
        <p:txBody>
          <a:bodyPr anchor="ctr"/>
          <a:lstStyle>
            <a:lvl1pPr algn="l">
              <a:defRPr baseline="0"/>
            </a:lvl1pPr>
          </a:lstStyle>
          <a:p>
            <a:pPr lvl="0"/>
            <a:r>
              <a:rPr lang="en-US" dirty="0" smtClean="0"/>
              <a:t>Text Here</a:t>
            </a:r>
            <a:endParaRPr lang="en-US" dirty="0"/>
          </a:p>
        </p:txBody>
      </p:sp>
    </p:spTree>
    <p:extLst>
      <p:ext uri="{BB962C8B-B14F-4D97-AF65-F5344CB8AC3E}">
        <p14:creationId xmlns:p14="http://schemas.microsoft.com/office/powerpoint/2010/main" val="184140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5">
                                            <p:txEl>
                                              <p:pRg st="0" end="0"/>
                                            </p:txEl>
                                          </p:spTgt>
                                        </p:tgtEl>
                                        <p:attrNameLst>
                                          <p:attrName>style.visibility</p:attrName>
                                        </p:attrNameLst>
                                      </p:cBhvr>
                                      <p:to>
                                        <p:strVal val="visible"/>
                                      </p:to>
                                    </p:set>
                                    <p:animEffect transition="in" filter="fade">
                                      <p:cBhvr>
                                        <p:cTn id="55"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1006302" y="3631332"/>
            <a:ext cx="16427188" cy="108012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1015666" y="4664988"/>
            <a:ext cx="16417824" cy="2782768"/>
          </a:xfrm>
        </p:spPr>
        <p:txBody>
          <a:bodyPr/>
          <a:lstStyle>
            <a:lvl1pPr algn="ctr">
              <a:defRPr baseline="0"/>
            </a:lvl1pPr>
          </a:lstStyle>
          <a:p>
            <a:pPr lvl="0"/>
            <a:r>
              <a:rPr lang="en-US" dirty="0" smtClean="0"/>
              <a:t>Text Here</a:t>
            </a:r>
            <a:endParaRPr lang="en-US" dirty="0"/>
          </a:p>
        </p:txBody>
      </p:sp>
    </p:spTree>
    <p:extLst>
      <p:ext uri="{BB962C8B-B14F-4D97-AF65-F5344CB8AC3E}">
        <p14:creationId xmlns:p14="http://schemas.microsoft.com/office/powerpoint/2010/main" val="397510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dirty="0" smtClean="0"/>
              <a:t>Text Here</a:t>
            </a:r>
            <a:endParaRPr lang="en-US" dirty="0"/>
          </a:p>
        </p:txBody>
      </p:sp>
    </p:spTree>
    <p:extLst>
      <p:ext uri="{BB962C8B-B14F-4D97-AF65-F5344CB8AC3E}">
        <p14:creationId xmlns:p14="http://schemas.microsoft.com/office/powerpoint/2010/main" val="356057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Tree>
    <p:extLst>
      <p:ext uri="{BB962C8B-B14F-4D97-AF65-F5344CB8AC3E}">
        <p14:creationId xmlns:p14="http://schemas.microsoft.com/office/powerpoint/2010/main" val="119171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8" name="図プレースホルダー 7"/>
          <p:cNvSpPr>
            <a:spLocks noGrp="1" noChangeAspect="1"/>
          </p:cNvSpPr>
          <p:nvPr>
            <p:ph type="pic" sz="quarter" idx="13" hasCustomPrompt="1"/>
          </p:nvPr>
        </p:nvSpPr>
        <p:spPr>
          <a:xfrm>
            <a:off x="2014538" y="2766889"/>
            <a:ext cx="5760516" cy="5760516"/>
          </a:xfrm>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5" name="テキスト プレースホルダー 5"/>
          <p:cNvSpPr>
            <a:spLocks noGrp="1"/>
          </p:cNvSpPr>
          <p:nvPr>
            <p:ph type="body" sz="quarter" idx="15" hasCustomPrompt="1"/>
          </p:nvPr>
        </p:nvSpPr>
        <p:spPr>
          <a:xfrm>
            <a:off x="8011092" y="2765632"/>
            <a:ext cx="8476929" cy="721683"/>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6" name="テキスト プレースホルダー 5"/>
          <p:cNvSpPr>
            <a:spLocks noGrp="1"/>
          </p:cNvSpPr>
          <p:nvPr>
            <p:ph type="body" sz="quarter" idx="16" hasCustomPrompt="1"/>
          </p:nvPr>
        </p:nvSpPr>
        <p:spPr>
          <a:xfrm>
            <a:off x="7991078" y="3631332"/>
            <a:ext cx="8496943" cy="5328592"/>
          </a:xfrm>
        </p:spPr>
        <p:txBody>
          <a:bodyPr anchor="t">
            <a:normAutofit/>
          </a:bodyPr>
          <a:lstStyle>
            <a:lvl1pPr algn="l">
              <a:defRPr sz="2400" baseline="0"/>
            </a:lvl1pPr>
          </a:lstStyle>
          <a:p>
            <a:pPr lvl="0"/>
            <a:r>
              <a:rPr lang="en-US" dirty="0" smtClean="0"/>
              <a:t>Text Here</a:t>
            </a:r>
            <a:endParaRPr lang="en-US" dirty="0"/>
          </a:p>
        </p:txBody>
      </p:sp>
      <p:sp>
        <p:nvSpPr>
          <p:cNvPr id="22" name="テキスト プレースホルダー 5"/>
          <p:cNvSpPr>
            <a:spLocks noGrp="1"/>
          </p:cNvSpPr>
          <p:nvPr>
            <p:ph type="body" sz="quarter" idx="14" hasCustomPrompt="1"/>
          </p:nvPr>
        </p:nvSpPr>
        <p:spPr>
          <a:xfrm rot="21288877">
            <a:off x="2253290" y="8210533"/>
            <a:ext cx="5760000" cy="766544"/>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3200" baseline="0">
                <a:solidFill>
                  <a:schemeClr val="bg1">
                    <a:lumMod val="85000"/>
                  </a:schemeClr>
                </a:solidFill>
                <a:latin typeface="Aleo-BoldItalic" pitchFamily="34" charset="0"/>
              </a:defRPr>
            </a:lvl1pPr>
          </a:lstStyle>
          <a:p>
            <a:pPr lvl="0"/>
            <a:r>
              <a:rPr lang="en-US" dirty="0" smtClean="0"/>
              <a:t>Caption Here</a:t>
            </a:r>
            <a:endParaRPr lang="en-US" dirty="0"/>
          </a:p>
        </p:txBody>
      </p:sp>
    </p:spTree>
    <p:extLst>
      <p:ext uri="{BB962C8B-B14F-4D97-AF65-F5344CB8AC3E}">
        <p14:creationId xmlns:p14="http://schemas.microsoft.com/office/powerpoint/2010/main" val="345063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par>
                          <p:cTn id="54" fill="hold">
                            <p:stCondLst>
                              <p:cond delay="1250"/>
                            </p:stCondLst>
                            <p:childTnLst>
                              <p:par>
                                <p:cTn id="55" presetID="22" presetClass="entr" presetSubtype="4" fill="hold" grpId="0" nodeType="afterEffect">
                                  <p:stCondLst>
                                    <p:cond delay="0"/>
                                  </p:stCondLst>
                                  <p:childTnLst>
                                    <p:set>
                                      <p:cBhvr>
                                        <p:cTn id="56" dur="1" fill="hold">
                                          <p:stCondLst>
                                            <p:cond delay="0"/>
                                          </p:stCondLst>
                                        </p:cTn>
                                        <p:tgtEl>
                                          <p:spTgt spid="22">
                                            <p:bg/>
                                          </p:spTgt>
                                        </p:tgtEl>
                                        <p:attrNameLst>
                                          <p:attrName>style.visibility</p:attrName>
                                        </p:attrNameLst>
                                      </p:cBhvr>
                                      <p:to>
                                        <p:strVal val="visible"/>
                                      </p:to>
                                    </p:set>
                                    <p:animEffect transition="in" filter="wipe(down)">
                                      <p:cBhvr>
                                        <p:cTn id="57" dur="500"/>
                                        <p:tgtEl>
                                          <p:spTgt spid="22">
                                            <p:bg/>
                                          </p:spTgt>
                                        </p:tgtEl>
                                      </p:cBhvr>
                                    </p:animEffect>
                                  </p:childTnLst>
                                </p:cTn>
                              </p:par>
                            </p:childTnLst>
                          </p:cTn>
                        </p:par>
                        <p:par>
                          <p:cTn id="58" fill="hold">
                            <p:stCondLst>
                              <p:cond delay="1750"/>
                            </p:stCondLst>
                            <p:childTnLst>
                              <p:par>
                                <p:cTn id="59" presetID="22" presetClass="entr" presetSubtype="4" fill="hold" grpId="0" nodeType="afterEffect">
                                  <p:stCondLst>
                                    <p:cond delay="0"/>
                                  </p:stCondLst>
                                  <p:childTnLst>
                                    <p:set>
                                      <p:cBhvr>
                                        <p:cTn id="60" dur="1" fill="hold">
                                          <p:stCondLst>
                                            <p:cond delay="0"/>
                                          </p:stCondLst>
                                        </p:cTn>
                                        <p:tgtEl>
                                          <p:spTgt spid="22">
                                            <p:txEl>
                                              <p:pRg st="0" end="0"/>
                                            </p:txEl>
                                          </p:spTgt>
                                        </p:tgtEl>
                                        <p:attrNameLst>
                                          <p:attrName>style.visibility</p:attrName>
                                        </p:attrNameLst>
                                      </p:cBhvr>
                                      <p:to>
                                        <p:strVal val="visible"/>
                                      </p:to>
                                    </p:set>
                                    <p:animEffect transition="in" filter="wipe(down)">
                                      <p:cBhvr>
                                        <p:cTn id="61" dur="500"/>
                                        <p:tgtEl>
                                          <p:spTgt spid="22">
                                            <p:txEl>
                                              <p:pRg st="0" end="0"/>
                                            </p:txEl>
                                          </p:spTgt>
                                        </p:tgtEl>
                                      </p:cBhvr>
                                    </p:animEffect>
                                  </p:childTnLst>
                                </p:cTn>
                              </p:par>
                            </p:childTnLst>
                          </p:cTn>
                        </p:par>
                        <p:par>
                          <p:cTn id="62" fill="hold">
                            <p:stCondLst>
                              <p:cond delay="2250"/>
                            </p:stCondLst>
                            <p:childTnLst>
                              <p:par>
                                <p:cTn id="63" presetID="42" presetClass="entr" presetSubtype="0" fill="hold" grpId="0" nodeType="afterEffect">
                                  <p:stCondLst>
                                    <p:cond delay="0"/>
                                  </p:stCondLst>
                                  <p:childTnLst>
                                    <p:set>
                                      <p:cBhvr>
                                        <p:cTn id="64" dur="1" fill="hold">
                                          <p:stCondLst>
                                            <p:cond delay="0"/>
                                          </p:stCondLst>
                                        </p:cTn>
                                        <p:tgtEl>
                                          <p:spTgt spid="25">
                                            <p:bg/>
                                          </p:spTgt>
                                        </p:tgtEl>
                                        <p:attrNameLst>
                                          <p:attrName>style.visibility</p:attrName>
                                        </p:attrNameLst>
                                      </p:cBhvr>
                                      <p:to>
                                        <p:strVal val="visible"/>
                                      </p:to>
                                    </p:set>
                                    <p:animEffect transition="in" filter="fade">
                                      <p:cBhvr>
                                        <p:cTn id="65" dur="500"/>
                                        <p:tgtEl>
                                          <p:spTgt spid="25">
                                            <p:bg/>
                                          </p:spTgt>
                                        </p:tgtEl>
                                      </p:cBhvr>
                                    </p:animEffect>
                                    <p:anim calcmode="lin" valueType="num">
                                      <p:cBhvr>
                                        <p:cTn id="66" dur="500" fill="hold"/>
                                        <p:tgtEl>
                                          <p:spTgt spid="25">
                                            <p:bg/>
                                          </p:spTgt>
                                        </p:tgtEl>
                                        <p:attrNameLst>
                                          <p:attrName>ppt_x</p:attrName>
                                        </p:attrNameLst>
                                      </p:cBhvr>
                                      <p:tavLst>
                                        <p:tav tm="0">
                                          <p:val>
                                            <p:strVal val="#ppt_x"/>
                                          </p:val>
                                        </p:tav>
                                        <p:tav tm="100000">
                                          <p:val>
                                            <p:strVal val="#ppt_x"/>
                                          </p:val>
                                        </p:tav>
                                      </p:tavLst>
                                    </p:anim>
                                    <p:anim calcmode="lin" valueType="num">
                                      <p:cBhvr>
                                        <p:cTn id="67" dur="500" fill="hold"/>
                                        <p:tgtEl>
                                          <p:spTgt spid="25">
                                            <p:bg/>
                                          </p:spTgt>
                                        </p:tgtEl>
                                        <p:attrNameLst>
                                          <p:attrName>ppt_y</p:attrName>
                                        </p:attrNameLst>
                                      </p:cBhvr>
                                      <p:tavLst>
                                        <p:tav tm="0">
                                          <p:val>
                                            <p:strVal val="#ppt_y+.1"/>
                                          </p:val>
                                        </p:tav>
                                        <p:tav tm="100000">
                                          <p:val>
                                            <p:strVal val="#ppt_y"/>
                                          </p:val>
                                        </p:tav>
                                      </p:tavLst>
                                    </p:anim>
                                  </p:childTnLst>
                                </p:cTn>
                              </p:par>
                            </p:childTnLst>
                          </p:cTn>
                        </p:par>
                        <p:par>
                          <p:cTn id="68" fill="hold">
                            <p:stCondLst>
                              <p:cond delay="2750"/>
                            </p:stCondLst>
                            <p:childTnLst>
                              <p:par>
                                <p:cTn id="69" presetID="42" presetClass="entr" presetSubtype="0" fill="hold" grpId="0" nodeType="afterEffect">
                                  <p:stCondLst>
                                    <p:cond delay="0"/>
                                  </p:st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fade">
                                      <p:cBhvr>
                                        <p:cTn id="71" dur="500"/>
                                        <p:tgtEl>
                                          <p:spTgt spid="25">
                                            <p:txEl>
                                              <p:pRg st="0" end="0"/>
                                            </p:txEl>
                                          </p:spTgt>
                                        </p:tgtEl>
                                      </p:cBhvr>
                                    </p:animEffect>
                                    <p:anim calcmode="lin" valueType="num">
                                      <p:cBhvr>
                                        <p:cTn id="7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73"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74" fill="hold">
                            <p:stCondLst>
                              <p:cond delay="3250"/>
                            </p:stCondLst>
                            <p:childTnLst>
                              <p:par>
                                <p:cTn id="75" presetID="42" presetClass="entr" presetSubtype="0" fill="hold" grpId="0" nodeType="afterEffect">
                                  <p:stCondLst>
                                    <p:cond delay="0"/>
                                  </p:stCondLst>
                                  <p:childTnLst>
                                    <p:set>
                                      <p:cBhvr>
                                        <p:cTn id="76" dur="1" fill="hold">
                                          <p:stCondLst>
                                            <p:cond delay="0"/>
                                          </p:stCondLst>
                                        </p:cTn>
                                        <p:tgtEl>
                                          <p:spTgt spid="26">
                                            <p:txEl>
                                              <p:pRg st="0" end="0"/>
                                            </p:txEl>
                                          </p:spTgt>
                                        </p:tgtEl>
                                        <p:attrNameLst>
                                          <p:attrName>style.visibility</p:attrName>
                                        </p:attrNameLst>
                                      </p:cBhvr>
                                      <p:to>
                                        <p:strVal val="visible"/>
                                      </p:to>
                                    </p:set>
                                    <p:animEffect transition="in" filter="fade">
                                      <p:cBhvr>
                                        <p:cTn id="77" dur="500"/>
                                        <p:tgtEl>
                                          <p:spTgt spid="26">
                                            <p:txEl>
                                              <p:pRg st="0" end="0"/>
                                            </p:txEl>
                                          </p:spTgt>
                                        </p:tgtEl>
                                      </p:cBhvr>
                                    </p:animEffect>
                                    <p:anim calcmode="lin" valueType="num">
                                      <p:cBhvr>
                                        <p:cTn id="7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79" dur="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5" grpId="0" build="p" animBg="1">
        <p:tmplLst>
          <p:tmpl>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2" grpId="0" build="p" animBg="1">
        <p:tmplLst>
          <p:tmpl>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mage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8" name="図プレースホルダー 7"/>
          <p:cNvSpPr>
            <a:spLocks noGrp="1" noChangeAspect="1"/>
          </p:cNvSpPr>
          <p:nvPr>
            <p:ph type="pic" sz="quarter" idx="13" hasCustomPrompt="1"/>
          </p:nvPr>
        </p:nvSpPr>
        <p:spPr>
          <a:xfrm>
            <a:off x="1006302" y="306478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2" name="テキスト プレースホルダー 5"/>
          <p:cNvSpPr>
            <a:spLocks noGrp="1"/>
          </p:cNvSpPr>
          <p:nvPr>
            <p:ph type="body" sz="quarter" idx="14" hasCustomPrompt="1"/>
          </p:nvPr>
        </p:nvSpPr>
        <p:spPr>
          <a:xfrm rot="21288877">
            <a:off x="448802" y="6347140"/>
            <a:ext cx="4354395"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18" name="図プレースホルダー 7"/>
          <p:cNvSpPr>
            <a:spLocks noGrp="1" noChangeAspect="1"/>
          </p:cNvSpPr>
          <p:nvPr>
            <p:ph type="pic" sz="quarter" idx="15" hasCustomPrompt="1"/>
          </p:nvPr>
        </p:nvSpPr>
        <p:spPr>
          <a:xfrm>
            <a:off x="5182766" y="436127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3" name="テキスト プレースホルダー 5"/>
          <p:cNvSpPr>
            <a:spLocks noGrp="1"/>
          </p:cNvSpPr>
          <p:nvPr>
            <p:ph type="body" sz="quarter" idx="16" hasCustomPrompt="1"/>
          </p:nvPr>
        </p:nvSpPr>
        <p:spPr>
          <a:xfrm rot="21288877">
            <a:off x="4625266" y="7643630"/>
            <a:ext cx="4354395"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24" name="図プレースホルダー 7"/>
          <p:cNvSpPr>
            <a:spLocks noGrp="1" noChangeAspect="1"/>
          </p:cNvSpPr>
          <p:nvPr>
            <p:ph type="pic" sz="quarter" idx="17" hasCustomPrompt="1"/>
          </p:nvPr>
        </p:nvSpPr>
        <p:spPr>
          <a:xfrm>
            <a:off x="9359230" y="2617184"/>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7" name="テキスト プレースホルダー 5"/>
          <p:cNvSpPr>
            <a:spLocks noGrp="1"/>
          </p:cNvSpPr>
          <p:nvPr>
            <p:ph type="body" sz="quarter" idx="18" hasCustomPrompt="1"/>
          </p:nvPr>
        </p:nvSpPr>
        <p:spPr>
          <a:xfrm rot="21288877">
            <a:off x="8801730" y="5899538"/>
            <a:ext cx="4354395" cy="607972"/>
          </a:xfrm>
          <a:gradFill flip="none" rotWithShape="1">
            <a:gsLst>
              <a:gs pos="0">
                <a:schemeClr val="accent3">
                  <a:alpha val="0"/>
                </a:schemeClr>
              </a:gs>
              <a:gs pos="50000">
                <a:schemeClr val="accent3"/>
              </a:gs>
              <a:gs pos="100000">
                <a:schemeClr val="accent3"/>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28" name="図プレースホルダー 7"/>
          <p:cNvSpPr>
            <a:spLocks noGrp="1" noChangeAspect="1"/>
          </p:cNvSpPr>
          <p:nvPr>
            <p:ph type="pic" sz="quarter" idx="19" hasCustomPrompt="1"/>
          </p:nvPr>
        </p:nvSpPr>
        <p:spPr>
          <a:xfrm>
            <a:off x="13535694" y="3477508"/>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9" name="テキスト プレースホルダー 5"/>
          <p:cNvSpPr>
            <a:spLocks noGrp="1"/>
          </p:cNvSpPr>
          <p:nvPr>
            <p:ph type="body" sz="quarter" idx="20" hasCustomPrompt="1"/>
          </p:nvPr>
        </p:nvSpPr>
        <p:spPr>
          <a:xfrm rot="21288877">
            <a:off x="12978194" y="6759862"/>
            <a:ext cx="4354395" cy="607972"/>
          </a:xfrm>
          <a:gradFill flip="none" rotWithShape="1">
            <a:gsLst>
              <a:gs pos="0">
                <a:schemeClr val="accent4">
                  <a:alpha val="0"/>
                </a:schemeClr>
              </a:gs>
              <a:gs pos="50000">
                <a:schemeClr val="accent4"/>
              </a:gs>
              <a:gs pos="100000">
                <a:schemeClr val="accent4"/>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30" name="テキスト プレースホルダー 5"/>
          <p:cNvSpPr>
            <a:spLocks noGrp="1"/>
          </p:cNvSpPr>
          <p:nvPr>
            <p:ph type="body" sz="quarter" idx="21" hasCustomPrompt="1"/>
          </p:nvPr>
        </p:nvSpPr>
        <p:spPr>
          <a:xfrm>
            <a:off x="934294" y="7303740"/>
            <a:ext cx="3456384" cy="1440160"/>
          </a:xfrm>
        </p:spPr>
        <p:txBody>
          <a:bodyPr anchor="t">
            <a:normAutofit/>
          </a:bodyPr>
          <a:lstStyle>
            <a:lvl1pPr algn="l">
              <a:defRPr sz="2000" baseline="0"/>
            </a:lvl1pPr>
          </a:lstStyle>
          <a:p>
            <a:pPr lvl="0"/>
            <a:r>
              <a:rPr lang="en-US" dirty="0" smtClean="0"/>
              <a:t>Text Here</a:t>
            </a:r>
            <a:endParaRPr lang="en-US" dirty="0"/>
          </a:p>
        </p:txBody>
      </p:sp>
      <p:sp>
        <p:nvSpPr>
          <p:cNvPr id="31" name="テキスト プレースホルダー 5"/>
          <p:cNvSpPr>
            <a:spLocks noGrp="1"/>
          </p:cNvSpPr>
          <p:nvPr>
            <p:ph type="body" sz="quarter" idx="22" hasCustomPrompt="1"/>
          </p:nvPr>
        </p:nvSpPr>
        <p:spPr>
          <a:xfrm>
            <a:off x="5038752" y="8599884"/>
            <a:ext cx="3456384" cy="1440160"/>
          </a:xfrm>
        </p:spPr>
        <p:txBody>
          <a:bodyPr anchor="t">
            <a:normAutofit/>
          </a:bodyPr>
          <a:lstStyle>
            <a:lvl1pPr algn="l">
              <a:defRPr sz="2000" baseline="0"/>
            </a:lvl1pPr>
          </a:lstStyle>
          <a:p>
            <a:pPr lvl="0"/>
            <a:r>
              <a:rPr lang="en-US" dirty="0" smtClean="0"/>
              <a:t>Text Here</a:t>
            </a:r>
            <a:endParaRPr lang="en-US" dirty="0"/>
          </a:p>
        </p:txBody>
      </p:sp>
      <p:sp>
        <p:nvSpPr>
          <p:cNvPr id="32" name="テキスト プレースホルダー 5"/>
          <p:cNvSpPr>
            <a:spLocks noGrp="1"/>
          </p:cNvSpPr>
          <p:nvPr>
            <p:ph type="body" sz="quarter" idx="23" hasCustomPrompt="1"/>
          </p:nvPr>
        </p:nvSpPr>
        <p:spPr>
          <a:xfrm>
            <a:off x="9287224" y="6871692"/>
            <a:ext cx="3456384" cy="1440160"/>
          </a:xfrm>
        </p:spPr>
        <p:txBody>
          <a:bodyPr anchor="t">
            <a:normAutofit/>
          </a:bodyPr>
          <a:lstStyle>
            <a:lvl1pPr algn="l">
              <a:defRPr sz="2000" baseline="0"/>
            </a:lvl1pPr>
          </a:lstStyle>
          <a:p>
            <a:pPr lvl="0"/>
            <a:r>
              <a:rPr lang="en-US" dirty="0" smtClean="0"/>
              <a:t>Text Here</a:t>
            </a:r>
            <a:endParaRPr lang="en-US" dirty="0"/>
          </a:p>
        </p:txBody>
      </p:sp>
      <p:sp>
        <p:nvSpPr>
          <p:cNvPr id="33" name="テキスト プレースホルダー 5"/>
          <p:cNvSpPr>
            <a:spLocks noGrp="1"/>
          </p:cNvSpPr>
          <p:nvPr>
            <p:ph type="body" sz="quarter" idx="24" hasCustomPrompt="1"/>
          </p:nvPr>
        </p:nvSpPr>
        <p:spPr>
          <a:xfrm>
            <a:off x="13463687" y="7591772"/>
            <a:ext cx="3456384" cy="1440160"/>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9840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wipe(down)">
                                      <p:cBhvr>
                                        <p:cTn id="56" dur="500"/>
                                        <p:tgtEl>
                                          <p:spTgt spid="22">
                                            <p:bg/>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down)">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wipe(down)">
                                      <p:cBhvr>
                                        <p:cTn id="66" dur="500"/>
                                        <p:tgtEl>
                                          <p:spTgt spid="23">
                                            <p:bg/>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wipe(down)">
                                      <p:cBhvr>
                                        <p:cTn id="69" dur="500"/>
                                        <p:tgtEl>
                                          <p:spTgt spid="23">
                                            <p:txEl>
                                              <p:pRg st="0" end="0"/>
                                            </p:txEl>
                                          </p:spTgt>
                                        </p:tgtEl>
                                      </p:cBhvr>
                                    </p:animEffect>
                                  </p:childTnLst>
                                </p:cTn>
                              </p:par>
                            </p:childTnLst>
                          </p:cTn>
                        </p:par>
                        <p:par>
                          <p:cTn id="70" fill="hold">
                            <p:stCondLst>
                              <p:cond delay="1750"/>
                            </p:stCondLst>
                            <p:childTnLst>
                              <p:par>
                                <p:cTn id="71" presetID="10" presetClass="entr" presetSubtype="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7">
                                            <p:bg/>
                                          </p:spTgt>
                                        </p:tgtEl>
                                        <p:attrNameLst>
                                          <p:attrName>style.visibility</p:attrName>
                                        </p:attrNameLst>
                                      </p:cBhvr>
                                      <p:to>
                                        <p:strVal val="visible"/>
                                      </p:to>
                                    </p:set>
                                    <p:animEffect transition="in" filter="wipe(down)">
                                      <p:cBhvr>
                                        <p:cTn id="76" dur="500"/>
                                        <p:tgtEl>
                                          <p:spTgt spid="27">
                                            <p:bg/>
                                          </p:spTgt>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7">
                                            <p:txEl>
                                              <p:pRg st="0" end="0"/>
                                            </p:txEl>
                                          </p:spTgt>
                                        </p:tgtEl>
                                        <p:attrNameLst>
                                          <p:attrName>style.visibility</p:attrName>
                                        </p:attrNameLst>
                                      </p:cBhvr>
                                      <p:to>
                                        <p:strVal val="visible"/>
                                      </p:to>
                                    </p:set>
                                    <p:animEffect transition="in" filter="wipe(down)">
                                      <p:cBhvr>
                                        <p:cTn id="79" dur="500"/>
                                        <p:tgtEl>
                                          <p:spTgt spid="27">
                                            <p:txEl>
                                              <p:pRg st="0" end="0"/>
                                            </p:txEl>
                                          </p:spTgt>
                                        </p:tgtEl>
                                      </p:cBhvr>
                                    </p:animEffect>
                                  </p:childTnLst>
                                </p:cTn>
                              </p:par>
                            </p:childTnLst>
                          </p:cTn>
                        </p:par>
                        <p:par>
                          <p:cTn id="80" fill="hold">
                            <p:stCondLst>
                              <p:cond delay="2250"/>
                            </p:stCondLst>
                            <p:childTnLst>
                              <p:par>
                                <p:cTn id="81" presetID="10" presetClass="entr" presetSubtype="0"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bg/>
                                          </p:spTgt>
                                        </p:tgtEl>
                                        <p:attrNameLst>
                                          <p:attrName>style.visibility</p:attrName>
                                        </p:attrNameLst>
                                      </p:cBhvr>
                                      <p:to>
                                        <p:strVal val="visible"/>
                                      </p:to>
                                    </p:set>
                                    <p:animEffect transition="in" filter="wipe(down)">
                                      <p:cBhvr>
                                        <p:cTn id="86" dur="500"/>
                                        <p:tgtEl>
                                          <p:spTgt spid="29">
                                            <p:bg/>
                                          </p:spTgt>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29">
                                            <p:txEl>
                                              <p:pRg st="0" end="0"/>
                                            </p:txEl>
                                          </p:spTgt>
                                        </p:tgtEl>
                                        <p:attrNameLst>
                                          <p:attrName>style.visibility</p:attrName>
                                        </p:attrNameLst>
                                      </p:cBhvr>
                                      <p:to>
                                        <p:strVal val="visible"/>
                                      </p:to>
                                    </p:set>
                                    <p:animEffect transition="in" filter="wipe(down)">
                                      <p:cBhvr>
                                        <p:cTn id="89" dur="500"/>
                                        <p:tgtEl>
                                          <p:spTgt spid="29">
                                            <p:txEl>
                                              <p:pRg st="0" end="0"/>
                                            </p:txEl>
                                          </p:spTgt>
                                        </p:tgtEl>
                                      </p:cBhvr>
                                    </p:animEffect>
                                  </p:childTnLst>
                                </p:cTn>
                              </p:par>
                            </p:childTnLst>
                          </p:cTn>
                        </p:par>
                        <p:par>
                          <p:cTn id="90" fill="hold">
                            <p:stCondLst>
                              <p:cond delay="2750"/>
                            </p:stCondLst>
                            <p:childTnLst>
                              <p:par>
                                <p:cTn id="91" presetID="42" presetClass="entr" presetSubtype="0" fill="hold" grpId="0" nodeType="afterEffect">
                                  <p:stCondLst>
                                    <p:cond delay="0"/>
                                  </p:stCondLst>
                                  <p:childTnLst>
                                    <p:set>
                                      <p:cBhvr>
                                        <p:cTn id="92" dur="1" fill="hold">
                                          <p:stCondLst>
                                            <p:cond delay="0"/>
                                          </p:stCondLst>
                                        </p:cTn>
                                        <p:tgtEl>
                                          <p:spTgt spid="30">
                                            <p:txEl>
                                              <p:pRg st="0" end="0"/>
                                            </p:txEl>
                                          </p:spTgt>
                                        </p:tgtEl>
                                        <p:attrNameLst>
                                          <p:attrName>style.visibility</p:attrName>
                                        </p:attrNameLst>
                                      </p:cBhvr>
                                      <p:to>
                                        <p:strVal val="visible"/>
                                      </p:to>
                                    </p:set>
                                    <p:animEffect transition="in" filter="fade">
                                      <p:cBhvr>
                                        <p:cTn id="93" dur="500"/>
                                        <p:tgtEl>
                                          <p:spTgt spid="30">
                                            <p:txEl>
                                              <p:pRg st="0" end="0"/>
                                            </p:txEl>
                                          </p:spTgt>
                                        </p:tgtEl>
                                      </p:cBhvr>
                                    </p:animEffect>
                                    <p:anim calcmode="lin" valueType="num">
                                      <p:cBhvr>
                                        <p:cTn id="9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9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96" fill="hold">
                            <p:stCondLst>
                              <p:cond delay="3250"/>
                            </p:stCondLst>
                            <p:childTnLst>
                              <p:par>
                                <p:cTn id="97" presetID="42" presetClass="entr" presetSubtype="0" fill="hold" grpId="0" nodeType="afterEffect">
                                  <p:stCondLst>
                                    <p:cond delay="0"/>
                                  </p:stCondLst>
                                  <p:childTnLst>
                                    <p:set>
                                      <p:cBhvr>
                                        <p:cTn id="98" dur="1" fill="hold">
                                          <p:stCondLst>
                                            <p:cond delay="0"/>
                                          </p:stCondLst>
                                        </p:cTn>
                                        <p:tgtEl>
                                          <p:spTgt spid="31">
                                            <p:txEl>
                                              <p:pRg st="0" end="0"/>
                                            </p:txEl>
                                          </p:spTgt>
                                        </p:tgtEl>
                                        <p:attrNameLst>
                                          <p:attrName>style.visibility</p:attrName>
                                        </p:attrNameLst>
                                      </p:cBhvr>
                                      <p:to>
                                        <p:strVal val="visible"/>
                                      </p:to>
                                    </p:set>
                                    <p:animEffect transition="in" filter="fade">
                                      <p:cBhvr>
                                        <p:cTn id="99" dur="500"/>
                                        <p:tgtEl>
                                          <p:spTgt spid="31">
                                            <p:txEl>
                                              <p:pRg st="0" end="0"/>
                                            </p:txEl>
                                          </p:spTgt>
                                        </p:tgtEl>
                                      </p:cBhvr>
                                    </p:animEffect>
                                    <p:anim calcmode="lin" valueType="num">
                                      <p:cBhvr>
                                        <p:cTn id="10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10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102" fill="hold">
                            <p:stCondLst>
                              <p:cond delay="3750"/>
                            </p:stCondLst>
                            <p:childTnLst>
                              <p:par>
                                <p:cTn id="103" presetID="42" presetClass="entr" presetSubtype="0" fill="hold" grpId="0" nodeType="afterEffect">
                                  <p:stCondLst>
                                    <p:cond delay="0"/>
                                  </p:stCondLst>
                                  <p:childTnLst>
                                    <p:set>
                                      <p:cBhvr>
                                        <p:cTn id="104" dur="1" fill="hold">
                                          <p:stCondLst>
                                            <p:cond delay="0"/>
                                          </p:stCondLst>
                                        </p:cTn>
                                        <p:tgtEl>
                                          <p:spTgt spid="32">
                                            <p:txEl>
                                              <p:pRg st="0" end="0"/>
                                            </p:txEl>
                                          </p:spTgt>
                                        </p:tgtEl>
                                        <p:attrNameLst>
                                          <p:attrName>style.visibility</p:attrName>
                                        </p:attrNameLst>
                                      </p:cBhvr>
                                      <p:to>
                                        <p:strVal val="visible"/>
                                      </p:to>
                                    </p:set>
                                    <p:animEffect transition="in" filter="fade">
                                      <p:cBhvr>
                                        <p:cTn id="105" dur="500"/>
                                        <p:tgtEl>
                                          <p:spTgt spid="32">
                                            <p:txEl>
                                              <p:pRg st="0" end="0"/>
                                            </p:txEl>
                                          </p:spTgt>
                                        </p:tgtEl>
                                      </p:cBhvr>
                                    </p:animEffect>
                                    <p:anim calcmode="lin" valueType="num">
                                      <p:cBhvr>
                                        <p:cTn id="10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107" dur="5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par>
                          <p:cTn id="108" fill="hold">
                            <p:stCondLst>
                              <p:cond delay="4250"/>
                            </p:stCondLst>
                            <p:childTnLst>
                              <p:par>
                                <p:cTn id="109" presetID="42" presetClass="entr" presetSubtype="0" fill="hold" grpId="0" nodeType="afterEffect">
                                  <p:stCondLst>
                                    <p:cond delay="0"/>
                                  </p:stCondLst>
                                  <p:childTnLst>
                                    <p:set>
                                      <p:cBhvr>
                                        <p:cTn id="110" dur="1" fill="hold">
                                          <p:stCondLst>
                                            <p:cond delay="0"/>
                                          </p:stCondLst>
                                        </p:cTn>
                                        <p:tgtEl>
                                          <p:spTgt spid="33">
                                            <p:txEl>
                                              <p:pRg st="0" end="0"/>
                                            </p:txEl>
                                          </p:spTgt>
                                        </p:tgtEl>
                                        <p:attrNameLst>
                                          <p:attrName>style.visibility</p:attrName>
                                        </p:attrNameLst>
                                      </p:cBhvr>
                                      <p:to>
                                        <p:strVal val="visible"/>
                                      </p:to>
                                    </p:set>
                                    <p:animEffect transition="in" filter="fade">
                                      <p:cBhvr>
                                        <p:cTn id="111" dur="500"/>
                                        <p:tgtEl>
                                          <p:spTgt spid="33">
                                            <p:txEl>
                                              <p:pRg st="0" end="0"/>
                                            </p:txEl>
                                          </p:spTgt>
                                        </p:tgtEl>
                                      </p:cBhvr>
                                    </p:animEffect>
                                    <p:anim calcmode="lin" valueType="num">
                                      <p:cBhvr>
                                        <p:cTn id="112"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113" dur="500" fill="hold"/>
                                        <p:tgtEl>
                                          <p:spTgt spid="3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18" grpId="0"/>
      <p:bldP spid="23" grpId="0" build="p" animBg="1">
        <p:tmplLst>
          <p:tmpl>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p:bldP spid="27" grpId="0" build="p" animBg="1">
        <p:tmplLst>
          <p:tmpl>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p:bldP spid="29" grpId="0" build="p" animBg="1">
        <p:tmplLst>
          <p:tmpl>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P spid="32" grpId="0" build="p">
        <p:tmplLst>
          <p:tmpl lvl="1">
            <p:tnLst>
              <p:par>
                <p:cTn presetID="42"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anim calcmode="lin" valueType="num">
                      <p:cBhvr>
                        <p:cTn dur="500" fill="hold"/>
                        <p:tgtEl>
                          <p:spTgt spid="32"/>
                        </p:tgtEl>
                        <p:attrNameLst>
                          <p:attrName>ppt_x</p:attrName>
                        </p:attrNameLst>
                      </p:cBhvr>
                      <p:tavLst>
                        <p:tav tm="0">
                          <p:val>
                            <p:strVal val="#ppt_x"/>
                          </p:val>
                        </p:tav>
                        <p:tav tm="100000">
                          <p:val>
                            <p:strVal val="#ppt_x"/>
                          </p:val>
                        </p:tav>
                      </p:tavLst>
                    </p:anim>
                    <p:anim calcmode="lin" valueType="num">
                      <p:cBhvr>
                        <p:cTn dur="500" fill="hold"/>
                        <p:tgtEl>
                          <p:spTgt spid="32"/>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42"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anim calcmode="lin" valueType="num">
                      <p:cBhvr>
                        <p:cTn dur="500" fill="hold"/>
                        <p:tgtEl>
                          <p:spTgt spid="33"/>
                        </p:tgtEl>
                        <p:attrNameLst>
                          <p:attrName>ppt_x</p:attrName>
                        </p:attrNameLst>
                      </p:cBhvr>
                      <p:tavLst>
                        <p:tav tm="0">
                          <p:val>
                            <p:strVal val="#ppt_x"/>
                          </p:val>
                        </p:tav>
                        <p:tav tm="100000">
                          <p:val>
                            <p:strVal val="#ppt_x"/>
                          </p:val>
                        </p:tav>
                      </p:tavLst>
                    </p:anim>
                    <p:anim calcmode="lin" valueType="num">
                      <p:cBhvr>
                        <p:cTn dur="500" fill="hold"/>
                        <p:tgtEl>
                          <p:spTgt spid="3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Graph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30" name="テキスト プレースホルダー 5"/>
          <p:cNvSpPr>
            <a:spLocks noGrp="1"/>
          </p:cNvSpPr>
          <p:nvPr>
            <p:ph type="body" sz="quarter" idx="21" hasCustomPrompt="1"/>
          </p:nvPr>
        </p:nvSpPr>
        <p:spPr>
          <a:xfrm>
            <a:off x="1366342"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31" name="テキスト プレースホルダー 5"/>
          <p:cNvSpPr>
            <a:spLocks noGrp="1"/>
          </p:cNvSpPr>
          <p:nvPr>
            <p:ph type="body" sz="quarter" idx="22" hasCustomPrompt="1"/>
          </p:nvPr>
        </p:nvSpPr>
        <p:spPr>
          <a:xfrm>
            <a:off x="5182766"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32" name="テキスト プレースホルダー 5"/>
          <p:cNvSpPr>
            <a:spLocks noGrp="1"/>
          </p:cNvSpPr>
          <p:nvPr>
            <p:ph type="body" sz="quarter" idx="23" hasCustomPrompt="1"/>
          </p:nvPr>
        </p:nvSpPr>
        <p:spPr>
          <a:xfrm>
            <a:off x="8999190"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33" name="テキスト プレースホルダー 5"/>
          <p:cNvSpPr>
            <a:spLocks noGrp="1"/>
          </p:cNvSpPr>
          <p:nvPr>
            <p:ph type="body" sz="quarter" idx="24" hasCustomPrompt="1"/>
          </p:nvPr>
        </p:nvSpPr>
        <p:spPr>
          <a:xfrm>
            <a:off x="12815614"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6" name="グラフ プレースホルダー 5"/>
          <p:cNvSpPr>
            <a:spLocks noGrp="1"/>
          </p:cNvSpPr>
          <p:nvPr>
            <p:ph type="chart" sz="quarter" idx="25" hasCustomPrompt="1"/>
          </p:nvPr>
        </p:nvSpPr>
        <p:spPr>
          <a:xfrm>
            <a:off x="1510358" y="2906150"/>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4" name="グラフ プレースホルダー 5"/>
          <p:cNvSpPr>
            <a:spLocks noGrp="1"/>
          </p:cNvSpPr>
          <p:nvPr>
            <p:ph type="chart" sz="quarter" idx="26" hasCustomPrompt="1"/>
          </p:nvPr>
        </p:nvSpPr>
        <p:spPr>
          <a:xfrm>
            <a:off x="5302706" y="2905356"/>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5" name="グラフ プレースホルダー 5"/>
          <p:cNvSpPr>
            <a:spLocks noGrp="1"/>
          </p:cNvSpPr>
          <p:nvPr>
            <p:ph type="chart" sz="quarter" idx="27" hasCustomPrompt="1"/>
          </p:nvPr>
        </p:nvSpPr>
        <p:spPr>
          <a:xfrm>
            <a:off x="9129752" y="2905356"/>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6" name="グラフ プレースホルダー 5"/>
          <p:cNvSpPr>
            <a:spLocks noGrp="1"/>
          </p:cNvSpPr>
          <p:nvPr>
            <p:ph type="chart" sz="quarter" idx="28" hasCustomPrompt="1"/>
          </p:nvPr>
        </p:nvSpPr>
        <p:spPr>
          <a:xfrm>
            <a:off x="12952903" y="2900254"/>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7" name="テキスト プレースホルダー 5"/>
          <p:cNvSpPr>
            <a:spLocks noGrp="1"/>
          </p:cNvSpPr>
          <p:nvPr>
            <p:ph type="body" sz="quarter" idx="15" hasCustomPrompt="1"/>
          </p:nvPr>
        </p:nvSpPr>
        <p:spPr>
          <a:xfrm>
            <a:off x="1518677" y="6727676"/>
            <a:ext cx="3448065" cy="505659"/>
          </a:xfrm>
          <a:solidFill>
            <a:schemeClr val="accent1"/>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38" name="テキスト プレースホルダー 5"/>
          <p:cNvSpPr>
            <a:spLocks noGrp="1"/>
          </p:cNvSpPr>
          <p:nvPr>
            <p:ph type="body" sz="quarter" idx="29" hasCustomPrompt="1"/>
          </p:nvPr>
        </p:nvSpPr>
        <p:spPr>
          <a:xfrm>
            <a:off x="5326782" y="6727676"/>
            <a:ext cx="3448065" cy="505659"/>
          </a:xfrm>
          <a:solidFill>
            <a:schemeClr val="accent2"/>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39" name="テキスト プレースホルダー 5"/>
          <p:cNvSpPr>
            <a:spLocks noGrp="1"/>
          </p:cNvSpPr>
          <p:nvPr>
            <p:ph type="body" sz="quarter" idx="30" hasCustomPrompt="1"/>
          </p:nvPr>
        </p:nvSpPr>
        <p:spPr>
          <a:xfrm>
            <a:off x="9143206" y="6727676"/>
            <a:ext cx="3448065" cy="505659"/>
          </a:xfrm>
          <a:solidFill>
            <a:schemeClr val="accent3"/>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40" name="テキスト プレースホルダー 5"/>
          <p:cNvSpPr>
            <a:spLocks noGrp="1"/>
          </p:cNvSpPr>
          <p:nvPr>
            <p:ph type="body" sz="quarter" idx="31" hasCustomPrompt="1"/>
          </p:nvPr>
        </p:nvSpPr>
        <p:spPr>
          <a:xfrm>
            <a:off x="12959630" y="6727676"/>
            <a:ext cx="3448065" cy="505659"/>
          </a:xfrm>
          <a:solidFill>
            <a:schemeClr val="accent4"/>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36942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7" name="表プレースホルダー 6"/>
          <p:cNvSpPr>
            <a:spLocks noGrp="1"/>
          </p:cNvSpPr>
          <p:nvPr>
            <p:ph type="tbl" sz="quarter" idx="22" hasCustomPrompt="1"/>
          </p:nvPr>
        </p:nvSpPr>
        <p:spPr>
          <a:xfrm>
            <a:off x="1798390" y="2840039"/>
            <a:ext cx="4392613" cy="4751734"/>
          </a:xfrm>
        </p:spPr>
        <p:txBody>
          <a:bodyPr>
            <a:normAutofit/>
          </a:bodyPr>
          <a:lstStyle>
            <a:lvl1pPr>
              <a:defRPr sz="2400" baseline="0">
                <a:solidFill>
                  <a:schemeClr val="bg1">
                    <a:lumMod val="75000"/>
                  </a:schemeClr>
                </a:solidFill>
              </a:defRPr>
            </a:lvl1pPr>
          </a:lstStyle>
          <a:p>
            <a:r>
              <a:rPr lang="en-US" dirty="0" smtClean="0"/>
              <a:t>Add Table</a:t>
            </a:r>
            <a:endParaRPr lang="en-US" dirty="0"/>
          </a:p>
        </p:txBody>
      </p:sp>
      <p:sp>
        <p:nvSpPr>
          <p:cNvPr id="43" name="表プレースホルダー 6"/>
          <p:cNvSpPr>
            <a:spLocks noGrp="1"/>
          </p:cNvSpPr>
          <p:nvPr>
            <p:ph type="tbl" sz="quarter" idx="23" hasCustomPrompt="1"/>
          </p:nvPr>
        </p:nvSpPr>
        <p:spPr>
          <a:xfrm>
            <a:off x="6766942" y="2845374"/>
            <a:ext cx="4392613" cy="4751734"/>
          </a:xfrm>
        </p:spPr>
        <p:txBody>
          <a:bodyPr>
            <a:normAutofit/>
          </a:bodyPr>
          <a:lstStyle>
            <a:lvl1pPr>
              <a:defRPr sz="2400" baseline="0">
                <a:solidFill>
                  <a:schemeClr val="bg1">
                    <a:lumMod val="75000"/>
                  </a:schemeClr>
                </a:solidFill>
              </a:defRPr>
            </a:lvl1pPr>
          </a:lstStyle>
          <a:p>
            <a:r>
              <a:rPr lang="en-US" dirty="0" smtClean="0"/>
              <a:t>Add Table</a:t>
            </a:r>
            <a:endParaRPr lang="en-US" dirty="0"/>
          </a:p>
        </p:txBody>
      </p:sp>
      <p:sp>
        <p:nvSpPr>
          <p:cNvPr id="44" name="表プレースホルダー 6"/>
          <p:cNvSpPr>
            <a:spLocks noGrp="1"/>
          </p:cNvSpPr>
          <p:nvPr>
            <p:ph type="tbl" sz="quarter" idx="24" hasCustomPrompt="1"/>
          </p:nvPr>
        </p:nvSpPr>
        <p:spPr>
          <a:xfrm>
            <a:off x="11735369" y="2845374"/>
            <a:ext cx="4392613" cy="4751734"/>
          </a:xfrm>
        </p:spPr>
        <p:txBody>
          <a:bodyPr>
            <a:normAutofit/>
          </a:bodyPr>
          <a:lstStyle>
            <a:lvl1pPr>
              <a:defRPr sz="2400" baseline="0">
                <a:solidFill>
                  <a:schemeClr val="bg1">
                    <a:lumMod val="75000"/>
                  </a:schemeClr>
                </a:solidFill>
              </a:defRPr>
            </a:lvl1pPr>
          </a:lstStyle>
          <a:p>
            <a:r>
              <a:rPr lang="en-US" dirty="0" smtClean="0"/>
              <a:t>Add Table</a:t>
            </a:r>
            <a:endParaRPr lang="en-US" dirty="0"/>
          </a:p>
        </p:txBody>
      </p:sp>
      <p:sp>
        <p:nvSpPr>
          <p:cNvPr id="45"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46" name="テキスト プレースホルダー 5"/>
          <p:cNvSpPr>
            <a:spLocks noGrp="1"/>
          </p:cNvSpPr>
          <p:nvPr>
            <p:ph type="body" sz="quarter" idx="21" hasCustomPrompt="1"/>
          </p:nvPr>
        </p:nvSpPr>
        <p:spPr>
          <a:xfrm>
            <a:off x="1251956" y="8527876"/>
            <a:ext cx="15265697" cy="1440160"/>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83115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038750" y="3813742"/>
            <a:ext cx="12313368" cy="1329758"/>
          </a:xfrm>
        </p:spPr>
        <p:txBody>
          <a:bodyPr anchor="b">
            <a:noAutofit/>
          </a:bodyPr>
          <a:lstStyle>
            <a:lvl1pPr algn="l">
              <a:lnSpc>
                <a:spcPts val="9000"/>
              </a:lnSpc>
              <a:defRPr sz="4800" baseline="0">
                <a:latin typeface="Aleo-BoldItalic" pitchFamily="34" charset="0"/>
              </a:defRPr>
            </a:lvl1pPr>
          </a:lstStyle>
          <a:p>
            <a:r>
              <a:rPr lang="en-US" altLang="ja-JP" dirty="0" smtClean="0"/>
              <a:t>Text</a:t>
            </a:r>
            <a:endParaRPr lang="en-US" dirty="0"/>
          </a:p>
        </p:txBody>
      </p:sp>
      <p:sp>
        <p:nvSpPr>
          <p:cNvPr id="3" name="サブタイトル 2"/>
          <p:cNvSpPr>
            <a:spLocks noGrp="1"/>
          </p:cNvSpPr>
          <p:nvPr>
            <p:ph type="subTitle" idx="1" hasCustomPrompt="1"/>
          </p:nvPr>
        </p:nvSpPr>
        <p:spPr>
          <a:xfrm>
            <a:off x="5038750" y="4936096"/>
            <a:ext cx="10153128" cy="567444"/>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Text</a:t>
            </a:r>
            <a:endParaRPr lang="en-US" dirty="0"/>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テキスト プレースホルダー 22"/>
          <p:cNvSpPr>
            <a:spLocks noGrp="1"/>
          </p:cNvSpPr>
          <p:nvPr>
            <p:ph type="body" sz="quarter" idx="13" hasCustomPrompt="1"/>
          </p:nvPr>
        </p:nvSpPr>
        <p:spPr>
          <a:xfrm>
            <a:off x="5254774" y="8095828"/>
            <a:ext cx="9289032" cy="1800200"/>
          </a:xfrm>
        </p:spPr>
        <p:txBody>
          <a:bodyPr anchor="b">
            <a:normAutofit/>
          </a:bodyPr>
          <a:lstStyle>
            <a:lvl1pPr algn="r">
              <a:defRPr sz="2400">
                <a:latin typeface="+mn-lt"/>
              </a:defRPr>
            </a:lvl1pPr>
          </a:lstStyle>
          <a:p>
            <a:pPr lvl="0"/>
            <a:r>
              <a:rPr lang="en-US" dirty="0" smtClean="0"/>
              <a:t>“Text Here”</a:t>
            </a:r>
            <a:endParaRPr lang="en-US" dirty="0"/>
          </a:p>
        </p:txBody>
      </p:sp>
    </p:spTree>
    <p:extLst>
      <p:ext uri="{BB962C8B-B14F-4D97-AF65-F5344CB8AC3E}">
        <p14:creationId xmlns:p14="http://schemas.microsoft.com/office/powerpoint/2010/main" val="17531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6"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80">
                                          <p:stCondLst>
                                            <p:cond delay="0"/>
                                          </p:stCondLst>
                                        </p:cTn>
                                        <p:tgtEl>
                                          <p:spTgt spid="2"/>
                                        </p:tgtEl>
                                      </p:cBhvr>
                                    </p:animEffect>
                                    <p:anim calcmode="lin" valueType="num">
                                      <p:cBhvr>
                                        <p:cTn id="4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0" dur="26">
                                          <p:stCondLst>
                                            <p:cond delay="650"/>
                                          </p:stCondLst>
                                        </p:cTn>
                                        <p:tgtEl>
                                          <p:spTgt spid="2"/>
                                        </p:tgtEl>
                                      </p:cBhvr>
                                      <p:to x="100000" y="60000"/>
                                    </p:animScale>
                                    <p:animScale>
                                      <p:cBhvr>
                                        <p:cTn id="51" dur="166" decel="50000">
                                          <p:stCondLst>
                                            <p:cond delay="676"/>
                                          </p:stCondLst>
                                        </p:cTn>
                                        <p:tgtEl>
                                          <p:spTgt spid="2"/>
                                        </p:tgtEl>
                                      </p:cBhvr>
                                      <p:to x="100000" y="100000"/>
                                    </p:animScale>
                                    <p:animScale>
                                      <p:cBhvr>
                                        <p:cTn id="52" dur="26">
                                          <p:stCondLst>
                                            <p:cond delay="1312"/>
                                          </p:stCondLst>
                                        </p:cTn>
                                        <p:tgtEl>
                                          <p:spTgt spid="2"/>
                                        </p:tgtEl>
                                      </p:cBhvr>
                                      <p:to x="100000" y="80000"/>
                                    </p:animScale>
                                    <p:animScale>
                                      <p:cBhvr>
                                        <p:cTn id="53" dur="166" decel="50000">
                                          <p:stCondLst>
                                            <p:cond delay="1338"/>
                                          </p:stCondLst>
                                        </p:cTn>
                                        <p:tgtEl>
                                          <p:spTgt spid="2"/>
                                        </p:tgtEl>
                                      </p:cBhvr>
                                      <p:to x="100000" y="100000"/>
                                    </p:animScale>
                                    <p:animScale>
                                      <p:cBhvr>
                                        <p:cTn id="54" dur="26">
                                          <p:stCondLst>
                                            <p:cond delay="1642"/>
                                          </p:stCondLst>
                                        </p:cTn>
                                        <p:tgtEl>
                                          <p:spTgt spid="2"/>
                                        </p:tgtEl>
                                      </p:cBhvr>
                                      <p:to x="100000" y="90000"/>
                                    </p:animScale>
                                    <p:animScale>
                                      <p:cBhvr>
                                        <p:cTn id="55" dur="166" decel="50000">
                                          <p:stCondLst>
                                            <p:cond delay="1668"/>
                                          </p:stCondLst>
                                        </p:cTn>
                                        <p:tgtEl>
                                          <p:spTgt spid="2"/>
                                        </p:tgtEl>
                                      </p:cBhvr>
                                      <p:to x="100000" y="100000"/>
                                    </p:animScale>
                                    <p:animScale>
                                      <p:cBhvr>
                                        <p:cTn id="56" dur="26">
                                          <p:stCondLst>
                                            <p:cond delay="1808"/>
                                          </p:stCondLst>
                                        </p:cTn>
                                        <p:tgtEl>
                                          <p:spTgt spid="2"/>
                                        </p:tgtEl>
                                      </p:cBhvr>
                                      <p:to x="100000" y="95000"/>
                                    </p:animScale>
                                    <p:animScale>
                                      <p:cBhvr>
                                        <p:cTn id="57" dur="166" decel="50000">
                                          <p:stCondLst>
                                            <p:cond delay="1834"/>
                                          </p:stCondLst>
                                        </p:cTn>
                                        <p:tgtEl>
                                          <p:spTgt spid="2"/>
                                        </p:tgtEl>
                                      </p:cBhvr>
                                      <p:to x="100000" y="100000"/>
                                    </p:animScale>
                                  </p:childTnLst>
                                </p:cTn>
                              </p:par>
                            </p:childTnLst>
                          </p:cTn>
                        </p:par>
                        <p:par>
                          <p:cTn id="58" fill="hold">
                            <p:stCondLst>
                              <p:cond delay="4000"/>
                            </p:stCondLst>
                            <p:childTnLst>
                              <p:par>
                                <p:cTn id="59" presetID="47" presetClass="entr" presetSubtype="0" fill="hold" grpId="0" nodeType="after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animEffect transition="in" filter="fade">
                                      <p:cBhvr>
                                        <p:cTn id="61" dur="1000"/>
                                        <p:tgtEl>
                                          <p:spTgt spid="3">
                                            <p:txEl>
                                              <p:pRg st="0" end="0"/>
                                            </p:txEl>
                                          </p:spTgt>
                                        </p:tgtEl>
                                      </p:cBhvr>
                                    </p:animEffect>
                                    <p:anim calcmode="lin" valueType="num">
                                      <p:cBhvr>
                                        <p:cTn id="6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1000"/>
                                        <p:tgtEl>
                                          <p:spTgt spid="17">
                                            <p:txEl>
                                              <p:pRg st="0" end="0"/>
                                            </p:txEl>
                                          </p:spTgt>
                                        </p:tgtEl>
                                      </p:cBhvr>
                                    </p:animEffect>
                                    <p:anim calcmode="lin" valueType="num">
                                      <p:cBhvr>
                                        <p:cTn id="67"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68"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7"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17" grpId="0" build="p">
        <p:tmplLst>
          <p:tmpl lvl="1">
            <p:tnLst>
              <p:par>
                <p:cTn presetID="42"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1000"/>
                        <p:tgtEl>
                          <p:spTgt spid="17"/>
                        </p:tgtEl>
                      </p:cBhvr>
                    </p:animEffect>
                    <p:anim calcmode="lin" valueType="num">
                      <p:cBhvr>
                        <p:cTn dur="1000" fill="hold"/>
                        <p:tgtEl>
                          <p:spTgt spid="17"/>
                        </p:tgtEl>
                        <p:attrNameLst>
                          <p:attrName>ppt_x</p:attrName>
                        </p:attrNameLst>
                      </p:cBhvr>
                      <p:tavLst>
                        <p:tav tm="0">
                          <p:val>
                            <p:strVal val="#ppt_x"/>
                          </p:val>
                        </p:tav>
                        <p:tav tm="100000">
                          <p:val>
                            <p:strVal val="#ppt_x"/>
                          </p:val>
                        </p:tav>
                      </p:tavLst>
                    </p:anim>
                    <p:anim calcmode="lin" valueType="num">
                      <p:cBhvr>
                        <p:cTn dur="1000" fill="hold"/>
                        <p:tgtEl>
                          <p:spTgt spid="17"/>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Graph - 1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6" name="グラフ プレースホルダー 5"/>
          <p:cNvSpPr>
            <a:spLocks noGrp="1"/>
          </p:cNvSpPr>
          <p:nvPr>
            <p:ph type="chart" sz="quarter" idx="25" hasCustomPrompt="1"/>
          </p:nvPr>
        </p:nvSpPr>
        <p:spPr>
          <a:xfrm>
            <a:off x="1510356" y="2767236"/>
            <a:ext cx="7920881" cy="626469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28" name="テキスト プレースホルダー 5"/>
          <p:cNvSpPr>
            <a:spLocks noGrp="1"/>
          </p:cNvSpPr>
          <p:nvPr>
            <p:ph type="body" sz="quarter" idx="26" hasCustomPrompt="1"/>
          </p:nvPr>
        </p:nvSpPr>
        <p:spPr>
          <a:xfrm>
            <a:off x="9563271" y="5863580"/>
            <a:ext cx="6748737"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9" name="テキスト プレースホルダー 5"/>
          <p:cNvSpPr>
            <a:spLocks noGrp="1"/>
          </p:cNvSpPr>
          <p:nvPr>
            <p:ph type="body" sz="quarter" idx="27" hasCustomPrompt="1"/>
          </p:nvPr>
        </p:nvSpPr>
        <p:spPr>
          <a:xfrm>
            <a:off x="9543258" y="6655668"/>
            <a:ext cx="6696744" cy="2449876"/>
          </a:xfrm>
        </p:spPr>
        <p:txBody>
          <a:bodyPr anchor="t">
            <a:normAutofit/>
          </a:bodyPr>
          <a:lstStyle>
            <a:lvl1pPr algn="l">
              <a:defRPr sz="2400" baseline="0"/>
            </a:lvl1pPr>
          </a:lstStyle>
          <a:p>
            <a:pPr lvl="0"/>
            <a:r>
              <a:rPr lang="en-US" dirty="0" smtClean="0"/>
              <a:t>Text Here</a:t>
            </a:r>
            <a:endParaRPr lang="en-US" dirty="0"/>
          </a:p>
        </p:txBody>
      </p:sp>
    </p:spTree>
    <p:extLst>
      <p:ext uri="{BB962C8B-B14F-4D97-AF65-F5344CB8AC3E}">
        <p14:creationId xmlns:p14="http://schemas.microsoft.com/office/powerpoint/2010/main" val="170627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 No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Tree>
    <p:extLst>
      <p:ext uri="{BB962C8B-B14F-4D97-AF65-F5344CB8AC3E}">
        <p14:creationId xmlns:p14="http://schemas.microsoft.com/office/powerpoint/2010/main" val="329389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Graph - 1 Text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6" name="グラフ プレースホルダー 5"/>
          <p:cNvSpPr>
            <a:spLocks noGrp="1"/>
          </p:cNvSpPr>
          <p:nvPr>
            <p:ph type="chart" sz="quarter" idx="25" hasCustomPrompt="1"/>
          </p:nvPr>
        </p:nvSpPr>
        <p:spPr>
          <a:xfrm>
            <a:off x="1510356" y="2767236"/>
            <a:ext cx="14977665" cy="4680520"/>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17"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8527876"/>
            <a:ext cx="15265697" cy="1224136"/>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119903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Images - 2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8" name="図プレースホルダー 7"/>
          <p:cNvSpPr>
            <a:spLocks noGrp="1" noChangeAspect="1"/>
          </p:cNvSpPr>
          <p:nvPr>
            <p:ph type="pic" sz="quarter" idx="13" hasCustomPrompt="1"/>
          </p:nvPr>
        </p:nvSpPr>
        <p:spPr>
          <a:xfrm>
            <a:off x="2122487"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2" name="テキスト プレースホルダー 5"/>
          <p:cNvSpPr>
            <a:spLocks noGrp="1"/>
          </p:cNvSpPr>
          <p:nvPr>
            <p:ph type="body" sz="quarter" idx="14" hasCustomPrompt="1"/>
          </p:nvPr>
        </p:nvSpPr>
        <p:spPr>
          <a:xfrm rot="21288877">
            <a:off x="2599422" y="6131586"/>
            <a:ext cx="6168893"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18" name="図プレースホルダー 7"/>
          <p:cNvSpPr>
            <a:spLocks noGrp="1" noChangeAspect="1"/>
          </p:cNvSpPr>
          <p:nvPr>
            <p:ph type="pic" sz="quarter" idx="15" hasCustomPrompt="1"/>
          </p:nvPr>
        </p:nvSpPr>
        <p:spPr>
          <a:xfrm>
            <a:off x="9827343"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3" name="テキスト プレースホルダー 5"/>
          <p:cNvSpPr>
            <a:spLocks noGrp="1"/>
          </p:cNvSpPr>
          <p:nvPr>
            <p:ph type="body" sz="quarter" idx="16" hasCustomPrompt="1"/>
          </p:nvPr>
        </p:nvSpPr>
        <p:spPr>
          <a:xfrm rot="21288877">
            <a:off x="10304278" y="6131586"/>
            <a:ext cx="6168893"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30" name="テキスト プレースホルダー 5"/>
          <p:cNvSpPr>
            <a:spLocks noGrp="1"/>
          </p:cNvSpPr>
          <p:nvPr>
            <p:ph type="body" sz="quarter" idx="21" hasCustomPrompt="1"/>
          </p:nvPr>
        </p:nvSpPr>
        <p:spPr>
          <a:xfrm>
            <a:off x="1970030" y="7150206"/>
            <a:ext cx="6309080" cy="2098096"/>
          </a:xfrm>
        </p:spPr>
        <p:txBody>
          <a:bodyPr anchor="t">
            <a:normAutofit/>
          </a:bodyPr>
          <a:lstStyle>
            <a:lvl1pPr algn="l">
              <a:defRPr sz="2000" baseline="0"/>
            </a:lvl1pPr>
          </a:lstStyle>
          <a:p>
            <a:pPr lvl="0"/>
            <a:r>
              <a:rPr lang="en-US" dirty="0" smtClean="0"/>
              <a:t>Text Here</a:t>
            </a:r>
            <a:endParaRPr lang="en-US" dirty="0"/>
          </a:p>
        </p:txBody>
      </p:sp>
      <p:sp>
        <p:nvSpPr>
          <p:cNvPr id="31" name="テキスト プレースホルダー 5"/>
          <p:cNvSpPr>
            <a:spLocks noGrp="1"/>
          </p:cNvSpPr>
          <p:nvPr>
            <p:ph type="body" sz="quarter" idx="22" hasCustomPrompt="1"/>
          </p:nvPr>
        </p:nvSpPr>
        <p:spPr>
          <a:xfrm>
            <a:off x="9683330" y="7149860"/>
            <a:ext cx="6309080" cy="2098096"/>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104111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barn(inVertical)">
                                      <p:cBhvr>
                                        <p:cTn id="56" dur="500"/>
                                        <p:tgtEl>
                                          <p:spTgt spid="22">
                                            <p:bg/>
                                          </p:spTgt>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barn(inVertical)">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barn(inVertical)">
                                      <p:cBhvr>
                                        <p:cTn id="66" dur="500"/>
                                        <p:tgtEl>
                                          <p:spTgt spid="23">
                                            <p:bg/>
                                          </p:spTgt>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barn(inVertical)">
                                      <p:cBhvr>
                                        <p:cTn id="69" dur="500"/>
                                        <p:tgtEl>
                                          <p:spTgt spid="23">
                                            <p:txEl>
                                              <p:pRg st="0" end="0"/>
                                            </p:txEl>
                                          </p:spTgt>
                                        </p:tgtEl>
                                      </p:cBhvr>
                                    </p:animEffect>
                                  </p:childTnLst>
                                </p:cTn>
                              </p:par>
                            </p:childTnLst>
                          </p:cTn>
                        </p:par>
                        <p:par>
                          <p:cTn id="70" fill="hold">
                            <p:stCondLst>
                              <p:cond delay="1750"/>
                            </p:stCondLst>
                            <p:childTnLst>
                              <p:par>
                                <p:cTn id="71" presetID="42" presetClass="entr" presetSubtype="0" fill="hold" grpId="0" nodeType="afterEffect">
                                  <p:stCondLst>
                                    <p:cond delay="0"/>
                                  </p:stCondLst>
                                  <p:childTnLst>
                                    <p:set>
                                      <p:cBhvr>
                                        <p:cTn id="72" dur="1" fill="hold">
                                          <p:stCondLst>
                                            <p:cond delay="0"/>
                                          </p:stCondLst>
                                        </p:cTn>
                                        <p:tgtEl>
                                          <p:spTgt spid="30">
                                            <p:txEl>
                                              <p:pRg st="0" end="0"/>
                                            </p:txEl>
                                          </p:spTgt>
                                        </p:tgtEl>
                                        <p:attrNameLst>
                                          <p:attrName>style.visibility</p:attrName>
                                        </p:attrNameLst>
                                      </p:cBhvr>
                                      <p:to>
                                        <p:strVal val="visible"/>
                                      </p:to>
                                    </p:set>
                                    <p:animEffect transition="in" filter="fade">
                                      <p:cBhvr>
                                        <p:cTn id="73" dur="500"/>
                                        <p:tgtEl>
                                          <p:spTgt spid="30">
                                            <p:txEl>
                                              <p:pRg st="0" end="0"/>
                                            </p:txEl>
                                          </p:spTgt>
                                        </p:tgtEl>
                                      </p:cBhvr>
                                    </p:animEffect>
                                    <p:anim calcmode="lin" valueType="num">
                                      <p:cBhvr>
                                        <p:cTn id="7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7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76" fill="hold">
                            <p:stCondLst>
                              <p:cond delay="2250"/>
                            </p:stCondLst>
                            <p:childTnLst>
                              <p:par>
                                <p:cTn id="77" presetID="42" presetClass="entr" presetSubtype="0" fill="hold" grpId="0" nodeType="afterEffect">
                                  <p:stCondLst>
                                    <p:cond delay="0"/>
                                  </p:stCondLst>
                                  <p:childTnLst>
                                    <p:set>
                                      <p:cBhvr>
                                        <p:cTn id="78" dur="1" fill="hold">
                                          <p:stCondLst>
                                            <p:cond delay="0"/>
                                          </p:stCondLst>
                                        </p:cTn>
                                        <p:tgtEl>
                                          <p:spTgt spid="31">
                                            <p:txEl>
                                              <p:pRg st="0" end="0"/>
                                            </p:txEl>
                                          </p:spTgt>
                                        </p:tgtEl>
                                        <p:attrNameLst>
                                          <p:attrName>style.visibility</p:attrName>
                                        </p:attrNameLst>
                                      </p:cBhvr>
                                      <p:to>
                                        <p:strVal val="visible"/>
                                      </p:to>
                                    </p:set>
                                    <p:animEffect transition="in" filter="fade">
                                      <p:cBhvr>
                                        <p:cTn id="79" dur="500"/>
                                        <p:tgtEl>
                                          <p:spTgt spid="31">
                                            <p:txEl>
                                              <p:pRg st="0" end="0"/>
                                            </p:txEl>
                                          </p:spTgt>
                                        </p:tgtEl>
                                      </p:cBhvr>
                                    </p:animEffect>
                                    <p:anim calcmode="lin" valueType="num">
                                      <p:cBhvr>
                                        <p:cTn id="8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8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Lst>
      </p:bldP>
      <p:bldP spid="18" grpId="0"/>
      <p:bldP spid="23" grpId="0" build="p" animBg="1">
        <p:tmplLst>
          <p:tmpl>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dirty="0" smtClean="0"/>
              <a:t>Text Here</a:t>
            </a:r>
            <a:endParaRPr lang="en-US" dirty="0"/>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58966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Image - 1 Column -Horizontal">
    <p:spTree>
      <p:nvGrpSpPr>
        <p:cNvPr id="1" name=""/>
        <p:cNvGrpSpPr/>
        <p:nvPr/>
      </p:nvGrpSpPr>
      <p:grpSpPr>
        <a:xfrm>
          <a:off x="0" y="0"/>
          <a:ext cx="0" cy="0"/>
          <a:chOff x="0" y="0"/>
          <a:chExt cx="0" cy="0"/>
        </a:xfrm>
      </p:grpSpPr>
      <p:sp>
        <p:nvSpPr>
          <p:cNvPr id="25" name="図プレースホルダー 7"/>
          <p:cNvSpPr>
            <a:spLocks noGrp="1" noChangeAspect="1"/>
          </p:cNvSpPr>
          <p:nvPr>
            <p:ph type="pic" sz="quarter" idx="13" hasCustomPrompt="1"/>
          </p:nvPr>
        </p:nvSpPr>
        <p:spPr>
          <a:xfrm>
            <a:off x="1582367" y="2479204"/>
            <a:ext cx="15265696" cy="4176464"/>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5937"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476094" y="715064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7879804"/>
            <a:ext cx="15265697" cy="1665265"/>
          </a:xfrm>
        </p:spPr>
        <p:txBody>
          <a:bodyPr anchor="t">
            <a:normAutofit/>
          </a:bodyPr>
          <a:lstStyle>
            <a:lvl1pPr algn="l">
              <a:defRPr sz="2000" baseline="0"/>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06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bg/>
                                          </p:spTgt>
                                        </p:tgtEl>
                                        <p:attrNameLst>
                                          <p:attrName>style.visibility</p:attrName>
                                        </p:attrNameLst>
                                      </p:cBhvr>
                                      <p:to>
                                        <p:strVal val="visible"/>
                                      </p:to>
                                    </p:set>
                                    <p:animEffect transition="in" filter="randombar(horizontal)">
                                      <p:cBhvr>
                                        <p:cTn id="57" dur="500"/>
                                        <p:tgtEl>
                                          <p:spTgt spid="16">
                                            <p:bg/>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61" dur="500"/>
                                        <p:tgtEl>
                                          <p:spTgt spid="16">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7">
                                            <p:bg/>
                                          </p:spTgt>
                                        </p:tgtEl>
                                        <p:attrNameLst>
                                          <p:attrName>style.visibility</p:attrName>
                                        </p:attrNameLst>
                                      </p:cBhvr>
                                      <p:to>
                                        <p:strVal val="visible"/>
                                      </p:to>
                                    </p:set>
                                    <p:animEffect transition="in" filter="randombar(horizontal)">
                                      <p:cBhvr>
                                        <p:cTn id="65" dur="500"/>
                                        <p:tgtEl>
                                          <p:spTgt spid="17">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69" dur="500"/>
                                        <p:tgtEl>
                                          <p:spTgt spid="17">
                                            <p:txEl>
                                              <p:pRg st="0" end="0"/>
                                            </p:txEl>
                                          </p:spTgt>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72"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7" grpId="0" build="p" animBg="1">
        <p:tmplLst>
          <p:tmpl>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Lst>
      </p:bldP>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1 Image - 1 Column -Horizontal">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8527876"/>
            <a:ext cx="15265697" cy="1017193"/>
          </a:xfrm>
        </p:spPr>
        <p:txBody>
          <a:bodyPr anchor="t">
            <a:normAutofit/>
          </a:bodyPr>
          <a:lstStyle>
            <a:lvl1pPr algn="l">
              <a:defRPr sz="2000" baseline="0"/>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06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7991078" y="276723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7991078" y="3631332"/>
            <a:ext cx="8496943" cy="2016224"/>
          </a:xfrm>
        </p:spPr>
        <p:txBody>
          <a:bodyPr anchor="t">
            <a:normAutofit/>
          </a:bodyPr>
          <a:lstStyle>
            <a:lvl1pPr algn="l">
              <a:defRPr sz="2400" baseline="0"/>
            </a:lvl1pPr>
          </a:lstStyle>
          <a:p>
            <a:pPr lvl="0"/>
            <a:r>
              <a:rPr lang="en-US" dirty="0" smtClean="0"/>
              <a:t>Text Here</a:t>
            </a:r>
            <a:endParaRPr lang="en-US" dirty="0"/>
          </a:p>
        </p:txBody>
      </p:sp>
      <p:sp>
        <p:nvSpPr>
          <p:cNvPr id="26" name="テキスト プレースホルダー 5"/>
          <p:cNvSpPr>
            <a:spLocks noGrp="1"/>
          </p:cNvSpPr>
          <p:nvPr>
            <p:ph type="body" sz="quarter" idx="17" hasCustomPrompt="1"/>
          </p:nvPr>
        </p:nvSpPr>
        <p:spPr>
          <a:xfrm>
            <a:off x="7991079" y="579157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7" name="テキスト プレースホルダー 5"/>
          <p:cNvSpPr>
            <a:spLocks noGrp="1"/>
          </p:cNvSpPr>
          <p:nvPr>
            <p:ph type="body" sz="quarter" idx="18" hasCustomPrompt="1"/>
          </p:nvPr>
        </p:nvSpPr>
        <p:spPr>
          <a:xfrm>
            <a:off x="7991079" y="6655668"/>
            <a:ext cx="8496943" cy="2016224"/>
          </a:xfrm>
        </p:spPr>
        <p:txBody>
          <a:bodyPr anchor="t">
            <a:normAutofit/>
          </a:bodyPr>
          <a:lstStyle>
            <a:lvl1pPr algn="l">
              <a:defRPr sz="2400" baseline="0"/>
            </a:lvl1pPr>
          </a:lstStyle>
          <a:p>
            <a:pPr lvl="0"/>
            <a:r>
              <a:rPr lang="en-US" dirty="0" smtClean="0"/>
              <a:t>Text Here</a:t>
            </a:r>
            <a:endParaRPr lang="en-US" dirty="0"/>
          </a:p>
        </p:txBody>
      </p:sp>
    </p:spTree>
    <p:extLst>
      <p:ext uri="{BB962C8B-B14F-4D97-AF65-F5344CB8AC3E}">
        <p14:creationId xmlns:p14="http://schemas.microsoft.com/office/powerpoint/2010/main" val="88614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 Image - 2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078310"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1078310" y="7375748"/>
            <a:ext cx="6814885" cy="2016224"/>
          </a:xfrm>
        </p:spPr>
        <p:txBody>
          <a:bodyPr anchor="t">
            <a:normAutofit/>
          </a:bodyPr>
          <a:lstStyle>
            <a:lvl1pPr algn="l">
              <a:defRPr sz="2400" baseline="0"/>
            </a:lvl1pPr>
          </a:lstStyle>
          <a:p>
            <a:pPr lvl="0"/>
            <a:r>
              <a:rPr lang="en-US" dirty="0" smtClean="0"/>
              <a:t>Text Here</a:t>
            </a:r>
            <a:endParaRPr lang="en-US" dirty="0"/>
          </a:p>
        </p:txBody>
      </p:sp>
      <p:sp>
        <p:nvSpPr>
          <p:cNvPr id="26" name="テキスト プレースホルダー 5"/>
          <p:cNvSpPr>
            <a:spLocks noGrp="1"/>
          </p:cNvSpPr>
          <p:nvPr>
            <p:ph type="body" sz="quarter" idx="17" hasCustomPrompt="1"/>
          </p:nvPr>
        </p:nvSpPr>
        <p:spPr>
          <a:xfrm>
            <a:off x="8694399" y="651165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7" name="テキスト プレースホルダー 5"/>
          <p:cNvSpPr>
            <a:spLocks noGrp="1"/>
          </p:cNvSpPr>
          <p:nvPr>
            <p:ph type="body" sz="quarter" idx="18" hasCustomPrompt="1"/>
          </p:nvPr>
        </p:nvSpPr>
        <p:spPr>
          <a:xfrm>
            <a:off x="8694399" y="7375748"/>
            <a:ext cx="6768751" cy="2016224"/>
          </a:xfrm>
        </p:spPr>
        <p:txBody>
          <a:bodyPr anchor="t">
            <a:normAutofit/>
          </a:bodyPr>
          <a:lstStyle>
            <a:lvl1pPr algn="l">
              <a:defRPr sz="2400" baseline="0"/>
            </a:lvl1pPr>
          </a:lstStyle>
          <a:p>
            <a:pPr lvl="0"/>
            <a:r>
              <a:rPr lang="en-US" dirty="0" smtClean="0"/>
              <a:t>Text Here</a:t>
            </a:r>
            <a:endParaRPr lang="en-US" dirty="0"/>
          </a:p>
        </p:txBody>
      </p:sp>
    </p:spTree>
    <p:extLst>
      <p:ext uri="{BB962C8B-B14F-4D97-AF65-F5344CB8AC3E}">
        <p14:creationId xmlns:p14="http://schemas.microsoft.com/office/powerpoint/2010/main" val="128039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eys">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8" name="テキスト プレースホルダー 5"/>
          <p:cNvSpPr>
            <a:spLocks noGrp="1"/>
          </p:cNvSpPr>
          <p:nvPr>
            <p:ph type="body" sz="quarter" idx="21" hasCustomPrompt="1"/>
          </p:nvPr>
        </p:nvSpPr>
        <p:spPr>
          <a:xfrm>
            <a:off x="3212555" y="3508945"/>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2" name="円/楕円 1"/>
          <p:cNvSpPr/>
          <p:nvPr userDrawn="1"/>
        </p:nvSpPr>
        <p:spPr>
          <a:xfrm>
            <a:off x="1654374" y="3081264"/>
            <a:ext cx="1435564" cy="143556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1</a:t>
            </a:r>
            <a:endParaRPr lang="en-US" sz="4400" dirty="0">
              <a:solidFill>
                <a:schemeClr val="bg1">
                  <a:lumMod val="95000"/>
                </a:schemeClr>
              </a:solidFill>
            </a:endParaRPr>
          </a:p>
        </p:txBody>
      </p:sp>
      <p:sp>
        <p:nvSpPr>
          <p:cNvPr id="22" name="テキスト プレースホルダー 5"/>
          <p:cNvSpPr>
            <a:spLocks noGrp="1"/>
          </p:cNvSpPr>
          <p:nvPr>
            <p:ph type="body" sz="quarter" idx="22" hasCustomPrompt="1"/>
          </p:nvPr>
        </p:nvSpPr>
        <p:spPr>
          <a:xfrm>
            <a:off x="3212553" y="3073080"/>
            <a:ext cx="5832650" cy="558252"/>
          </a:xfrm>
        </p:spPr>
        <p:txBody>
          <a:bodyPr anchor="b">
            <a:noAutofit/>
          </a:bodyPr>
          <a:lstStyle>
            <a:lvl1pPr algn="l">
              <a:defRPr sz="2400" baseline="0">
                <a:solidFill>
                  <a:schemeClr val="accent1">
                    <a:lumMod val="75000"/>
                  </a:schemeClr>
                </a:solidFill>
                <a:latin typeface="Aleo-BoldItalic" pitchFamily="34" charset="0"/>
              </a:defRPr>
            </a:lvl1pPr>
          </a:lstStyle>
          <a:p>
            <a:pPr lvl="0"/>
            <a:r>
              <a:rPr lang="en-US" dirty="0" smtClean="0"/>
              <a:t>Text Here</a:t>
            </a:r>
          </a:p>
        </p:txBody>
      </p:sp>
      <p:sp>
        <p:nvSpPr>
          <p:cNvPr id="23" name="テキスト プレースホルダー 5"/>
          <p:cNvSpPr>
            <a:spLocks noGrp="1"/>
          </p:cNvSpPr>
          <p:nvPr>
            <p:ph type="body" sz="quarter" idx="23" hasCustomPrompt="1"/>
          </p:nvPr>
        </p:nvSpPr>
        <p:spPr>
          <a:xfrm>
            <a:off x="3212555" y="5588993"/>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24" name="円/楕円 23"/>
          <p:cNvSpPr/>
          <p:nvPr userDrawn="1"/>
        </p:nvSpPr>
        <p:spPr>
          <a:xfrm>
            <a:off x="1654374" y="5161312"/>
            <a:ext cx="1435564" cy="14355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2</a:t>
            </a:r>
            <a:endParaRPr lang="en-US" sz="4400" dirty="0">
              <a:solidFill>
                <a:schemeClr val="bg1">
                  <a:lumMod val="95000"/>
                </a:schemeClr>
              </a:solidFill>
            </a:endParaRPr>
          </a:p>
        </p:txBody>
      </p:sp>
      <p:sp>
        <p:nvSpPr>
          <p:cNvPr id="25" name="テキスト プレースホルダー 5"/>
          <p:cNvSpPr>
            <a:spLocks noGrp="1"/>
          </p:cNvSpPr>
          <p:nvPr>
            <p:ph type="body" sz="quarter" idx="24" hasCustomPrompt="1"/>
          </p:nvPr>
        </p:nvSpPr>
        <p:spPr>
          <a:xfrm>
            <a:off x="3212553" y="5153128"/>
            <a:ext cx="5832650" cy="558252"/>
          </a:xfrm>
        </p:spPr>
        <p:txBody>
          <a:bodyPr anchor="b">
            <a:noAutofit/>
          </a:bodyPr>
          <a:lstStyle>
            <a:lvl1pPr algn="l">
              <a:defRPr sz="2400" baseline="0">
                <a:solidFill>
                  <a:schemeClr val="accent1"/>
                </a:solidFill>
                <a:latin typeface="Aleo-BoldItalic" pitchFamily="34" charset="0"/>
              </a:defRPr>
            </a:lvl1pPr>
          </a:lstStyle>
          <a:p>
            <a:pPr lvl="0"/>
            <a:r>
              <a:rPr lang="en-US" dirty="0" smtClean="0"/>
              <a:t>Text Here</a:t>
            </a:r>
          </a:p>
        </p:txBody>
      </p:sp>
      <p:sp>
        <p:nvSpPr>
          <p:cNvPr id="26" name="テキスト プレースホルダー 5"/>
          <p:cNvSpPr>
            <a:spLocks noGrp="1"/>
          </p:cNvSpPr>
          <p:nvPr>
            <p:ph type="body" sz="quarter" idx="25" hasCustomPrompt="1"/>
          </p:nvPr>
        </p:nvSpPr>
        <p:spPr>
          <a:xfrm>
            <a:off x="3212555" y="7685409"/>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27" name="円/楕円 26"/>
          <p:cNvSpPr/>
          <p:nvPr userDrawn="1"/>
        </p:nvSpPr>
        <p:spPr>
          <a:xfrm>
            <a:off x="1654374" y="7257728"/>
            <a:ext cx="1435564" cy="1435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3</a:t>
            </a:r>
            <a:endParaRPr lang="en-US" sz="4400" dirty="0">
              <a:solidFill>
                <a:schemeClr val="bg1">
                  <a:lumMod val="95000"/>
                </a:schemeClr>
              </a:solidFill>
            </a:endParaRPr>
          </a:p>
        </p:txBody>
      </p:sp>
      <p:sp>
        <p:nvSpPr>
          <p:cNvPr id="28" name="テキスト プレースホルダー 5"/>
          <p:cNvSpPr>
            <a:spLocks noGrp="1"/>
          </p:cNvSpPr>
          <p:nvPr>
            <p:ph type="body" sz="quarter" idx="26" hasCustomPrompt="1"/>
          </p:nvPr>
        </p:nvSpPr>
        <p:spPr>
          <a:xfrm>
            <a:off x="3212553" y="7249544"/>
            <a:ext cx="5832650" cy="558252"/>
          </a:xfrm>
        </p:spPr>
        <p:txBody>
          <a:bodyPr anchor="b">
            <a:noAutofit/>
          </a:bodyPr>
          <a:lstStyle>
            <a:lvl1pPr algn="l">
              <a:defRPr sz="2400" baseline="0">
                <a:solidFill>
                  <a:schemeClr val="accent2"/>
                </a:solidFill>
                <a:latin typeface="Aleo-BoldItalic" pitchFamily="34" charset="0"/>
              </a:defRPr>
            </a:lvl1pPr>
          </a:lstStyle>
          <a:p>
            <a:pPr lvl="0"/>
            <a:r>
              <a:rPr lang="en-US" dirty="0" smtClean="0"/>
              <a:t>Text Here</a:t>
            </a:r>
          </a:p>
        </p:txBody>
      </p:sp>
      <p:sp>
        <p:nvSpPr>
          <p:cNvPr id="29" name="テキスト プレースホルダー 5"/>
          <p:cNvSpPr>
            <a:spLocks noGrp="1"/>
          </p:cNvSpPr>
          <p:nvPr>
            <p:ph type="body" sz="quarter" idx="27" hasCustomPrompt="1"/>
          </p:nvPr>
        </p:nvSpPr>
        <p:spPr>
          <a:xfrm>
            <a:off x="10989419" y="3508945"/>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30" name="円/楕円 29"/>
          <p:cNvSpPr/>
          <p:nvPr userDrawn="1"/>
        </p:nvSpPr>
        <p:spPr>
          <a:xfrm>
            <a:off x="9431238" y="3081264"/>
            <a:ext cx="1435564" cy="143556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4</a:t>
            </a:r>
            <a:endParaRPr lang="en-US" sz="4400" dirty="0">
              <a:solidFill>
                <a:schemeClr val="bg1">
                  <a:lumMod val="95000"/>
                </a:schemeClr>
              </a:solidFill>
            </a:endParaRPr>
          </a:p>
        </p:txBody>
      </p:sp>
      <p:sp>
        <p:nvSpPr>
          <p:cNvPr id="31" name="テキスト プレースホルダー 5"/>
          <p:cNvSpPr>
            <a:spLocks noGrp="1"/>
          </p:cNvSpPr>
          <p:nvPr>
            <p:ph type="body" sz="quarter" idx="28" hasCustomPrompt="1"/>
          </p:nvPr>
        </p:nvSpPr>
        <p:spPr>
          <a:xfrm>
            <a:off x="10989417" y="3073080"/>
            <a:ext cx="5832650" cy="558252"/>
          </a:xfrm>
        </p:spPr>
        <p:txBody>
          <a:bodyPr anchor="b">
            <a:noAutofit/>
          </a:bodyPr>
          <a:lstStyle>
            <a:lvl1pPr algn="l">
              <a:defRPr sz="2400" baseline="0">
                <a:solidFill>
                  <a:schemeClr val="accent2">
                    <a:lumMod val="60000"/>
                    <a:lumOff val="40000"/>
                  </a:schemeClr>
                </a:solidFill>
                <a:latin typeface="Aleo-BoldItalic" pitchFamily="34" charset="0"/>
              </a:defRPr>
            </a:lvl1pPr>
          </a:lstStyle>
          <a:p>
            <a:pPr lvl="0"/>
            <a:r>
              <a:rPr lang="en-US" dirty="0" smtClean="0"/>
              <a:t>Text Here</a:t>
            </a:r>
          </a:p>
        </p:txBody>
      </p:sp>
      <p:sp>
        <p:nvSpPr>
          <p:cNvPr id="32" name="テキスト プレースホルダー 5"/>
          <p:cNvSpPr>
            <a:spLocks noGrp="1"/>
          </p:cNvSpPr>
          <p:nvPr>
            <p:ph type="body" sz="quarter" idx="29" hasCustomPrompt="1"/>
          </p:nvPr>
        </p:nvSpPr>
        <p:spPr>
          <a:xfrm>
            <a:off x="10989419" y="5588993"/>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33" name="円/楕円 32"/>
          <p:cNvSpPr/>
          <p:nvPr userDrawn="1"/>
        </p:nvSpPr>
        <p:spPr>
          <a:xfrm>
            <a:off x="9431238" y="5161312"/>
            <a:ext cx="1435564" cy="14355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5</a:t>
            </a:r>
            <a:endParaRPr lang="en-US" sz="4400" dirty="0">
              <a:solidFill>
                <a:schemeClr val="bg1">
                  <a:lumMod val="95000"/>
                </a:schemeClr>
              </a:solidFill>
            </a:endParaRPr>
          </a:p>
        </p:txBody>
      </p:sp>
      <p:sp>
        <p:nvSpPr>
          <p:cNvPr id="34" name="テキスト プレースホルダー 5"/>
          <p:cNvSpPr>
            <a:spLocks noGrp="1"/>
          </p:cNvSpPr>
          <p:nvPr>
            <p:ph type="body" sz="quarter" idx="30" hasCustomPrompt="1"/>
          </p:nvPr>
        </p:nvSpPr>
        <p:spPr>
          <a:xfrm>
            <a:off x="10989417" y="5153128"/>
            <a:ext cx="5832650" cy="558252"/>
          </a:xfrm>
        </p:spPr>
        <p:txBody>
          <a:bodyPr anchor="b">
            <a:noAutofit/>
          </a:bodyPr>
          <a:lstStyle>
            <a:lvl1pPr algn="l">
              <a:defRPr sz="2400" baseline="0">
                <a:solidFill>
                  <a:schemeClr val="accent3"/>
                </a:solidFill>
                <a:latin typeface="Aleo-BoldItalic" pitchFamily="34" charset="0"/>
              </a:defRPr>
            </a:lvl1pPr>
          </a:lstStyle>
          <a:p>
            <a:pPr lvl="0"/>
            <a:r>
              <a:rPr lang="en-US" dirty="0" smtClean="0"/>
              <a:t>Text Here</a:t>
            </a:r>
          </a:p>
        </p:txBody>
      </p:sp>
      <p:sp>
        <p:nvSpPr>
          <p:cNvPr id="35" name="テキスト プレースホルダー 5"/>
          <p:cNvSpPr>
            <a:spLocks noGrp="1"/>
          </p:cNvSpPr>
          <p:nvPr>
            <p:ph type="body" sz="quarter" idx="31" hasCustomPrompt="1"/>
          </p:nvPr>
        </p:nvSpPr>
        <p:spPr>
          <a:xfrm>
            <a:off x="10989419" y="7685409"/>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36" name="円/楕円 35"/>
          <p:cNvSpPr/>
          <p:nvPr userDrawn="1"/>
        </p:nvSpPr>
        <p:spPr>
          <a:xfrm>
            <a:off x="9431238" y="7257728"/>
            <a:ext cx="1435564" cy="14355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6</a:t>
            </a:r>
            <a:endParaRPr lang="en-US" sz="4400" dirty="0">
              <a:solidFill>
                <a:schemeClr val="bg1">
                  <a:lumMod val="95000"/>
                </a:schemeClr>
              </a:solidFill>
            </a:endParaRPr>
          </a:p>
        </p:txBody>
      </p:sp>
      <p:sp>
        <p:nvSpPr>
          <p:cNvPr id="37" name="テキスト プレースホルダー 5"/>
          <p:cNvSpPr>
            <a:spLocks noGrp="1"/>
          </p:cNvSpPr>
          <p:nvPr>
            <p:ph type="body" sz="quarter" idx="32" hasCustomPrompt="1"/>
          </p:nvPr>
        </p:nvSpPr>
        <p:spPr>
          <a:xfrm>
            <a:off x="10989417" y="7249544"/>
            <a:ext cx="5832650" cy="558252"/>
          </a:xfrm>
        </p:spPr>
        <p:txBody>
          <a:bodyPr anchor="b">
            <a:noAutofit/>
          </a:bodyPr>
          <a:lstStyle>
            <a:lvl1pPr algn="l">
              <a:defRPr sz="2400" baseline="0">
                <a:solidFill>
                  <a:schemeClr val="accent4"/>
                </a:solidFill>
                <a:latin typeface="Aleo-BoldItalic" pitchFamily="34" charset="0"/>
              </a:defRPr>
            </a:lvl1pPr>
          </a:lstStyle>
          <a:p>
            <a:pPr lvl="0"/>
            <a:r>
              <a:rPr lang="en-US" dirty="0" smtClean="0"/>
              <a:t>Text Here</a:t>
            </a:r>
          </a:p>
        </p:txBody>
      </p:sp>
      <p:sp>
        <p:nvSpPr>
          <p:cNvPr id="38"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39"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40" name="正方形/長方形 39"/>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06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39">
                                            <p:txEl>
                                              <p:pRg st="0" end="0"/>
                                            </p:txEl>
                                          </p:spTgt>
                                        </p:tgtEl>
                                        <p:attrNameLst>
                                          <p:attrName>style.visibility</p:attrName>
                                        </p:attrNameLst>
                                      </p:cBhvr>
                                      <p:to>
                                        <p:strVal val="visible"/>
                                      </p:to>
                                    </p:set>
                                    <p:animEffect transition="in" filter="fade">
                                      <p:cBhvr>
                                        <p:cTn id="46" dur="500"/>
                                        <p:tgtEl>
                                          <p:spTgt spid="39">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childTnLst>
                          </p:cTn>
                        </p:par>
                        <p:par>
                          <p:cTn id="50" fill="hold">
                            <p:stCondLst>
                              <p:cond delay="750"/>
                            </p:stCondLst>
                            <p:childTnLst>
                              <p:par>
                                <p:cTn id="51" presetID="49" presetClass="entr" presetSubtype="0" decel="100000"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p:cTn id="53" dur="500" fill="hold"/>
                                        <p:tgtEl>
                                          <p:spTgt spid="2"/>
                                        </p:tgtEl>
                                        <p:attrNameLst>
                                          <p:attrName>ppt_w</p:attrName>
                                        </p:attrNameLst>
                                      </p:cBhvr>
                                      <p:tavLst>
                                        <p:tav tm="0">
                                          <p:val>
                                            <p:fltVal val="0"/>
                                          </p:val>
                                        </p:tav>
                                        <p:tav tm="100000">
                                          <p:val>
                                            <p:strVal val="#ppt_w"/>
                                          </p:val>
                                        </p:tav>
                                      </p:tavLst>
                                    </p:anim>
                                    <p:anim calcmode="lin" valueType="num">
                                      <p:cBhvr>
                                        <p:cTn id="54" dur="500" fill="hold"/>
                                        <p:tgtEl>
                                          <p:spTgt spid="2"/>
                                        </p:tgtEl>
                                        <p:attrNameLst>
                                          <p:attrName>ppt_h</p:attrName>
                                        </p:attrNameLst>
                                      </p:cBhvr>
                                      <p:tavLst>
                                        <p:tav tm="0">
                                          <p:val>
                                            <p:fltVal val="0"/>
                                          </p:val>
                                        </p:tav>
                                        <p:tav tm="100000">
                                          <p:val>
                                            <p:strVal val="#ppt_h"/>
                                          </p:val>
                                        </p:tav>
                                      </p:tavLst>
                                    </p:anim>
                                    <p:anim calcmode="lin" valueType="num">
                                      <p:cBhvr>
                                        <p:cTn id="55" dur="500" fill="hold"/>
                                        <p:tgtEl>
                                          <p:spTgt spid="2"/>
                                        </p:tgtEl>
                                        <p:attrNameLst>
                                          <p:attrName>style.rotation</p:attrName>
                                        </p:attrNameLst>
                                      </p:cBhvr>
                                      <p:tavLst>
                                        <p:tav tm="0">
                                          <p:val>
                                            <p:fltVal val="360"/>
                                          </p:val>
                                        </p:tav>
                                        <p:tav tm="100000">
                                          <p:val>
                                            <p:fltVal val="0"/>
                                          </p:val>
                                        </p:tav>
                                      </p:tavLst>
                                    </p:anim>
                                    <p:animEffect transition="in" filter="fade">
                                      <p:cBhvr>
                                        <p:cTn id="56" dur="500"/>
                                        <p:tgtEl>
                                          <p:spTgt spid="2"/>
                                        </p:tgtEl>
                                      </p:cBhvr>
                                    </p:animEffect>
                                  </p:childTnLst>
                                </p:cTn>
                              </p:par>
                            </p:childTnLst>
                          </p:cTn>
                        </p:par>
                        <p:par>
                          <p:cTn id="57" fill="hold">
                            <p:stCondLst>
                              <p:cond delay="1250"/>
                            </p:stCondLst>
                            <p:childTnLst>
                              <p:par>
                                <p:cTn id="58" presetID="14" presetClass="entr" presetSubtype="1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60" dur="500"/>
                                        <p:tgtEl>
                                          <p:spTgt spid="22">
                                            <p:txEl>
                                              <p:pRg st="0" end="0"/>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3" dur="500"/>
                                        <p:tgtEl>
                                          <p:spTgt spid="18">
                                            <p:txEl>
                                              <p:pRg st="0" end="0"/>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66" dur="500"/>
                                        <p:tgtEl>
                                          <p:spTgt spid="18">
                                            <p:txEl>
                                              <p:pRg st="1" end="1"/>
                                            </p:txEl>
                                          </p:spTgt>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18">
                                            <p:txEl>
                                              <p:pRg st="2" end="2"/>
                                            </p:txEl>
                                          </p:spTgt>
                                        </p:tgtEl>
                                        <p:attrNameLst>
                                          <p:attrName>style.visibility</p:attrName>
                                        </p:attrNameLst>
                                      </p:cBhvr>
                                      <p:to>
                                        <p:strVal val="visible"/>
                                      </p:to>
                                    </p:set>
                                    <p:animEffect transition="in" filter="randombar(horizontal)">
                                      <p:cBhvr>
                                        <p:cTn id="69" dur="500"/>
                                        <p:tgtEl>
                                          <p:spTgt spid="18">
                                            <p:txEl>
                                              <p:pRg st="2" end="2"/>
                                            </p:txEl>
                                          </p:spTgt>
                                        </p:tgtEl>
                                      </p:cBhvr>
                                    </p:animEffect>
                                  </p:childTnLst>
                                </p:cTn>
                              </p:par>
                            </p:childTnLst>
                          </p:cTn>
                        </p:par>
                        <p:par>
                          <p:cTn id="70" fill="hold">
                            <p:stCondLst>
                              <p:cond delay="1750"/>
                            </p:stCondLst>
                            <p:childTnLst>
                              <p:par>
                                <p:cTn id="71" presetID="49" presetClass="entr" presetSubtype="0" decel="10000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p:cTn id="73" dur="500" fill="hold"/>
                                        <p:tgtEl>
                                          <p:spTgt spid="24"/>
                                        </p:tgtEl>
                                        <p:attrNameLst>
                                          <p:attrName>ppt_w</p:attrName>
                                        </p:attrNameLst>
                                      </p:cBhvr>
                                      <p:tavLst>
                                        <p:tav tm="0">
                                          <p:val>
                                            <p:fltVal val="0"/>
                                          </p:val>
                                        </p:tav>
                                        <p:tav tm="100000">
                                          <p:val>
                                            <p:strVal val="#ppt_w"/>
                                          </p:val>
                                        </p:tav>
                                      </p:tavLst>
                                    </p:anim>
                                    <p:anim calcmode="lin" valueType="num">
                                      <p:cBhvr>
                                        <p:cTn id="74" dur="500" fill="hold"/>
                                        <p:tgtEl>
                                          <p:spTgt spid="24"/>
                                        </p:tgtEl>
                                        <p:attrNameLst>
                                          <p:attrName>ppt_h</p:attrName>
                                        </p:attrNameLst>
                                      </p:cBhvr>
                                      <p:tavLst>
                                        <p:tav tm="0">
                                          <p:val>
                                            <p:fltVal val="0"/>
                                          </p:val>
                                        </p:tav>
                                        <p:tav tm="100000">
                                          <p:val>
                                            <p:strVal val="#ppt_h"/>
                                          </p:val>
                                        </p:tav>
                                      </p:tavLst>
                                    </p:anim>
                                    <p:anim calcmode="lin" valueType="num">
                                      <p:cBhvr>
                                        <p:cTn id="75" dur="500" fill="hold"/>
                                        <p:tgtEl>
                                          <p:spTgt spid="24"/>
                                        </p:tgtEl>
                                        <p:attrNameLst>
                                          <p:attrName>style.rotation</p:attrName>
                                        </p:attrNameLst>
                                      </p:cBhvr>
                                      <p:tavLst>
                                        <p:tav tm="0">
                                          <p:val>
                                            <p:fltVal val="360"/>
                                          </p:val>
                                        </p:tav>
                                        <p:tav tm="100000">
                                          <p:val>
                                            <p:fltVal val="0"/>
                                          </p:val>
                                        </p:tav>
                                      </p:tavLst>
                                    </p:anim>
                                    <p:animEffect transition="in" filter="fade">
                                      <p:cBhvr>
                                        <p:cTn id="76" dur="500"/>
                                        <p:tgtEl>
                                          <p:spTgt spid="24"/>
                                        </p:tgtEl>
                                      </p:cBhvr>
                                    </p:animEffect>
                                  </p:childTnLst>
                                </p:cTn>
                              </p:par>
                            </p:childTnLst>
                          </p:cTn>
                        </p:par>
                        <p:par>
                          <p:cTn id="77" fill="hold">
                            <p:stCondLst>
                              <p:cond delay="2250"/>
                            </p:stCondLst>
                            <p:childTnLst>
                              <p:par>
                                <p:cTn id="78" presetID="14" presetClass="entr" presetSubtype="10" fill="hold" grpId="0" nodeType="afterEffect">
                                  <p:stCondLst>
                                    <p:cond delay="0"/>
                                  </p:stCondLst>
                                  <p:childTnLst>
                                    <p:set>
                                      <p:cBhvr>
                                        <p:cTn id="79"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80" dur="500"/>
                                        <p:tgtEl>
                                          <p:spTgt spid="25">
                                            <p:txEl>
                                              <p:pRg st="0" end="0"/>
                                            </p:txEl>
                                          </p:spTgt>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3" dur="500"/>
                                        <p:tgtEl>
                                          <p:spTgt spid="23">
                                            <p:txEl>
                                              <p:pRg st="0" end="0"/>
                                            </p:txEl>
                                          </p:spTgt>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23">
                                            <p:txEl>
                                              <p:pRg st="1" end="1"/>
                                            </p:txEl>
                                          </p:spTgt>
                                        </p:tgtEl>
                                        <p:attrNameLst>
                                          <p:attrName>style.visibility</p:attrName>
                                        </p:attrNameLst>
                                      </p:cBhvr>
                                      <p:to>
                                        <p:strVal val="visible"/>
                                      </p:to>
                                    </p:set>
                                    <p:animEffect transition="in" filter="randombar(horizontal)">
                                      <p:cBhvr>
                                        <p:cTn id="86" dur="500"/>
                                        <p:tgtEl>
                                          <p:spTgt spid="23">
                                            <p:txEl>
                                              <p:pRg st="1" end="1"/>
                                            </p:txEl>
                                          </p:spTgt>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23">
                                            <p:txEl>
                                              <p:pRg st="2" end="2"/>
                                            </p:txEl>
                                          </p:spTgt>
                                        </p:tgtEl>
                                        <p:attrNameLst>
                                          <p:attrName>style.visibility</p:attrName>
                                        </p:attrNameLst>
                                      </p:cBhvr>
                                      <p:to>
                                        <p:strVal val="visible"/>
                                      </p:to>
                                    </p:set>
                                    <p:animEffect transition="in" filter="randombar(horizontal)">
                                      <p:cBhvr>
                                        <p:cTn id="89" dur="500"/>
                                        <p:tgtEl>
                                          <p:spTgt spid="23">
                                            <p:txEl>
                                              <p:pRg st="2" end="2"/>
                                            </p:txEl>
                                          </p:spTgt>
                                        </p:tgtEl>
                                      </p:cBhvr>
                                    </p:animEffect>
                                  </p:childTnLst>
                                </p:cTn>
                              </p:par>
                            </p:childTnLst>
                          </p:cTn>
                        </p:par>
                        <p:par>
                          <p:cTn id="90" fill="hold">
                            <p:stCondLst>
                              <p:cond delay="2750"/>
                            </p:stCondLst>
                            <p:childTnLst>
                              <p:par>
                                <p:cTn id="91" presetID="49" presetClass="entr" presetSubtype="0" decel="100000" fill="hold" grpId="0" nodeType="after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p:cTn id="93" dur="500" fill="hold"/>
                                        <p:tgtEl>
                                          <p:spTgt spid="27"/>
                                        </p:tgtEl>
                                        <p:attrNameLst>
                                          <p:attrName>ppt_w</p:attrName>
                                        </p:attrNameLst>
                                      </p:cBhvr>
                                      <p:tavLst>
                                        <p:tav tm="0">
                                          <p:val>
                                            <p:fltVal val="0"/>
                                          </p:val>
                                        </p:tav>
                                        <p:tav tm="100000">
                                          <p:val>
                                            <p:strVal val="#ppt_w"/>
                                          </p:val>
                                        </p:tav>
                                      </p:tavLst>
                                    </p:anim>
                                    <p:anim calcmode="lin" valueType="num">
                                      <p:cBhvr>
                                        <p:cTn id="94" dur="500" fill="hold"/>
                                        <p:tgtEl>
                                          <p:spTgt spid="27"/>
                                        </p:tgtEl>
                                        <p:attrNameLst>
                                          <p:attrName>ppt_h</p:attrName>
                                        </p:attrNameLst>
                                      </p:cBhvr>
                                      <p:tavLst>
                                        <p:tav tm="0">
                                          <p:val>
                                            <p:fltVal val="0"/>
                                          </p:val>
                                        </p:tav>
                                        <p:tav tm="100000">
                                          <p:val>
                                            <p:strVal val="#ppt_h"/>
                                          </p:val>
                                        </p:tav>
                                      </p:tavLst>
                                    </p:anim>
                                    <p:anim calcmode="lin" valueType="num">
                                      <p:cBhvr>
                                        <p:cTn id="95" dur="500" fill="hold"/>
                                        <p:tgtEl>
                                          <p:spTgt spid="27"/>
                                        </p:tgtEl>
                                        <p:attrNameLst>
                                          <p:attrName>style.rotation</p:attrName>
                                        </p:attrNameLst>
                                      </p:cBhvr>
                                      <p:tavLst>
                                        <p:tav tm="0">
                                          <p:val>
                                            <p:fltVal val="360"/>
                                          </p:val>
                                        </p:tav>
                                        <p:tav tm="100000">
                                          <p:val>
                                            <p:fltVal val="0"/>
                                          </p:val>
                                        </p:tav>
                                      </p:tavLst>
                                    </p:anim>
                                    <p:animEffect transition="in" filter="fade">
                                      <p:cBhvr>
                                        <p:cTn id="96" dur="500"/>
                                        <p:tgtEl>
                                          <p:spTgt spid="27"/>
                                        </p:tgtEl>
                                      </p:cBhvr>
                                    </p:animEffect>
                                  </p:childTnLst>
                                </p:cTn>
                              </p:par>
                            </p:childTnLst>
                          </p:cTn>
                        </p:par>
                        <p:par>
                          <p:cTn id="97" fill="hold">
                            <p:stCondLst>
                              <p:cond delay="3250"/>
                            </p:stCondLst>
                            <p:childTnLst>
                              <p:par>
                                <p:cTn id="98" presetID="14" presetClass="entr" presetSubtype="10" fill="hold" grpId="0" nodeType="afterEffect">
                                  <p:stCondLst>
                                    <p:cond delay="0"/>
                                  </p:stCondLst>
                                  <p:childTnLst>
                                    <p:set>
                                      <p:cBhvr>
                                        <p:cTn id="99" dur="1" fill="hold">
                                          <p:stCondLst>
                                            <p:cond delay="0"/>
                                          </p:stCondLst>
                                        </p:cTn>
                                        <p:tgtEl>
                                          <p:spTgt spid="28">
                                            <p:txEl>
                                              <p:pRg st="0" end="0"/>
                                            </p:txEl>
                                          </p:spTgt>
                                        </p:tgtEl>
                                        <p:attrNameLst>
                                          <p:attrName>style.visibility</p:attrName>
                                        </p:attrNameLst>
                                      </p:cBhvr>
                                      <p:to>
                                        <p:strVal val="visible"/>
                                      </p:to>
                                    </p:set>
                                    <p:animEffect transition="in" filter="randombar(horizontal)">
                                      <p:cBhvr>
                                        <p:cTn id="100" dur="500"/>
                                        <p:tgtEl>
                                          <p:spTgt spid="28">
                                            <p:txEl>
                                              <p:pRg st="0" end="0"/>
                                            </p:txEl>
                                          </p:spTgt>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103" dur="500"/>
                                        <p:tgtEl>
                                          <p:spTgt spid="26">
                                            <p:txEl>
                                              <p:pRg st="0" end="0"/>
                                            </p:txEl>
                                          </p:spTgt>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26">
                                            <p:txEl>
                                              <p:pRg st="1" end="1"/>
                                            </p:txEl>
                                          </p:spTgt>
                                        </p:tgtEl>
                                        <p:attrNameLst>
                                          <p:attrName>style.visibility</p:attrName>
                                        </p:attrNameLst>
                                      </p:cBhvr>
                                      <p:to>
                                        <p:strVal val="visible"/>
                                      </p:to>
                                    </p:set>
                                    <p:animEffect transition="in" filter="randombar(horizontal)">
                                      <p:cBhvr>
                                        <p:cTn id="106" dur="500"/>
                                        <p:tgtEl>
                                          <p:spTgt spid="26">
                                            <p:txEl>
                                              <p:pRg st="1" end="1"/>
                                            </p:txEl>
                                          </p:spTgt>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26">
                                            <p:txEl>
                                              <p:pRg st="2" end="2"/>
                                            </p:txEl>
                                          </p:spTgt>
                                        </p:tgtEl>
                                        <p:attrNameLst>
                                          <p:attrName>style.visibility</p:attrName>
                                        </p:attrNameLst>
                                      </p:cBhvr>
                                      <p:to>
                                        <p:strVal val="visible"/>
                                      </p:to>
                                    </p:set>
                                    <p:animEffect transition="in" filter="randombar(horizontal)">
                                      <p:cBhvr>
                                        <p:cTn id="109" dur="500"/>
                                        <p:tgtEl>
                                          <p:spTgt spid="26">
                                            <p:txEl>
                                              <p:pRg st="2" end="2"/>
                                            </p:txEl>
                                          </p:spTgt>
                                        </p:tgtEl>
                                      </p:cBhvr>
                                    </p:animEffect>
                                  </p:childTnLst>
                                </p:cTn>
                              </p:par>
                            </p:childTnLst>
                          </p:cTn>
                        </p:par>
                        <p:par>
                          <p:cTn id="110" fill="hold">
                            <p:stCondLst>
                              <p:cond delay="3750"/>
                            </p:stCondLst>
                            <p:childTnLst>
                              <p:par>
                                <p:cTn id="111" presetID="49" presetClass="entr" presetSubtype="0" decel="10000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p:cTn id="113" dur="500" fill="hold"/>
                                        <p:tgtEl>
                                          <p:spTgt spid="30"/>
                                        </p:tgtEl>
                                        <p:attrNameLst>
                                          <p:attrName>ppt_w</p:attrName>
                                        </p:attrNameLst>
                                      </p:cBhvr>
                                      <p:tavLst>
                                        <p:tav tm="0">
                                          <p:val>
                                            <p:fltVal val="0"/>
                                          </p:val>
                                        </p:tav>
                                        <p:tav tm="100000">
                                          <p:val>
                                            <p:strVal val="#ppt_w"/>
                                          </p:val>
                                        </p:tav>
                                      </p:tavLst>
                                    </p:anim>
                                    <p:anim calcmode="lin" valueType="num">
                                      <p:cBhvr>
                                        <p:cTn id="114" dur="500" fill="hold"/>
                                        <p:tgtEl>
                                          <p:spTgt spid="30"/>
                                        </p:tgtEl>
                                        <p:attrNameLst>
                                          <p:attrName>ppt_h</p:attrName>
                                        </p:attrNameLst>
                                      </p:cBhvr>
                                      <p:tavLst>
                                        <p:tav tm="0">
                                          <p:val>
                                            <p:fltVal val="0"/>
                                          </p:val>
                                        </p:tav>
                                        <p:tav tm="100000">
                                          <p:val>
                                            <p:strVal val="#ppt_h"/>
                                          </p:val>
                                        </p:tav>
                                      </p:tavLst>
                                    </p:anim>
                                    <p:anim calcmode="lin" valueType="num">
                                      <p:cBhvr>
                                        <p:cTn id="115" dur="500" fill="hold"/>
                                        <p:tgtEl>
                                          <p:spTgt spid="30"/>
                                        </p:tgtEl>
                                        <p:attrNameLst>
                                          <p:attrName>style.rotation</p:attrName>
                                        </p:attrNameLst>
                                      </p:cBhvr>
                                      <p:tavLst>
                                        <p:tav tm="0">
                                          <p:val>
                                            <p:fltVal val="360"/>
                                          </p:val>
                                        </p:tav>
                                        <p:tav tm="100000">
                                          <p:val>
                                            <p:fltVal val="0"/>
                                          </p:val>
                                        </p:tav>
                                      </p:tavLst>
                                    </p:anim>
                                    <p:animEffect transition="in" filter="fade">
                                      <p:cBhvr>
                                        <p:cTn id="116" dur="500"/>
                                        <p:tgtEl>
                                          <p:spTgt spid="30"/>
                                        </p:tgtEl>
                                      </p:cBhvr>
                                    </p:animEffect>
                                  </p:childTnLst>
                                </p:cTn>
                              </p:par>
                            </p:childTnLst>
                          </p:cTn>
                        </p:par>
                        <p:par>
                          <p:cTn id="117" fill="hold">
                            <p:stCondLst>
                              <p:cond delay="4250"/>
                            </p:stCondLst>
                            <p:childTnLst>
                              <p:par>
                                <p:cTn id="118" presetID="14" presetClass="entr" presetSubtype="10" fill="hold" grpId="0" nodeType="afterEffect">
                                  <p:stCondLst>
                                    <p:cond delay="0"/>
                                  </p:stCondLst>
                                  <p:childTnLst>
                                    <p:set>
                                      <p:cBhvr>
                                        <p:cTn id="119" dur="1" fill="hold">
                                          <p:stCondLst>
                                            <p:cond delay="0"/>
                                          </p:stCondLst>
                                        </p:cTn>
                                        <p:tgtEl>
                                          <p:spTgt spid="31">
                                            <p:txEl>
                                              <p:pRg st="0" end="0"/>
                                            </p:txEl>
                                          </p:spTgt>
                                        </p:tgtEl>
                                        <p:attrNameLst>
                                          <p:attrName>style.visibility</p:attrName>
                                        </p:attrNameLst>
                                      </p:cBhvr>
                                      <p:to>
                                        <p:strVal val="visible"/>
                                      </p:to>
                                    </p:set>
                                    <p:animEffect transition="in" filter="randombar(horizontal)">
                                      <p:cBhvr>
                                        <p:cTn id="120" dur="500"/>
                                        <p:tgtEl>
                                          <p:spTgt spid="31">
                                            <p:txEl>
                                              <p:pRg st="0" end="0"/>
                                            </p:txEl>
                                          </p:spTgt>
                                        </p:tgtEl>
                                      </p:cBhvr>
                                    </p:animEffect>
                                  </p:childTnLst>
                                </p:cTn>
                              </p:par>
                              <p:par>
                                <p:cTn id="121" presetID="14" presetClass="entr" presetSubtype="10" fill="hold" grpId="0" nodeType="withEffect">
                                  <p:stCondLst>
                                    <p:cond delay="0"/>
                                  </p:stCondLst>
                                  <p:childTnLst>
                                    <p:set>
                                      <p:cBhvr>
                                        <p:cTn id="122"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123" dur="500"/>
                                        <p:tgtEl>
                                          <p:spTgt spid="29">
                                            <p:txEl>
                                              <p:pRg st="0" end="0"/>
                                            </p:txEl>
                                          </p:spTgt>
                                        </p:tgtEl>
                                      </p:cBhvr>
                                    </p:animEffect>
                                  </p:childTnLst>
                                </p:cTn>
                              </p:par>
                              <p:par>
                                <p:cTn id="124" presetID="14" presetClass="entr" presetSubtype="10" fill="hold" grpId="0" nodeType="withEffect">
                                  <p:stCondLst>
                                    <p:cond delay="0"/>
                                  </p:stCondLst>
                                  <p:childTnLst>
                                    <p:set>
                                      <p:cBhvr>
                                        <p:cTn id="125" dur="1" fill="hold">
                                          <p:stCondLst>
                                            <p:cond delay="0"/>
                                          </p:stCondLst>
                                        </p:cTn>
                                        <p:tgtEl>
                                          <p:spTgt spid="29">
                                            <p:txEl>
                                              <p:pRg st="1" end="1"/>
                                            </p:txEl>
                                          </p:spTgt>
                                        </p:tgtEl>
                                        <p:attrNameLst>
                                          <p:attrName>style.visibility</p:attrName>
                                        </p:attrNameLst>
                                      </p:cBhvr>
                                      <p:to>
                                        <p:strVal val="visible"/>
                                      </p:to>
                                    </p:set>
                                    <p:animEffect transition="in" filter="randombar(horizontal)">
                                      <p:cBhvr>
                                        <p:cTn id="126" dur="500"/>
                                        <p:tgtEl>
                                          <p:spTgt spid="29">
                                            <p:txEl>
                                              <p:pRg st="1" end="1"/>
                                            </p:txEl>
                                          </p:spTgt>
                                        </p:tgtEl>
                                      </p:cBhvr>
                                    </p:animEffect>
                                  </p:childTnLst>
                                </p:cTn>
                              </p:par>
                              <p:par>
                                <p:cTn id="127" presetID="14" presetClass="entr" presetSubtype="10" fill="hold" grpId="0" nodeType="withEffect">
                                  <p:stCondLst>
                                    <p:cond delay="0"/>
                                  </p:stCondLst>
                                  <p:childTnLst>
                                    <p:set>
                                      <p:cBhvr>
                                        <p:cTn id="128" dur="1" fill="hold">
                                          <p:stCondLst>
                                            <p:cond delay="0"/>
                                          </p:stCondLst>
                                        </p:cTn>
                                        <p:tgtEl>
                                          <p:spTgt spid="29">
                                            <p:txEl>
                                              <p:pRg st="2" end="2"/>
                                            </p:txEl>
                                          </p:spTgt>
                                        </p:tgtEl>
                                        <p:attrNameLst>
                                          <p:attrName>style.visibility</p:attrName>
                                        </p:attrNameLst>
                                      </p:cBhvr>
                                      <p:to>
                                        <p:strVal val="visible"/>
                                      </p:to>
                                    </p:set>
                                    <p:animEffect transition="in" filter="randombar(horizontal)">
                                      <p:cBhvr>
                                        <p:cTn id="129" dur="500"/>
                                        <p:tgtEl>
                                          <p:spTgt spid="29">
                                            <p:txEl>
                                              <p:pRg st="2" end="2"/>
                                            </p:txEl>
                                          </p:spTgt>
                                        </p:tgtEl>
                                      </p:cBhvr>
                                    </p:animEffect>
                                  </p:childTnLst>
                                </p:cTn>
                              </p:par>
                            </p:childTnLst>
                          </p:cTn>
                        </p:par>
                        <p:par>
                          <p:cTn id="130" fill="hold">
                            <p:stCondLst>
                              <p:cond delay="4750"/>
                            </p:stCondLst>
                            <p:childTnLst>
                              <p:par>
                                <p:cTn id="131" presetID="49" presetClass="entr" presetSubtype="0" decel="100000" fill="hold" grpId="0" nodeType="after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500" fill="hold"/>
                                        <p:tgtEl>
                                          <p:spTgt spid="33"/>
                                        </p:tgtEl>
                                        <p:attrNameLst>
                                          <p:attrName>ppt_w</p:attrName>
                                        </p:attrNameLst>
                                      </p:cBhvr>
                                      <p:tavLst>
                                        <p:tav tm="0">
                                          <p:val>
                                            <p:fltVal val="0"/>
                                          </p:val>
                                        </p:tav>
                                        <p:tav tm="100000">
                                          <p:val>
                                            <p:strVal val="#ppt_w"/>
                                          </p:val>
                                        </p:tav>
                                      </p:tavLst>
                                    </p:anim>
                                    <p:anim calcmode="lin" valueType="num">
                                      <p:cBhvr>
                                        <p:cTn id="134" dur="500" fill="hold"/>
                                        <p:tgtEl>
                                          <p:spTgt spid="33"/>
                                        </p:tgtEl>
                                        <p:attrNameLst>
                                          <p:attrName>ppt_h</p:attrName>
                                        </p:attrNameLst>
                                      </p:cBhvr>
                                      <p:tavLst>
                                        <p:tav tm="0">
                                          <p:val>
                                            <p:fltVal val="0"/>
                                          </p:val>
                                        </p:tav>
                                        <p:tav tm="100000">
                                          <p:val>
                                            <p:strVal val="#ppt_h"/>
                                          </p:val>
                                        </p:tav>
                                      </p:tavLst>
                                    </p:anim>
                                    <p:anim calcmode="lin" valueType="num">
                                      <p:cBhvr>
                                        <p:cTn id="135" dur="500" fill="hold"/>
                                        <p:tgtEl>
                                          <p:spTgt spid="33"/>
                                        </p:tgtEl>
                                        <p:attrNameLst>
                                          <p:attrName>style.rotation</p:attrName>
                                        </p:attrNameLst>
                                      </p:cBhvr>
                                      <p:tavLst>
                                        <p:tav tm="0">
                                          <p:val>
                                            <p:fltVal val="360"/>
                                          </p:val>
                                        </p:tav>
                                        <p:tav tm="100000">
                                          <p:val>
                                            <p:fltVal val="0"/>
                                          </p:val>
                                        </p:tav>
                                      </p:tavLst>
                                    </p:anim>
                                    <p:animEffect transition="in" filter="fade">
                                      <p:cBhvr>
                                        <p:cTn id="136" dur="500"/>
                                        <p:tgtEl>
                                          <p:spTgt spid="33"/>
                                        </p:tgtEl>
                                      </p:cBhvr>
                                    </p:animEffect>
                                  </p:childTnLst>
                                </p:cTn>
                              </p:par>
                            </p:childTnLst>
                          </p:cTn>
                        </p:par>
                        <p:par>
                          <p:cTn id="137" fill="hold">
                            <p:stCondLst>
                              <p:cond delay="5250"/>
                            </p:stCondLst>
                            <p:childTnLst>
                              <p:par>
                                <p:cTn id="138" presetID="14" presetClass="entr" presetSubtype="10" fill="hold" grpId="0" nodeType="afterEffect">
                                  <p:stCondLst>
                                    <p:cond delay="0"/>
                                  </p:stCondLst>
                                  <p:childTnLst>
                                    <p:set>
                                      <p:cBhvr>
                                        <p:cTn id="139" dur="1" fill="hold">
                                          <p:stCondLst>
                                            <p:cond delay="0"/>
                                          </p:stCondLst>
                                        </p:cTn>
                                        <p:tgtEl>
                                          <p:spTgt spid="34">
                                            <p:txEl>
                                              <p:pRg st="0" end="0"/>
                                            </p:txEl>
                                          </p:spTgt>
                                        </p:tgtEl>
                                        <p:attrNameLst>
                                          <p:attrName>style.visibility</p:attrName>
                                        </p:attrNameLst>
                                      </p:cBhvr>
                                      <p:to>
                                        <p:strVal val="visible"/>
                                      </p:to>
                                    </p:set>
                                    <p:animEffect transition="in" filter="randombar(horizontal)">
                                      <p:cBhvr>
                                        <p:cTn id="140" dur="500"/>
                                        <p:tgtEl>
                                          <p:spTgt spid="34">
                                            <p:txEl>
                                              <p:pRg st="0" end="0"/>
                                            </p:txEl>
                                          </p:spTgt>
                                        </p:tgtEl>
                                      </p:cBhvr>
                                    </p:animEffect>
                                  </p:childTnLst>
                                </p:cTn>
                              </p:par>
                              <p:par>
                                <p:cTn id="141" presetID="14" presetClass="entr" presetSubtype="10" fill="hold" grpId="0" nodeType="withEffect">
                                  <p:stCondLst>
                                    <p:cond delay="0"/>
                                  </p:stCondLst>
                                  <p:childTnLst>
                                    <p:set>
                                      <p:cBhvr>
                                        <p:cTn id="142" dur="1" fill="hold">
                                          <p:stCondLst>
                                            <p:cond delay="0"/>
                                          </p:stCondLst>
                                        </p:cTn>
                                        <p:tgtEl>
                                          <p:spTgt spid="32">
                                            <p:txEl>
                                              <p:pRg st="0" end="0"/>
                                            </p:txEl>
                                          </p:spTgt>
                                        </p:tgtEl>
                                        <p:attrNameLst>
                                          <p:attrName>style.visibility</p:attrName>
                                        </p:attrNameLst>
                                      </p:cBhvr>
                                      <p:to>
                                        <p:strVal val="visible"/>
                                      </p:to>
                                    </p:set>
                                    <p:animEffect transition="in" filter="randombar(horizontal)">
                                      <p:cBhvr>
                                        <p:cTn id="143" dur="500"/>
                                        <p:tgtEl>
                                          <p:spTgt spid="32">
                                            <p:txEl>
                                              <p:pRg st="0" end="0"/>
                                            </p:txEl>
                                          </p:spTgt>
                                        </p:tgtEl>
                                      </p:cBhvr>
                                    </p:animEffect>
                                  </p:childTnLst>
                                </p:cTn>
                              </p:par>
                              <p:par>
                                <p:cTn id="144" presetID="14" presetClass="entr" presetSubtype="10" fill="hold" grpId="0" nodeType="withEffect">
                                  <p:stCondLst>
                                    <p:cond delay="0"/>
                                  </p:stCondLst>
                                  <p:childTnLst>
                                    <p:set>
                                      <p:cBhvr>
                                        <p:cTn id="145"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146" dur="500"/>
                                        <p:tgtEl>
                                          <p:spTgt spid="32">
                                            <p:txEl>
                                              <p:pRg st="1" end="1"/>
                                            </p:txEl>
                                          </p:spTgt>
                                        </p:tgtEl>
                                      </p:cBhvr>
                                    </p:animEffect>
                                  </p:childTnLst>
                                </p:cTn>
                              </p:par>
                              <p:par>
                                <p:cTn id="147" presetID="14" presetClass="entr" presetSubtype="10" fill="hold" grpId="0" nodeType="withEffect">
                                  <p:stCondLst>
                                    <p:cond delay="0"/>
                                  </p:stCondLst>
                                  <p:childTnLst>
                                    <p:set>
                                      <p:cBhvr>
                                        <p:cTn id="148" dur="1" fill="hold">
                                          <p:stCondLst>
                                            <p:cond delay="0"/>
                                          </p:stCondLst>
                                        </p:cTn>
                                        <p:tgtEl>
                                          <p:spTgt spid="32">
                                            <p:txEl>
                                              <p:pRg st="2" end="2"/>
                                            </p:txEl>
                                          </p:spTgt>
                                        </p:tgtEl>
                                        <p:attrNameLst>
                                          <p:attrName>style.visibility</p:attrName>
                                        </p:attrNameLst>
                                      </p:cBhvr>
                                      <p:to>
                                        <p:strVal val="visible"/>
                                      </p:to>
                                    </p:set>
                                    <p:animEffect transition="in" filter="randombar(horizontal)">
                                      <p:cBhvr>
                                        <p:cTn id="149" dur="500"/>
                                        <p:tgtEl>
                                          <p:spTgt spid="32">
                                            <p:txEl>
                                              <p:pRg st="2" end="2"/>
                                            </p:txEl>
                                          </p:spTgt>
                                        </p:tgtEl>
                                      </p:cBhvr>
                                    </p:animEffect>
                                  </p:childTnLst>
                                </p:cTn>
                              </p:par>
                            </p:childTnLst>
                          </p:cTn>
                        </p:par>
                        <p:par>
                          <p:cTn id="150" fill="hold">
                            <p:stCondLst>
                              <p:cond delay="5750"/>
                            </p:stCondLst>
                            <p:childTnLst>
                              <p:par>
                                <p:cTn id="151" presetID="49" presetClass="entr" presetSubtype="0" decel="100000" fill="hold" grpId="0" nodeType="afterEffect">
                                  <p:stCondLst>
                                    <p:cond delay="0"/>
                                  </p:stCondLst>
                                  <p:childTnLst>
                                    <p:set>
                                      <p:cBhvr>
                                        <p:cTn id="152" dur="1" fill="hold">
                                          <p:stCondLst>
                                            <p:cond delay="0"/>
                                          </p:stCondLst>
                                        </p:cTn>
                                        <p:tgtEl>
                                          <p:spTgt spid="36"/>
                                        </p:tgtEl>
                                        <p:attrNameLst>
                                          <p:attrName>style.visibility</p:attrName>
                                        </p:attrNameLst>
                                      </p:cBhvr>
                                      <p:to>
                                        <p:strVal val="visible"/>
                                      </p:to>
                                    </p:set>
                                    <p:anim calcmode="lin" valueType="num">
                                      <p:cBhvr>
                                        <p:cTn id="153" dur="500" fill="hold"/>
                                        <p:tgtEl>
                                          <p:spTgt spid="36"/>
                                        </p:tgtEl>
                                        <p:attrNameLst>
                                          <p:attrName>ppt_w</p:attrName>
                                        </p:attrNameLst>
                                      </p:cBhvr>
                                      <p:tavLst>
                                        <p:tav tm="0">
                                          <p:val>
                                            <p:fltVal val="0"/>
                                          </p:val>
                                        </p:tav>
                                        <p:tav tm="100000">
                                          <p:val>
                                            <p:strVal val="#ppt_w"/>
                                          </p:val>
                                        </p:tav>
                                      </p:tavLst>
                                    </p:anim>
                                    <p:anim calcmode="lin" valueType="num">
                                      <p:cBhvr>
                                        <p:cTn id="154" dur="500" fill="hold"/>
                                        <p:tgtEl>
                                          <p:spTgt spid="36"/>
                                        </p:tgtEl>
                                        <p:attrNameLst>
                                          <p:attrName>ppt_h</p:attrName>
                                        </p:attrNameLst>
                                      </p:cBhvr>
                                      <p:tavLst>
                                        <p:tav tm="0">
                                          <p:val>
                                            <p:fltVal val="0"/>
                                          </p:val>
                                        </p:tav>
                                        <p:tav tm="100000">
                                          <p:val>
                                            <p:strVal val="#ppt_h"/>
                                          </p:val>
                                        </p:tav>
                                      </p:tavLst>
                                    </p:anim>
                                    <p:anim calcmode="lin" valueType="num">
                                      <p:cBhvr>
                                        <p:cTn id="155" dur="500" fill="hold"/>
                                        <p:tgtEl>
                                          <p:spTgt spid="36"/>
                                        </p:tgtEl>
                                        <p:attrNameLst>
                                          <p:attrName>style.rotation</p:attrName>
                                        </p:attrNameLst>
                                      </p:cBhvr>
                                      <p:tavLst>
                                        <p:tav tm="0">
                                          <p:val>
                                            <p:fltVal val="360"/>
                                          </p:val>
                                        </p:tav>
                                        <p:tav tm="100000">
                                          <p:val>
                                            <p:fltVal val="0"/>
                                          </p:val>
                                        </p:tav>
                                      </p:tavLst>
                                    </p:anim>
                                    <p:animEffect transition="in" filter="fade">
                                      <p:cBhvr>
                                        <p:cTn id="156" dur="500"/>
                                        <p:tgtEl>
                                          <p:spTgt spid="36"/>
                                        </p:tgtEl>
                                      </p:cBhvr>
                                    </p:animEffect>
                                  </p:childTnLst>
                                </p:cTn>
                              </p:par>
                            </p:childTnLst>
                          </p:cTn>
                        </p:par>
                        <p:par>
                          <p:cTn id="157" fill="hold">
                            <p:stCondLst>
                              <p:cond delay="6250"/>
                            </p:stCondLst>
                            <p:childTnLst>
                              <p:par>
                                <p:cTn id="158" presetID="14" presetClass="entr" presetSubtype="10" fill="hold" grpId="0" nodeType="afterEffect">
                                  <p:stCondLst>
                                    <p:cond delay="0"/>
                                  </p:stCondLst>
                                  <p:childTnLst>
                                    <p:set>
                                      <p:cBhvr>
                                        <p:cTn id="15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160" dur="500"/>
                                        <p:tgtEl>
                                          <p:spTgt spid="37">
                                            <p:txEl>
                                              <p:pRg st="0" end="0"/>
                                            </p:txEl>
                                          </p:spTgt>
                                        </p:tgtEl>
                                      </p:cBhvr>
                                    </p:animEffect>
                                  </p:childTnLst>
                                </p:cTn>
                              </p:par>
                              <p:par>
                                <p:cTn id="161" presetID="14" presetClass="entr" presetSubtype="10" fill="hold" grpId="0" nodeType="withEffect">
                                  <p:stCondLst>
                                    <p:cond delay="0"/>
                                  </p:stCondLst>
                                  <p:childTnLst>
                                    <p:set>
                                      <p:cBhvr>
                                        <p:cTn id="162" dur="1" fill="hold">
                                          <p:stCondLst>
                                            <p:cond delay="0"/>
                                          </p:stCondLst>
                                        </p:cTn>
                                        <p:tgtEl>
                                          <p:spTgt spid="35">
                                            <p:txEl>
                                              <p:pRg st="0" end="0"/>
                                            </p:txEl>
                                          </p:spTgt>
                                        </p:tgtEl>
                                        <p:attrNameLst>
                                          <p:attrName>style.visibility</p:attrName>
                                        </p:attrNameLst>
                                      </p:cBhvr>
                                      <p:to>
                                        <p:strVal val="visible"/>
                                      </p:to>
                                    </p:set>
                                    <p:animEffect transition="in" filter="randombar(horizontal)">
                                      <p:cBhvr>
                                        <p:cTn id="163" dur="500"/>
                                        <p:tgtEl>
                                          <p:spTgt spid="35">
                                            <p:txEl>
                                              <p:pRg st="0" end="0"/>
                                            </p:txEl>
                                          </p:spTgt>
                                        </p:tgtEl>
                                      </p:cBhvr>
                                    </p:animEffect>
                                  </p:childTnLst>
                                </p:cTn>
                              </p:par>
                              <p:par>
                                <p:cTn id="164" presetID="14" presetClass="entr" presetSubtype="10" fill="hold" grpId="0" nodeType="withEffect">
                                  <p:stCondLst>
                                    <p:cond delay="0"/>
                                  </p:stCondLst>
                                  <p:childTnLst>
                                    <p:set>
                                      <p:cBhvr>
                                        <p:cTn id="165" dur="1" fill="hold">
                                          <p:stCondLst>
                                            <p:cond delay="0"/>
                                          </p:stCondLst>
                                        </p:cTn>
                                        <p:tgtEl>
                                          <p:spTgt spid="35">
                                            <p:txEl>
                                              <p:pRg st="1" end="1"/>
                                            </p:txEl>
                                          </p:spTgt>
                                        </p:tgtEl>
                                        <p:attrNameLst>
                                          <p:attrName>style.visibility</p:attrName>
                                        </p:attrNameLst>
                                      </p:cBhvr>
                                      <p:to>
                                        <p:strVal val="visible"/>
                                      </p:to>
                                    </p:set>
                                    <p:animEffect transition="in" filter="randombar(horizontal)">
                                      <p:cBhvr>
                                        <p:cTn id="166" dur="500"/>
                                        <p:tgtEl>
                                          <p:spTgt spid="35">
                                            <p:txEl>
                                              <p:pRg st="1" end="1"/>
                                            </p:txEl>
                                          </p:spTgt>
                                        </p:tgtEl>
                                      </p:cBhvr>
                                    </p:animEffect>
                                  </p:childTnLst>
                                </p:cTn>
                              </p:par>
                              <p:par>
                                <p:cTn id="167" presetID="14" presetClass="entr" presetSubtype="10" fill="hold" grpId="0" nodeType="withEffect">
                                  <p:stCondLst>
                                    <p:cond delay="0"/>
                                  </p:stCondLst>
                                  <p:childTnLst>
                                    <p:set>
                                      <p:cBhvr>
                                        <p:cTn id="168" dur="1" fill="hold">
                                          <p:stCondLst>
                                            <p:cond delay="0"/>
                                          </p:stCondLst>
                                        </p:cTn>
                                        <p:tgtEl>
                                          <p:spTgt spid="35">
                                            <p:txEl>
                                              <p:pRg st="2" end="2"/>
                                            </p:txEl>
                                          </p:spTgt>
                                        </p:tgtEl>
                                        <p:attrNameLst>
                                          <p:attrName>style.visibility</p:attrName>
                                        </p:attrNameLst>
                                      </p:cBhvr>
                                      <p:to>
                                        <p:strVal val="visible"/>
                                      </p:to>
                                    </p:set>
                                    <p:animEffect transition="in" filter="randombar(horizontal)">
                                      <p:cBhvr>
                                        <p:cTn id="169"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 grpId="0" animBg="1"/>
      <p:bldP spid="22" grpId="0" build="p">
        <p:tmplLst>
          <p:tmpl lvl="1">
            <p:tnLst>
              <p:par>
                <p:cTn presetID="14" presetClass="entr" presetSubtype="1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randombar(horizontal)">
                      <p:cBhvr>
                        <p:cTn dur="500"/>
                        <p:tgtEl>
                          <p:spTgt spid="22"/>
                        </p:tgtEl>
                      </p:cBhvr>
                    </p:animEffect>
                  </p:childTnLst>
                </p:cTn>
              </p:par>
            </p:tnLst>
          </p:tmpl>
        </p:tmplLst>
      </p:bldP>
      <p:bldP spid="23" grpId="0" build="p">
        <p:tmplLst>
          <p:tmpl lvl="1">
            <p:tnLst>
              <p:par>
                <p:cTn presetID="14" presetClass="entr" presetSubtype="1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animBg="1"/>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7" grpId="0" animBg="1"/>
      <p:bldP spid="28" grpId="0" build="p">
        <p:tmplLst>
          <p:tmpl lvl="1">
            <p:tnLst>
              <p:par>
                <p:cTn presetID="14" presetClass="entr" presetSubtype="1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randombar(horizontal)">
                      <p:cBhvr>
                        <p:cTn dur="500"/>
                        <p:tgtEl>
                          <p:spTgt spid="28"/>
                        </p:tgtEl>
                      </p:cBhvr>
                    </p:animEffect>
                  </p:childTnLst>
                </p:cTn>
              </p:par>
            </p:tnLst>
          </p:tmpl>
        </p:tmplLst>
      </p:bldP>
      <p:bldP spid="29" grpId="0" build="p">
        <p:tmplLst>
          <p:tmpl lvl="1">
            <p:tnLst>
              <p:par>
                <p:cTn presetID="14" presetClass="entr" presetSubtype="1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randombar(horizontal)">
                      <p:cBhvr>
                        <p:cTn dur="500"/>
                        <p:tgtEl>
                          <p:spTgt spid="29"/>
                        </p:tgtEl>
                      </p:cBhvr>
                    </p:animEffect>
                  </p:childTnLst>
                </p:cTn>
              </p:par>
            </p:tnLst>
          </p:tmpl>
        </p:tmplLst>
      </p:bldP>
      <p:bldP spid="30" grpId="0" animBg="1"/>
      <p:bldP spid="31" grpId="0" build="p">
        <p:tmplLst>
          <p:tmpl lvl="1">
            <p:tnLst>
              <p:par>
                <p:cTn presetID="14" presetClass="entr" presetSubtype="1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randombar(horizontal)">
                      <p:cBhvr>
                        <p:cTn dur="500"/>
                        <p:tgtEl>
                          <p:spTgt spid="31"/>
                        </p:tgtEl>
                      </p:cBhvr>
                    </p:animEffect>
                  </p:childTnLst>
                </p:cTn>
              </p:par>
            </p:tnLst>
          </p:tmpl>
        </p:tmplLst>
      </p:bldP>
      <p:bldP spid="32" grpId="0" build="p">
        <p:tmplLst>
          <p:tmpl lvl="1">
            <p:tnLst>
              <p:par>
                <p:cTn presetID="14" presetClass="entr" presetSubtype="1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randombar(horizontal)">
                      <p:cBhvr>
                        <p:cTn dur="500"/>
                        <p:tgtEl>
                          <p:spTgt spid="32"/>
                        </p:tgtEl>
                      </p:cBhvr>
                    </p:animEffect>
                  </p:childTnLst>
                </p:cTn>
              </p:par>
            </p:tnLst>
          </p:tmpl>
        </p:tmplLst>
      </p:bldP>
      <p:bldP spid="33" grpId="0" animBg="1"/>
      <p:bldP spid="34" grpId="0" build="p">
        <p:tmplLst>
          <p:tmpl lvl="1">
            <p:tnLst>
              <p:par>
                <p:cTn presetID="14" presetClass="entr" presetSubtype="1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randombar(horizontal)">
                      <p:cBhvr>
                        <p:cTn dur="500"/>
                        <p:tgtEl>
                          <p:spTgt spid="34"/>
                        </p:tgtEl>
                      </p:cBhvr>
                    </p:animEffect>
                  </p:childTnLst>
                </p:cTn>
              </p:par>
            </p:tnLst>
          </p:tmpl>
        </p:tmplLst>
      </p:bldP>
      <p:bldP spid="35" grpId="0" build="p">
        <p:tmplLst>
          <p:tmpl lvl="1">
            <p:tnLst>
              <p:par>
                <p:cTn presetID="14" presetClass="entr" presetSubtype="1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randombar(horizontal)">
                      <p:cBhvr>
                        <p:cTn dur="500"/>
                        <p:tgtEl>
                          <p:spTgt spid="35"/>
                        </p:tgtEl>
                      </p:cBhvr>
                    </p:animEffect>
                  </p:childTnLst>
                </p:cTn>
              </p:par>
            </p:tnLst>
          </p:tmpl>
        </p:tmplLst>
      </p:bldP>
      <p:bldP spid="36" grpId="0" animBg="1"/>
      <p:bldP spid="37" grpId="0" build="p">
        <p:tmplLst>
          <p:tmpl lvl="1">
            <p:tnLst>
              <p:par>
                <p:cTn presetID="14" presetClass="entr" presetSubtype="1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o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406902" y="6241394"/>
            <a:ext cx="10147990" cy="2430498"/>
          </a:xfrm>
        </p:spPr>
        <p:txBody>
          <a:bodyPr anchor="b">
            <a:noAutofit/>
          </a:bodyPr>
          <a:lstStyle>
            <a:lvl1pPr algn="l">
              <a:lnSpc>
                <a:spcPts val="6000"/>
              </a:lnSpc>
              <a:defRPr sz="6000" baseline="0"/>
            </a:lvl1pPr>
          </a:lstStyle>
          <a:p>
            <a:r>
              <a:rPr lang="en-US" altLang="ja-JP" dirty="0" smtClean="0"/>
              <a:t/>
            </a:r>
            <a:br>
              <a:rPr lang="en-US" altLang="ja-JP" dirty="0" smtClean="0"/>
            </a:br>
            <a:r>
              <a:rPr lang="en-US" altLang="ja-JP" dirty="0" smtClean="0"/>
              <a:t>SECTION</a:t>
            </a:r>
            <a:br>
              <a:rPr lang="en-US" altLang="ja-JP" dirty="0" smtClean="0"/>
            </a:br>
            <a:r>
              <a:rPr lang="en-US" altLang="ja-JP" dirty="0" smtClean="0"/>
              <a:t>TITLE HERE</a:t>
            </a:r>
            <a:endParaRPr lang="en-US" dirty="0"/>
          </a:p>
        </p:txBody>
      </p:sp>
      <p:sp>
        <p:nvSpPr>
          <p:cNvPr id="3" name="サブタイトル 2"/>
          <p:cNvSpPr>
            <a:spLocks noGrp="1"/>
          </p:cNvSpPr>
          <p:nvPr>
            <p:ph type="subTitle" idx="1" hasCustomPrompt="1"/>
          </p:nvPr>
        </p:nvSpPr>
        <p:spPr>
          <a:xfrm>
            <a:off x="6430134" y="8527876"/>
            <a:ext cx="10700822" cy="1224136"/>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8" name="正方形/長方形 7"/>
          <p:cNvSpPr/>
          <p:nvPr userDrawn="1"/>
        </p:nvSpPr>
        <p:spPr>
          <a:xfrm rot="18000000">
            <a:off x="-7203466" y="1393812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8778769" y="13470281"/>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645378" y="11609845"/>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911656" y="12282292"/>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テキスト プレースホルダー 22"/>
          <p:cNvSpPr>
            <a:spLocks noGrp="1"/>
          </p:cNvSpPr>
          <p:nvPr>
            <p:ph type="body" sz="quarter" idx="13" hasCustomPrompt="1"/>
          </p:nvPr>
        </p:nvSpPr>
        <p:spPr>
          <a:xfrm rot="18000000">
            <a:off x="1161546" y="8413309"/>
            <a:ext cx="5472608" cy="720080"/>
          </a:xfrm>
        </p:spPr>
        <p:txBody>
          <a:bodyPr anchor="ctr">
            <a:normAutofit/>
          </a:bodyPr>
          <a:lstStyle>
            <a:lvl1pPr algn="r">
              <a:defRPr sz="3600" baseline="0">
                <a:solidFill>
                  <a:schemeClr val="bg1">
                    <a:lumMod val="95000"/>
                  </a:schemeClr>
                </a:solidFill>
                <a:latin typeface="+mn-lt"/>
              </a:defRPr>
            </a:lvl1pPr>
          </a:lstStyle>
          <a:p>
            <a:pPr lvl="0"/>
            <a:r>
              <a:rPr lang="en-US" dirty="0" smtClean="0"/>
              <a:t>SECTION 00</a:t>
            </a:r>
            <a:endParaRPr lang="en-US" dirty="0"/>
          </a:p>
        </p:txBody>
      </p:sp>
    </p:spTree>
    <p:extLst>
      <p:ext uri="{BB962C8B-B14F-4D97-AF65-F5344CB8AC3E}">
        <p14:creationId xmlns:p14="http://schemas.microsoft.com/office/powerpoint/2010/main" val="102778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53" presetClass="entr" presetSubtype="16"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Effect transition="in" filter="fade">
                      <p:cBhvr>
                        <p:cTn dur="500"/>
                        <p:tgtEl>
                          <p:spTgt spid="3"/>
                        </p:tgtEl>
                      </p:cBhvr>
                    </p:animEffect>
                  </p:childTnLst>
                </p:cTn>
              </p:par>
            </p:tnLst>
          </p:tmpl>
        </p:tmplLst>
      </p:bldP>
      <p:bldP spid="8" grpId="0" animBg="1"/>
      <p:bldP spid="9" grpId="0" animBg="1"/>
      <p:bldP spid="10" grpId="0" animBg="1"/>
      <p:bldP spid="11" grpId="0" animBg="1"/>
      <p:bldP spid="17" grpId="0" build="p">
        <p:tmplLst>
          <p:tmpl lvl="1">
            <p:tnLst>
              <p:par>
                <p:cTn presetID="2" presetClass="entr" presetSubtype="1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5937" y="7168804"/>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476094" y="7807796"/>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8383861"/>
            <a:ext cx="15265697" cy="1161208"/>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94834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 presetClass="entr" presetSubtype="8" fill="hold" grpId="0" nodeType="afterEffect">
                                  <p:stCondLst>
                                    <p:cond delay="0"/>
                                  </p:stCondLst>
                                  <p:childTnLst>
                                    <p:set>
                                      <p:cBhvr>
                                        <p:cTn id="43" dur="1" fill="hold">
                                          <p:stCondLst>
                                            <p:cond delay="0"/>
                                          </p:stCondLst>
                                        </p:cTn>
                                        <p:tgtEl>
                                          <p:spTgt spid="16">
                                            <p:bg/>
                                          </p:spTgt>
                                        </p:tgtEl>
                                        <p:attrNameLst>
                                          <p:attrName>style.visibility</p:attrName>
                                        </p:attrNameLst>
                                      </p:cBhvr>
                                      <p:to>
                                        <p:strVal val="visible"/>
                                      </p:to>
                                    </p:set>
                                    <p:anim calcmode="lin" valueType="num">
                                      <p:cBhvr additive="base">
                                        <p:cTn id="44"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45" dur="500" fill="hold"/>
                                        <p:tgtEl>
                                          <p:spTgt spid="16">
                                            <p:bg/>
                                          </p:spTgt>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8" fill="hold" grpId="0" nodeType="afterEffect">
                                  <p:stCondLst>
                                    <p:cond delay="0"/>
                                  </p:stCondLst>
                                  <p:childTnLst>
                                    <p:set>
                                      <p:cBhvr>
                                        <p:cTn id="48" dur="1" fill="hold">
                                          <p:stCondLst>
                                            <p:cond delay="0"/>
                                          </p:stCondLst>
                                        </p:cTn>
                                        <p:tgtEl>
                                          <p:spTgt spid="16">
                                            <p:txEl>
                                              <p:pRg st="0" end="0"/>
                                            </p:txEl>
                                          </p:spTgt>
                                        </p:tgtEl>
                                        <p:attrNameLst>
                                          <p:attrName>style.visibility</p:attrName>
                                        </p:attrNameLst>
                                      </p:cBhvr>
                                      <p:to>
                                        <p:strVal val="visible"/>
                                      </p:to>
                                    </p:set>
                                    <p:anim calcmode="lin" valueType="num">
                                      <p:cBhvr additive="base">
                                        <p:cTn id="4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2" presetClass="entr" presetSubtype="8" fill="hold" grpId="0" nodeType="afterEffect">
                                  <p:stCondLst>
                                    <p:cond delay="0"/>
                                  </p:stCondLst>
                                  <p:childTnLst>
                                    <p:set>
                                      <p:cBhvr>
                                        <p:cTn id="53" dur="1" fill="hold">
                                          <p:stCondLst>
                                            <p:cond delay="0"/>
                                          </p:stCondLst>
                                        </p:cTn>
                                        <p:tgtEl>
                                          <p:spTgt spid="17">
                                            <p:bg/>
                                          </p:spTgt>
                                        </p:tgtEl>
                                        <p:attrNameLst>
                                          <p:attrName>style.visibility</p:attrName>
                                        </p:attrNameLst>
                                      </p:cBhvr>
                                      <p:to>
                                        <p:strVal val="visible"/>
                                      </p:to>
                                    </p:set>
                                    <p:anim calcmode="lin" valueType="num">
                                      <p:cBhvr additive="base">
                                        <p:cTn id="54"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55" dur="500" fill="hold"/>
                                        <p:tgtEl>
                                          <p:spTgt spid="17">
                                            <p:bg/>
                                          </p:spTgt>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2" presetClass="entr" presetSubtype="8" fill="hold" grpId="0" nodeType="after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2500"/>
                            </p:stCondLst>
                            <p:childTnLst>
                              <p:par>
                                <p:cTn id="62" presetID="2" presetClass="entr" presetSubtype="2" fill="hold" grpId="0" nodeType="afterEffect">
                                  <p:stCondLst>
                                    <p:cond delay="500"/>
                                  </p:stCondLst>
                                  <p:childTnLst>
                                    <p:set>
                                      <p:cBhvr>
                                        <p:cTn id="63" dur="1" fill="hold">
                                          <p:stCondLst>
                                            <p:cond delay="0"/>
                                          </p:stCondLst>
                                        </p:cTn>
                                        <p:tgtEl>
                                          <p:spTgt spid="18">
                                            <p:txEl>
                                              <p:pRg st="0" end="0"/>
                                            </p:txEl>
                                          </p:spTgt>
                                        </p:tgtEl>
                                        <p:attrNameLst>
                                          <p:attrName>style.visibility</p:attrName>
                                        </p:attrNameLst>
                                      </p:cBhvr>
                                      <p:to>
                                        <p:strVal val="visible"/>
                                      </p:to>
                                    </p:set>
                                    <p:anim calcmode="lin" valueType="num">
                                      <p:cBhvr additive="base">
                                        <p:cTn id="6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o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406902" y="6241394"/>
            <a:ext cx="10147990" cy="2430498"/>
          </a:xfrm>
        </p:spPr>
        <p:txBody>
          <a:bodyPr anchor="b">
            <a:noAutofit/>
          </a:bodyPr>
          <a:lstStyle>
            <a:lvl1pPr algn="l">
              <a:lnSpc>
                <a:spcPts val="6000"/>
              </a:lnSpc>
              <a:defRPr sz="6000" baseline="0"/>
            </a:lvl1pPr>
          </a:lstStyle>
          <a:p>
            <a:r>
              <a:rPr lang="en-US" altLang="ja-JP" dirty="0" smtClean="0"/>
              <a:t/>
            </a:r>
            <a:br>
              <a:rPr lang="en-US" altLang="ja-JP" dirty="0" smtClean="0"/>
            </a:br>
            <a:r>
              <a:rPr lang="en-US" altLang="ja-JP" dirty="0" smtClean="0"/>
              <a:t>SECTION</a:t>
            </a:r>
            <a:br>
              <a:rPr lang="en-US" altLang="ja-JP" dirty="0" smtClean="0"/>
            </a:br>
            <a:r>
              <a:rPr lang="en-US" altLang="ja-JP" dirty="0" smtClean="0"/>
              <a:t>TITLE HERE</a:t>
            </a:r>
            <a:endParaRPr lang="en-US" dirty="0"/>
          </a:p>
        </p:txBody>
      </p:sp>
      <p:sp>
        <p:nvSpPr>
          <p:cNvPr id="3" name="サブタイトル 2"/>
          <p:cNvSpPr>
            <a:spLocks noGrp="1"/>
          </p:cNvSpPr>
          <p:nvPr>
            <p:ph type="subTitle" idx="1" hasCustomPrompt="1"/>
          </p:nvPr>
        </p:nvSpPr>
        <p:spPr>
          <a:xfrm>
            <a:off x="6430134" y="8527876"/>
            <a:ext cx="10700822" cy="1224136"/>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8" name="正方形/長方形 7"/>
          <p:cNvSpPr/>
          <p:nvPr userDrawn="1"/>
        </p:nvSpPr>
        <p:spPr>
          <a:xfrm rot="18000000">
            <a:off x="-7203466" y="1393812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8778769" y="13470281"/>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645378" y="11609845"/>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911656" y="12282292"/>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テキスト プレースホルダー 22"/>
          <p:cNvSpPr>
            <a:spLocks noGrp="1"/>
          </p:cNvSpPr>
          <p:nvPr>
            <p:ph type="body" sz="quarter" idx="13" hasCustomPrompt="1"/>
          </p:nvPr>
        </p:nvSpPr>
        <p:spPr>
          <a:xfrm rot="18000000">
            <a:off x="1161546" y="8413309"/>
            <a:ext cx="5472608" cy="720080"/>
          </a:xfrm>
        </p:spPr>
        <p:txBody>
          <a:bodyPr anchor="ctr">
            <a:normAutofit/>
          </a:bodyPr>
          <a:lstStyle>
            <a:lvl1pPr algn="r">
              <a:defRPr sz="3600" baseline="0">
                <a:solidFill>
                  <a:schemeClr val="bg1">
                    <a:lumMod val="95000"/>
                  </a:schemeClr>
                </a:solidFill>
                <a:latin typeface="+mn-lt"/>
              </a:defRPr>
            </a:lvl1pPr>
          </a:lstStyle>
          <a:p>
            <a:pPr lvl="0"/>
            <a:r>
              <a:rPr lang="en-US" dirty="0" smtClean="0"/>
              <a:t>SECTION 00</a:t>
            </a:r>
            <a:endParaRPr lang="en-US" dirty="0"/>
          </a:p>
        </p:txBody>
      </p:sp>
    </p:spTree>
    <p:extLst>
      <p:ext uri="{BB962C8B-B14F-4D97-AF65-F5344CB8AC3E}">
        <p14:creationId xmlns:p14="http://schemas.microsoft.com/office/powerpoint/2010/main" val="256569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53" presetClass="entr" presetSubtype="16"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Effect transition="in" filter="fade">
                      <p:cBhvr>
                        <p:cTn dur="500"/>
                        <p:tgtEl>
                          <p:spTgt spid="3"/>
                        </p:tgtEl>
                      </p:cBhvr>
                    </p:animEffect>
                  </p:childTnLst>
                </p:cTn>
              </p:par>
            </p:tnLst>
          </p:tmpl>
        </p:tmplLst>
      </p:bldP>
      <p:bldP spid="8" grpId="0" animBg="1"/>
      <p:bldP spid="9" grpId="0" animBg="1"/>
      <p:bldP spid="10" grpId="0" animBg="1"/>
      <p:bldP spid="11" grpId="0" animBg="1"/>
      <p:bldP spid="17" grpId="0" build="p">
        <p:tmplLst>
          <p:tmpl lvl="1">
            <p:tnLst>
              <p:par>
                <p:cTn presetID="2" presetClass="entr" presetSubtype="1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ext Only">
    <p:spTree>
      <p:nvGrpSpPr>
        <p:cNvPr id="1" name=""/>
        <p:cNvGrpSpPr/>
        <p:nvPr/>
      </p:nvGrpSpPr>
      <p:grpSpPr>
        <a:xfrm>
          <a:off x="0" y="0"/>
          <a:ext cx="0" cy="0"/>
          <a:chOff x="0" y="0"/>
          <a:chExt cx="0" cy="0"/>
        </a:xfrm>
      </p:grpSpPr>
      <p:sp>
        <p:nvSpPr>
          <p:cNvPr id="13" name="テキスト プレースホルダー 5"/>
          <p:cNvSpPr>
            <a:spLocks noGrp="1"/>
          </p:cNvSpPr>
          <p:nvPr>
            <p:ph type="body" sz="quarter" idx="21" hasCustomPrompt="1"/>
          </p:nvPr>
        </p:nvSpPr>
        <p:spPr>
          <a:xfrm>
            <a:off x="1582366" y="2551212"/>
            <a:ext cx="14905656" cy="2808312"/>
          </a:xfrm>
        </p:spPr>
        <p:txBody>
          <a:bodyPr anchor="b">
            <a:normAutofit/>
          </a:bodyPr>
          <a:lstStyle>
            <a:lvl1pPr algn="ctr">
              <a:defRPr sz="4400" baseline="0">
                <a:solidFill>
                  <a:schemeClr val="tx1"/>
                </a:solidFill>
                <a:latin typeface="Aleo-BoldItalic" pitchFamily="34" charset="0"/>
              </a:defRPr>
            </a:lvl1pPr>
          </a:lstStyle>
          <a:p>
            <a:pPr lvl="0"/>
            <a:r>
              <a:rPr lang="en-US" dirty="0" smtClean="0"/>
              <a:t>“Text Here”</a:t>
            </a:r>
            <a:endParaRPr lang="en-US" dirty="0"/>
          </a:p>
        </p:txBody>
      </p:sp>
      <p:sp>
        <p:nvSpPr>
          <p:cNvPr id="14" name="テキスト プレースホルダー 5"/>
          <p:cNvSpPr>
            <a:spLocks noGrp="1"/>
          </p:cNvSpPr>
          <p:nvPr>
            <p:ph type="body" sz="quarter" idx="24" hasCustomPrompt="1"/>
          </p:nvPr>
        </p:nvSpPr>
        <p:spPr>
          <a:xfrm>
            <a:off x="1582366" y="5503540"/>
            <a:ext cx="14905656" cy="1584176"/>
          </a:xfrm>
        </p:spPr>
        <p:txBody>
          <a:bodyPr anchor="t">
            <a:normAutofit/>
          </a:bodyPr>
          <a:lstStyle>
            <a:lvl1pPr algn="ctr">
              <a:defRPr sz="2800" baseline="0">
                <a:solidFill>
                  <a:schemeClr val="tx1"/>
                </a:solidFill>
                <a:latin typeface="+mn-lt"/>
              </a:defRPr>
            </a:lvl1pPr>
          </a:lstStyle>
          <a:p>
            <a:pPr lvl="0"/>
            <a:r>
              <a:rPr lang="en-US" dirty="0" smtClean="0"/>
              <a:t>Text Here</a:t>
            </a:r>
            <a:endParaRPr lang="en-US" dirty="0"/>
          </a:p>
        </p:txBody>
      </p:sp>
    </p:spTree>
    <p:extLst>
      <p:ext uri="{BB962C8B-B14F-4D97-AF65-F5344CB8AC3E}">
        <p14:creationId xmlns:p14="http://schemas.microsoft.com/office/powerpoint/2010/main" val="27064494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7879804"/>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9" name="テキスト プレースホルダー 22"/>
          <p:cNvSpPr>
            <a:spLocks noGrp="1"/>
          </p:cNvSpPr>
          <p:nvPr>
            <p:ph type="body" sz="quarter" idx="13" hasCustomPrompt="1"/>
          </p:nvPr>
        </p:nvSpPr>
        <p:spPr>
          <a:xfrm>
            <a:off x="2158430" y="8095828"/>
            <a:ext cx="13969552" cy="180020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Tree>
    <p:extLst>
      <p:ext uri="{BB962C8B-B14F-4D97-AF65-F5344CB8AC3E}">
        <p14:creationId xmlns:p14="http://schemas.microsoft.com/office/powerpoint/2010/main" val="133589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9" name="テキスト プレースホルダー 5"/>
          <p:cNvSpPr>
            <a:spLocks noGrp="1"/>
          </p:cNvSpPr>
          <p:nvPr>
            <p:ph type="body" sz="quarter" idx="24" hasCustomPrompt="1"/>
          </p:nvPr>
        </p:nvSpPr>
        <p:spPr>
          <a:xfrm>
            <a:off x="502246" y="7807796"/>
            <a:ext cx="14905656" cy="1296144"/>
          </a:xfrm>
        </p:spPr>
        <p:txBody>
          <a:bodyPr anchor="b">
            <a:normAutofit/>
          </a:bodyPr>
          <a:lstStyle>
            <a:lvl1pPr algn="l">
              <a:defRPr sz="6600" baseline="0">
                <a:solidFill>
                  <a:schemeClr val="bg1">
                    <a:lumMod val="95000"/>
                  </a:schemeClr>
                </a:solidFill>
                <a:latin typeface="Aleo-BoldItalic" pitchFamily="34" charset="0"/>
              </a:defRPr>
            </a:lvl1pPr>
          </a:lstStyle>
          <a:p>
            <a:pPr lvl="0"/>
            <a:r>
              <a:rPr lang="en-US" dirty="0" smtClean="0"/>
              <a:t>“Text Here”</a:t>
            </a:r>
            <a:endParaRPr lang="en-US" dirty="0"/>
          </a:p>
        </p:txBody>
      </p:sp>
      <p:sp>
        <p:nvSpPr>
          <p:cNvPr id="20" name="テキスト プレースホルダー 5"/>
          <p:cNvSpPr>
            <a:spLocks noGrp="1"/>
          </p:cNvSpPr>
          <p:nvPr>
            <p:ph type="body" sz="quarter" idx="25" hasCustomPrompt="1"/>
          </p:nvPr>
        </p:nvSpPr>
        <p:spPr>
          <a:xfrm>
            <a:off x="502246" y="8887916"/>
            <a:ext cx="14905656" cy="864096"/>
          </a:xfrm>
        </p:spPr>
        <p:txBody>
          <a:bodyPr anchor="t">
            <a:normAutofit/>
          </a:bodyPr>
          <a:lstStyle>
            <a:lvl1pPr algn="l">
              <a:defRPr sz="4400" baseline="0">
                <a:solidFill>
                  <a:schemeClr val="bg1">
                    <a:lumMod val="95000"/>
                  </a:schemeClr>
                </a:solidFill>
                <a:latin typeface="Aleo-LightItalic"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424159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9" name="テキスト プレースホルダー 5"/>
          <p:cNvSpPr>
            <a:spLocks noGrp="1"/>
          </p:cNvSpPr>
          <p:nvPr>
            <p:ph type="body" sz="quarter" idx="24" hasCustomPrompt="1"/>
          </p:nvPr>
        </p:nvSpPr>
        <p:spPr>
          <a:xfrm>
            <a:off x="1654374" y="5359524"/>
            <a:ext cx="14905656" cy="1296144"/>
          </a:xfrm>
        </p:spPr>
        <p:txBody>
          <a:bodyPr anchor="b">
            <a:normAutofit/>
          </a:bodyPr>
          <a:lstStyle>
            <a:lvl1pPr algn="ctr">
              <a:defRPr sz="6600" baseline="0">
                <a:solidFill>
                  <a:schemeClr val="bg1">
                    <a:lumMod val="95000"/>
                  </a:schemeClr>
                </a:solidFill>
                <a:latin typeface="Aleo-BoldItalic" pitchFamily="34" charset="0"/>
              </a:defRPr>
            </a:lvl1pPr>
          </a:lstStyle>
          <a:p>
            <a:pPr lvl="0"/>
            <a:r>
              <a:rPr lang="en-US" dirty="0" smtClean="0"/>
              <a:t>“Text Here”</a:t>
            </a:r>
            <a:endParaRPr lang="en-US" dirty="0"/>
          </a:p>
        </p:txBody>
      </p:sp>
      <p:sp>
        <p:nvSpPr>
          <p:cNvPr id="20" name="テキスト プレースホルダー 5"/>
          <p:cNvSpPr>
            <a:spLocks noGrp="1"/>
          </p:cNvSpPr>
          <p:nvPr>
            <p:ph type="body" sz="quarter" idx="25" hasCustomPrompt="1"/>
          </p:nvPr>
        </p:nvSpPr>
        <p:spPr>
          <a:xfrm>
            <a:off x="1654374" y="6439644"/>
            <a:ext cx="14905656" cy="864096"/>
          </a:xfrm>
        </p:spPr>
        <p:txBody>
          <a:bodyPr anchor="t">
            <a:normAutofit/>
          </a:bodyPr>
          <a:lstStyle>
            <a:lvl1pPr algn="ctr">
              <a:defRPr sz="4400" baseline="0">
                <a:solidFill>
                  <a:schemeClr val="bg1">
                    <a:lumMod val="95000"/>
                  </a:schemeClr>
                </a:solidFill>
                <a:latin typeface="Aleo-LightItalic"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38177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3 ">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1375455"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3" name="テキスト プレースホルダー 5"/>
          <p:cNvSpPr>
            <a:spLocks noGrp="1"/>
          </p:cNvSpPr>
          <p:nvPr>
            <p:ph type="body" sz="quarter" idx="21" hasCustomPrompt="1"/>
          </p:nvPr>
        </p:nvSpPr>
        <p:spPr>
          <a:xfrm>
            <a:off x="11519470" y="462980"/>
            <a:ext cx="6552728" cy="2808312"/>
          </a:xfrm>
        </p:spPr>
        <p:txBody>
          <a:bodyPr anchor="b">
            <a:normAutofit/>
          </a:bodyPr>
          <a:lstStyle>
            <a:lvl1pPr algn="l">
              <a:defRPr sz="4400" baseline="0">
                <a:solidFill>
                  <a:schemeClr val="tx1"/>
                </a:solidFill>
                <a:latin typeface="Aleo-BoldItalic" pitchFamily="34" charset="0"/>
              </a:defRPr>
            </a:lvl1pPr>
          </a:lstStyle>
          <a:p>
            <a:pPr lvl="0"/>
            <a:r>
              <a:rPr lang="en-US" dirty="0" smtClean="0"/>
              <a:t>“Text Here”</a:t>
            </a:r>
            <a:endParaRPr lang="en-US" dirty="0"/>
          </a:p>
        </p:txBody>
      </p:sp>
      <p:sp>
        <p:nvSpPr>
          <p:cNvPr id="14" name="テキスト プレースホルダー 5"/>
          <p:cNvSpPr>
            <a:spLocks noGrp="1"/>
          </p:cNvSpPr>
          <p:nvPr>
            <p:ph type="body" sz="quarter" idx="24" hasCustomPrompt="1"/>
          </p:nvPr>
        </p:nvSpPr>
        <p:spPr>
          <a:xfrm>
            <a:off x="11519470" y="3271292"/>
            <a:ext cx="6552728" cy="1584176"/>
          </a:xfrm>
        </p:spPr>
        <p:txBody>
          <a:bodyPr anchor="t">
            <a:normAutofit/>
          </a:bodyPr>
          <a:lstStyle>
            <a:lvl1pPr algn="l">
              <a:defRPr sz="2800" baseline="0">
                <a:solidFill>
                  <a:schemeClr val="tx1"/>
                </a:solidFill>
                <a:latin typeface="Aleo-LightItalic" pitchFamily="34" charset="0"/>
              </a:defRPr>
            </a:lvl1pPr>
          </a:lstStyle>
          <a:p>
            <a:pPr lvl="0"/>
            <a:r>
              <a:rPr lang="en-US" dirty="0" smtClean="0"/>
              <a:t>Text Here</a:t>
            </a:r>
            <a:endParaRPr lang="en-US" dirty="0"/>
          </a:p>
        </p:txBody>
      </p:sp>
      <p:sp>
        <p:nvSpPr>
          <p:cNvPr id="19" name="テキスト プレースホルダー 5"/>
          <p:cNvSpPr>
            <a:spLocks noGrp="1"/>
          </p:cNvSpPr>
          <p:nvPr>
            <p:ph type="body" sz="quarter" idx="15" hasCustomPrompt="1"/>
          </p:nvPr>
        </p:nvSpPr>
        <p:spPr>
          <a:xfrm rot="18000000">
            <a:off x="7278433" y="1052966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0" name="テキスト プレースホルダー 5"/>
          <p:cNvSpPr>
            <a:spLocks noGrp="1"/>
          </p:cNvSpPr>
          <p:nvPr>
            <p:ph type="body" sz="quarter" idx="17" hasCustomPrompt="1"/>
          </p:nvPr>
        </p:nvSpPr>
        <p:spPr>
          <a:xfrm rot="18000000">
            <a:off x="7271285" y="8165936"/>
            <a:ext cx="6982211" cy="29183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5" name="テキスト プレースホルダー 5"/>
          <p:cNvSpPr>
            <a:spLocks noGrp="1"/>
          </p:cNvSpPr>
          <p:nvPr>
            <p:ph type="body" sz="quarter" idx="18" hasCustomPrompt="1"/>
          </p:nvPr>
        </p:nvSpPr>
        <p:spPr>
          <a:xfrm rot="18000000">
            <a:off x="4635565" y="11523483"/>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6" name="テキスト プレースホルダー 5"/>
          <p:cNvSpPr>
            <a:spLocks noGrp="1"/>
          </p:cNvSpPr>
          <p:nvPr>
            <p:ph type="body" sz="quarter" idx="19" hasCustomPrompt="1"/>
          </p:nvPr>
        </p:nvSpPr>
        <p:spPr>
          <a:xfrm rot="18000000">
            <a:off x="6266517" y="8789800"/>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Tree>
    <p:extLst>
      <p:ext uri="{BB962C8B-B14F-4D97-AF65-F5344CB8AC3E}">
        <p14:creationId xmlns:p14="http://schemas.microsoft.com/office/powerpoint/2010/main" val="141443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 presetClass="entr" presetSubtype="12" fill="hold" grpId="0" nodeType="withEffect">
                                  <p:stCondLst>
                                    <p:cond delay="250"/>
                                  </p:stCondLst>
                                  <p:childTnLst>
                                    <p:set>
                                      <p:cBhvr>
                                        <p:cTn id="9" dur="1" fill="hold">
                                          <p:stCondLst>
                                            <p:cond delay="0"/>
                                          </p:stCondLst>
                                        </p:cTn>
                                        <p:tgtEl>
                                          <p:spTgt spid="26">
                                            <p:bg/>
                                          </p:spTgt>
                                        </p:tgtEl>
                                        <p:attrNameLst>
                                          <p:attrName>style.visibility</p:attrName>
                                        </p:attrNameLst>
                                      </p:cBhvr>
                                      <p:to>
                                        <p:strVal val="visible"/>
                                      </p:to>
                                    </p:set>
                                    <p:anim calcmode="lin" valueType="num">
                                      <p:cBhvr additive="base">
                                        <p:cTn id="10" dur="500" fill="hold"/>
                                        <p:tgtEl>
                                          <p:spTgt spid="26">
                                            <p:bg/>
                                          </p:spTgt>
                                        </p:tgtEl>
                                        <p:attrNameLst>
                                          <p:attrName>ppt_x</p:attrName>
                                        </p:attrNameLst>
                                      </p:cBhvr>
                                      <p:tavLst>
                                        <p:tav tm="0">
                                          <p:val>
                                            <p:strVal val="0-#ppt_w/2"/>
                                          </p:val>
                                        </p:tav>
                                        <p:tav tm="100000">
                                          <p:val>
                                            <p:strVal val="#ppt_x"/>
                                          </p:val>
                                        </p:tav>
                                      </p:tavLst>
                                    </p:anim>
                                    <p:anim calcmode="lin" valueType="num">
                                      <p:cBhvr additive="base">
                                        <p:cTn id="11" dur="500" fill="hold"/>
                                        <p:tgtEl>
                                          <p:spTgt spid="26">
                                            <p:bg/>
                                          </p:spTgt>
                                        </p:tgtEl>
                                        <p:attrNameLst>
                                          <p:attrName>ppt_y</p:attrName>
                                        </p:attrNameLst>
                                      </p:cBhvr>
                                      <p:tavLst>
                                        <p:tav tm="0">
                                          <p:val>
                                            <p:strVal val="1+#ppt_h/2"/>
                                          </p:val>
                                        </p:tav>
                                        <p:tav tm="100000">
                                          <p:val>
                                            <p:strVal val="#ppt_y"/>
                                          </p:val>
                                        </p:tav>
                                      </p:tavLst>
                                    </p:anim>
                                  </p:childTnLst>
                                </p:cTn>
                              </p:par>
                              <p:par>
                                <p:cTn id="12" presetID="2" presetClass="entr" presetSubtype="12" fill="hold" grpId="0" nodeType="withEffect">
                                  <p:stCondLst>
                                    <p:cond delay="250"/>
                                  </p:stCondLst>
                                  <p:childTnLst>
                                    <p:set>
                                      <p:cBhvr>
                                        <p:cTn id="13" dur="1" fill="hold">
                                          <p:stCondLst>
                                            <p:cond delay="0"/>
                                          </p:stCondLst>
                                        </p:cTn>
                                        <p:tgtEl>
                                          <p:spTgt spid="26">
                                            <p:txEl>
                                              <p:pRg st="0" end="0"/>
                                            </p:txEl>
                                          </p:spTgt>
                                        </p:tgtEl>
                                        <p:attrNameLst>
                                          <p:attrName>style.visibility</p:attrName>
                                        </p:attrNameLst>
                                      </p:cBhvr>
                                      <p:to>
                                        <p:strVal val="visible"/>
                                      </p:to>
                                    </p:set>
                                    <p:anim calcmode="lin" valueType="num">
                                      <p:cBhvr additive="base">
                                        <p:cTn id="1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12" fill="hold" grpId="0" nodeType="withEffect">
                                  <p:stCondLst>
                                    <p:cond delay="250"/>
                                  </p:stCondLst>
                                  <p:childTnLst>
                                    <p:set>
                                      <p:cBhvr>
                                        <p:cTn id="17" dur="1" fill="hold">
                                          <p:stCondLst>
                                            <p:cond delay="0"/>
                                          </p:stCondLst>
                                        </p:cTn>
                                        <p:tgtEl>
                                          <p:spTgt spid="20">
                                            <p:bg/>
                                          </p:spTgt>
                                        </p:tgtEl>
                                        <p:attrNameLst>
                                          <p:attrName>style.visibility</p:attrName>
                                        </p:attrNameLst>
                                      </p:cBhvr>
                                      <p:to>
                                        <p:strVal val="visible"/>
                                      </p:to>
                                    </p:set>
                                    <p:anim calcmode="lin" valueType="num">
                                      <p:cBhvr additive="base">
                                        <p:cTn id="18" dur="500" fill="hold"/>
                                        <p:tgtEl>
                                          <p:spTgt spid="20">
                                            <p:bg/>
                                          </p:spTgt>
                                        </p:tgtEl>
                                        <p:attrNameLst>
                                          <p:attrName>ppt_x</p:attrName>
                                        </p:attrNameLst>
                                      </p:cBhvr>
                                      <p:tavLst>
                                        <p:tav tm="0">
                                          <p:val>
                                            <p:strVal val="0-#ppt_w/2"/>
                                          </p:val>
                                        </p:tav>
                                        <p:tav tm="100000">
                                          <p:val>
                                            <p:strVal val="#ppt_x"/>
                                          </p:val>
                                        </p:tav>
                                      </p:tavLst>
                                    </p:anim>
                                    <p:anim calcmode="lin" valueType="num">
                                      <p:cBhvr additive="base">
                                        <p:cTn id="19" dur="500" fill="hold"/>
                                        <p:tgtEl>
                                          <p:spTgt spid="20">
                                            <p:bg/>
                                          </p:spTgt>
                                        </p:tgtEl>
                                        <p:attrNameLst>
                                          <p:attrName>ppt_y</p:attrName>
                                        </p:attrNameLst>
                                      </p:cBhvr>
                                      <p:tavLst>
                                        <p:tav tm="0">
                                          <p:val>
                                            <p:strVal val="1+#ppt_h/2"/>
                                          </p:val>
                                        </p:tav>
                                        <p:tav tm="100000">
                                          <p:val>
                                            <p:strVal val="#ppt_y"/>
                                          </p:val>
                                        </p:tav>
                                      </p:tavLst>
                                    </p:anim>
                                  </p:childTnLst>
                                </p:cTn>
                              </p:par>
                              <p:par>
                                <p:cTn id="20" presetID="2" presetClass="entr" presetSubtype="12" fill="hold" grpId="0" nodeType="withEffect">
                                  <p:stCondLst>
                                    <p:cond delay="25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12" fill="hold" grpId="0" nodeType="withEffect">
                                  <p:stCondLst>
                                    <p:cond delay="250"/>
                                  </p:stCondLst>
                                  <p:childTnLst>
                                    <p:set>
                                      <p:cBhvr>
                                        <p:cTn id="25" dur="1" fill="hold">
                                          <p:stCondLst>
                                            <p:cond delay="0"/>
                                          </p:stCondLst>
                                        </p:cTn>
                                        <p:tgtEl>
                                          <p:spTgt spid="25">
                                            <p:bg/>
                                          </p:spTgt>
                                        </p:tgtEl>
                                        <p:attrNameLst>
                                          <p:attrName>style.visibility</p:attrName>
                                        </p:attrNameLst>
                                      </p:cBhvr>
                                      <p:to>
                                        <p:strVal val="visible"/>
                                      </p:to>
                                    </p:set>
                                    <p:anim calcmode="lin" valueType="num">
                                      <p:cBhvr additive="base">
                                        <p:cTn id="26" dur="500" fill="hold"/>
                                        <p:tgtEl>
                                          <p:spTgt spid="25">
                                            <p:bg/>
                                          </p:spTgt>
                                        </p:tgtEl>
                                        <p:attrNameLst>
                                          <p:attrName>ppt_x</p:attrName>
                                        </p:attrNameLst>
                                      </p:cBhvr>
                                      <p:tavLst>
                                        <p:tav tm="0">
                                          <p:val>
                                            <p:strVal val="0-#ppt_w/2"/>
                                          </p:val>
                                        </p:tav>
                                        <p:tav tm="100000">
                                          <p:val>
                                            <p:strVal val="#ppt_x"/>
                                          </p:val>
                                        </p:tav>
                                      </p:tavLst>
                                    </p:anim>
                                    <p:anim calcmode="lin" valueType="num">
                                      <p:cBhvr additive="base">
                                        <p:cTn id="27" dur="500" fill="hold"/>
                                        <p:tgtEl>
                                          <p:spTgt spid="25">
                                            <p:bg/>
                                          </p:spTgt>
                                        </p:tgtEl>
                                        <p:attrNameLst>
                                          <p:attrName>ppt_y</p:attrName>
                                        </p:attrNameLst>
                                      </p:cBhvr>
                                      <p:tavLst>
                                        <p:tav tm="0">
                                          <p:val>
                                            <p:strVal val="1+#ppt_h/2"/>
                                          </p:val>
                                        </p:tav>
                                        <p:tav tm="100000">
                                          <p:val>
                                            <p:strVal val="#ppt_y"/>
                                          </p:val>
                                        </p:tav>
                                      </p:tavLst>
                                    </p:anim>
                                  </p:childTnLst>
                                </p:cTn>
                              </p:par>
                              <p:par>
                                <p:cTn id="28" presetID="2" presetClass="entr" presetSubtype="12" fill="hold" grpId="0" nodeType="withEffect">
                                  <p:stCondLst>
                                    <p:cond delay="250"/>
                                  </p:stCondLst>
                                  <p:childTnLst>
                                    <p:set>
                                      <p:cBhvr>
                                        <p:cTn id="29" dur="1" fill="hold">
                                          <p:stCondLst>
                                            <p:cond delay="0"/>
                                          </p:stCondLst>
                                        </p:cTn>
                                        <p:tgtEl>
                                          <p:spTgt spid="25">
                                            <p:txEl>
                                              <p:pRg st="0" end="0"/>
                                            </p:txEl>
                                          </p:spTgt>
                                        </p:tgtEl>
                                        <p:attrNameLst>
                                          <p:attrName>style.visibility</p:attrName>
                                        </p:attrNameLst>
                                      </p:cBhvr>
                                      <p:to>
                                        <p:strVal val="visible"/>
                                      </p:to>
                                    </p:set>
                                    <p:anim calcmode="lin" valueType="num">
                                      <p:cBhvr additive="base">
                                        <p:cTn id="30"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12" fill="hold" grpId="0" nodeType="withEffect">
                                  <p:stCondLst>
                                    <p:cond delay="250"/>
                                  </p:stCondLst>
                                  <p:childTnLst>
                                    <p:set>
                                      <p:cBhvr>
                                        <p:cTn id="33" dur="1" fill="hold">
                                          <p:stCondLst>
                                            <p:cond delay="0"/>
                                          </p:stCondLst>
                                        </p:cTn>
                                        <p:tgtEl>
                                          <p:spTgt spid="19">
                                            <p:bg/>
                                          </p:spTgt>
                                        </p:tgtEl>
                                        <p:attrNameLst>
                                          <p:attrName>style.visibility</p:attrName>
                                        </p:attrNameLst>
                                      </p:cBhvr>
                                      <p:to>
                                        <p:strVal val="visible"/>
                                      </p:to>
                                    </p:set>
                                    <p:anim calcmode="lin" valueType="num">
                                      <p:cBhvr additive="base">
                                        <p:cTn id="34" dur="500" fill="hold"/>
                                        <p:tgtEl>
                                          <p:spTgt spid="19">
                                            <p:bg/>
                                          </p:spTgt>
                                        </p:tgtEl>
                                        <p:attrNameLst>
                                          <p:attrName>ppt_x</p:attrName>
                                        </p:attrNameLst>
                                      </p:cBhvr>
                                      <p:tavLst>
                                        <p:tav tm="0">
                                          <p:val>
                                            <p:strVal val="0-#ppt_w/2"/>
                                          </p:val>
                                        </p:tav>
                                        <p:tav tm="100000">
                                          <p:val>
                                            <p:strVal val="#ppt_x"/>
                                          </p:val>
                                        </p:tav>
                                      </p:tavLst>
                                    </p:anim>
                                    <p:anim calcmode="lin" valueType="num">
                                      <p:cBhvr additive="base">
                                        <p:cTn id="35" dur="500" fill="hold"/>
                                        <p:tgtEl>
                                          <p:spTgt spid="19">
                                            <p:bg/>
                                          </p:spTgt>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250"/>
                                  </p:stCondLst>
                                  <p:childTnLst>
                                    <p:set>
                                      <p:cBhvr>
                                        <p:cTn id="37" dur="1" fill="hold">
                                          <p:stCondLst>
                                            <p:cond delay="0"/>
                                          </p:stCondLst>
                                        </p:cTn>
                                        <p:tgtEl>
                                          <p:spTgt spid="19">
                                            <p:txEl>
                                              <p:pRg st="0" end="0"/>
                                            </p:txEl>
                                          </p:spTgt>
                                        </p:tgtEl>
                                        <p:attrNameLst>
                                          <p:attrName>style.visibility</p:attrName>
                                        </p:attrNameLst>
                                      </p:cBhvr>
                                      <p:to>
                                        <p:strVal val="visible"/>
                                      </p:to>
                                    </p:set>
                                    <p:anim calcmode="lin" valueType="num">
                                      <p:cBhvr additive="base">
                                        <p:cTn id="38"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750"/>
                            </p:stCondLst>
                            <p:childTnLst>
                              <p:par>
                                <p:cTn id="41" presetID="42" presetClass="entr" presetSubtype="0" fill="hold" grpId="0" nodeType="after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Effect transition="in" filter="fade">
                                      <p:cBhvr>
                                        <p:cTn id="43" dur="1000"/>
                                        <p:tgtEl>
                                          <p:spTgt spid="13">
                                            <p:txEl>
                                              <p:pRg st="0" end="0"/>
                                            </p:txEl>
                                          </p:spTgt>
                                        </p:tgtEl>
                                      </p:cBhvr>
                                    </p:animEffect>
                                    <p:anim calcmode="lin" valueType="num">
                                      <p:cBhvr>
                                        <p:cTn id="44"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fade">
                                      <p:cBhvr>
                                        <p:cTn id="49" dur="1000"/>
                                        <p:tgtEl>
                                          <p:spTgt spid="14">
                                            <p:txEl>
                                              <p:pRg st="0" end="0"/>
                                            </p:txEl>
                                          </p:spTgt>
                                        </p:tgtEl>
                                      </p:cBhvr>
                                    </p:animEffect>
                                    <p:anim calcmode="lin" valueType="num">
                                      <p:cBhvr>
                                        <p:cTn id="50"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uild="p">
        <p:tmplLst>
          <p:tmpl lvl="1">
            <p:tnLst>
              <p:par>
                <p:cTn presetID="42"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ppt_x</p:attrName>
                        </p:attrNameLst>
                      </p:cBhvr>
                      <p:tavLst>
                        <p:tav tm="0">
                          <p:val>
                            <p:strVal val="#ppt_x"/>
                          </p:val>
                        </p:tav>
                        <p:tav tm="100000">
                          <p:val>
                            <p:strVal val="#ppt_x"/>
                          </p:val>
                        </p:tav>
                      </p:tavLst>
                    </p:anim>
                    <p:anim calcmode="lin" valueType="num">
                      <p:cBhvr>
                        <p:cTn dur="1000" fill="hold"/>
                        <p:tgtEl>
                          <p:spTgt spid="13"/>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42"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1000"/>
                        <p:tgtEl>
                          <p:spTgt spid="14"/>
                        </p:tgtEl>
                      </p:cBhvr>
                    </p:animEffect>
                    <p:anim calcmode="lin" valueType="num">
                      <p:cBhvr>
                        <p:cTn dur="1000" fill="hold"/>
                        <p:tgtEl>
                          <p:spTgt spid="14"/>
                        </p:tgtEl>
                        <p:attrNameLst>
                          <p:attrName>ppt_x</p:attrName>
                        </p:attrNameLst>
                      </p:cBhvr>
                      <p:tavLst>
                        <p:tav tm="0">
                          <p:val>
                            <p:strVal val="#ppt_x"/>
                          </p:val>
                        </p:tav>
                        <p:tav tm="100000">
                          <p:val>
                            <p:strVal val="#ppt_x"/>
                          </p:val>
                        </p:tav>
                      </p:tavLst>
                    </p:anim>
                    <p:anim calcmode="lin" valueType="num">
                      <p:cBhvr>
                        <p:cTn dur="1000" fill="hold"/>
                        <p:tgtEl>
                          <p:spTgt spid="14"/>
                        </p:tgtEl>
                        <p:attrNameLst>
                          <p:attrName>ppt_y</p:attrName>
                        </p:attrNameLst>
                      </p:cBhvr>
                      <p:tavLst>
                        <p:tav tm="0">
                          <p:val>
                            <p:strVal val="#ppt_y+.1"/>
                          </p:val>
                        </p:tav>
                        <p:tav tm="100000">
                          <p:val>
                            <p:strVal val="#ppt_y"/>
                          </p:val>
                        </p:tav>
                      </p:tavLst>
                    </p:anim>
                  </p:childTnLst>
                </p:cTn>
              </p:par>
            </p:tnLst>
          </p:tmpl>
        </p:tmplLst>
      </p:bldP>
      <p:bldP spid="19" grpId="0" build="p" animBg="1">
        <p:tmplLst>
          <p:tmpl>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animBg="1">
        <p:tmplLst>
          <p:tmpl>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5" grpId="0" build="p" animBg="1">
        <p:tmplLst>
          <p:tmpl>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animBg="1">
        <p:tmplLst>
          <p:tmpl>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3" name="テキスト プレースホルダー 5"/>
          <p:cNvSpPr>
            <a:spLocks noGrp="1"/>
          </p:cNvSpPr>
          <p:nvPr>
            <p:ph type="body" sz="quarter" idx="21" hasCustomPrompt="1"/>
          </p:nvPr>
        </p:nvSpPr>
        <p:spPr>
          <a:xfrm>
            <a:off x="1582366" y="2551212"/>
            <a:ext cx="14905656" cy="2808312"/>
          </a:xfrm>
        </p:spPr>
        <p:txBody>
          <a:bodyPr anchor="b">
            <a:normAutofit/>
          </a:bodyPr>
          <a:lstStyle>
            <a:lvl1pPr algn="ctr">
              <a:defRPr sz="4400" baseline="0">
                <a:solidFill>
                  <a:schemeClr val="tx1"/>
                </a:solidFill>
                <a:latin typeface="Aleo-BoldItalic" pitchFamily="34" charset="0"/>
              </a:defRPr>
            </a:lvl1pPr>
          </a:lstStyle>
          <a:p>
            <a:pPr lvl="0"/>
            <a:r>
              <a:rPr lang="en-US" dirty="0" smtClean="0"/>
              <a:t>“Text Here”</a:t>
            </a:r>
            <a:endParaRPr lang="en-US" dirty="0"/>
          </a:p>
        </p:txBody>
      </p:sp>
      <p:sp>
        <p:nvSpPr>
          <p:cNvPr id="14" name="テキスト プレースホルダー 5"/>
          <p:cNvSpPr>
            <a:spLocks noGrp="1"/>
          </p:cNvSpPr>
          <p:nvPr>
            <p:ph type="body" sz="quarter" idx="24" hasCustomPrompt="1"/>
          </p:nvPr>
        </p:nvSpPr>
        <p:spPr>
          <a:xfrm>
            <a:off x="1582366" y="5503540"/>
            <a:ext cx="14905656" cy="1584176"/>
          </a:xfrm>
        </p:spPr>
        <p:txBody>
          <a:bodyPr anchor="t">
            <a:normAutofit/>
          </a:bodyPr>
          <a:lstStyle>
            <a:lvl1pPr algn="ctr">
              <a:defRPr sz="2800" baseline="0">
                <a:solidFill>
                  <a:schemeClr val="tx1"/>
                </a:solidFill>
                <a:latin typeface="+mn-lt"/>
              </a:defRPr>
            </a:lvl1pPr>
          </a:lstStyle>
          <a:p>
            <a:pPr lvl="0"/>
            <a:r>
              <a:rPr lang="en-US" dirty="0" smtClean="0"/>
              <a:t>Text Here</a:t>
            </a:r>
            <a:endParaRPr lang="en-US" dirty="0"/>
          </a:p>
        </p:txBody>
      </p:sp>
    </p:spTree>
    <p:extLst>
      <p:ext uri="{BB962C8B-B14F-4D97-AF65-F5344CB8AC3E}">
        <p14:creationId xmlns:p14="http://schemas.microsoft.com/office/powerpoint/2010/main" val="33587873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dirty="0" smtClean="0"/>
              <a:t>Text Here</a:t>
            </a:r>
            <a:endParaRPr lang="en-US" dirty="0"/>
          </a:p>
        </p:txBody>
      </p:sp>
    </p:spTree>
    <p:extLst>
      <p:ext uri="{BB962C8B-B14F-4D97-AF65-F5344CB8AC3E}">
        <p14:creationId xmlns:p14="http://schemas.microsoft.com/office/powerpoint/2010/main" val="281397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image" Target="../media/image1.png"/><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theme" Target="../theme/theme2.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altLang="ja-JP" dirty="0" smtClean="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smtClean="0"/>
              <a:t>Master Text Here</a:t>
            </a:r>
            <a:endParaRPr lang="ja-JP" altLang="en-US" dirty="0" smtClean="0"/>
          </a:p>
        </p:txBody>
      </p:sp>
    </p:spTree>
    <p:extLst>
      <p:ext uri="{BB962C8B-B14F-4D97-AF65-F5344CB8AC3E}">
        <p14:creationId xmlns:p14="http://schemas.microsoft.com/office/powerpoint/2010/main" val="1165330069"/>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53" r:id="rId3"/>
    <p:sldLayoutId id="2147483661" r:id="rId4"/>
    <p:sldLayoutId id="2147483672" r:id="rId5"/>
    <p:sldLayoutId id="2147483684" r:id="rId6"/>
    <p:sldLayoutId id="2147483674" r:id="rId7"/>
    <p:sldLayoutId id="2147483679" r:id="rId8"/>
    <p:sldLayoutId id="2147483676" r:id="rId9"/>
  </p:sldLayoutIdLst>
  <p:timing>
    <p:tnLst>
      <p:par>
        <p:cTn id="1" dur="indefinite" restart="never" nodeType="tmRoot"/>
      </p:par>
    </p:tnLst>
  </p:timing>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dirty="0" smtClean="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6247858" y="9534527"/>
            <a:ext cx="5790697" cy="547688"/>
          </a:xfrm>
          <a:prstGeom prst="rect">
            <a:avLst/>
          </a:prstGeom>
        </p:spPr>
        <p:txBody>
          <a:bodyPr vert="horz" lIns="163275" tIns="81638" rIns="163275" bIns="81638" rtlCol="0" anchor="ctr"/>
          <a:lstStyle>
            <a:lvl1pPr algn="ctr">
              <a:defRPr sz="21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13105263" y="9534527"/>
            <a:ext cx="4266830" cy="547688"/>
          </a:xfrm>
          <a:prstGeom prst="rect">
            <a:avLst/>
          </a:prstGeom>
        </p:spPr>
        <p:txBody>
          <a:bodyPr vert="horz" lIns="163275" tIns="81638" rIns="163275" bIns="81638" rtlCol="0" anchor="ctr"/>
          <a:lstStyle>
            <a:lvl1pPr algn="r">
              <a:defRPr sz="2100">
                <a:solidFill>
                  <a:schemeClr val="tx1">
                    <a:tint val="75000"/>
                  </a:schemeClr>
                </a:solidFill>
              </a:defRPr>
            </a:lvl1pPr>
          </a:lstStyle>
          <a:p>
            <a:fld id="{D97FAD88-CD89-445B-80D2-D1F46C853675}" type="slidenum">
              <a:rPr lang="en-US" smtClean="0"/>
              <a:t>‹#›</a:t>
            </a:fld>
            <a:endParaRPr lang="en-US"/>
          </a:p>
        </p:txBody>
      </p:sp>
    </p:spTree>
    <p:extLst>
      <p:ext uri="{BB962C8B-B14F-4D97-AF65-F5344CB8AC3E}">
        <p14:creationId xmlns:p14="http://schemas.microsoft.com/office/powerpoint/2010/main" val="2859023294"/>
      </p:ext>
    </p:extLst>
  </p:cSld>
  <p:clrMap bg1="lt1" tx1="dk1" bg2="lt2" tx2="dk2" accent1="accent1" accent2="accent2" accent3="accent3" accent4="accent4" accent5="accent5" accent6="accent6" hlink="hlink" folHlink="folHlink"/>
  <p:sldLayoutIdLst>
    <p:sldLayoutId id="2147483664" r:id="rId1"/>
    <p:sldLayoutId id="2147483667" r:id="rId2"/>
    <p:sldLayoutId id="2147483654" r:id="rId3"/>
    <p:sldLayoutId id="2147483655" r:id="rId4"/>
    <p:sldLayoutId id="2147483668" r:id="rId5"/>
    <p:sldLayoutId id="2147483656" r:id="rId6"/>
    <p:sldLayoutId id="2147483658" r:id="rId7"/>
    <p:sldLayoutId id="2147483659" r:id="rId8"/>
    <p:sldLayoutId id="2147483673" r:id="rId9"/>
    <p:sldLayoutId id="2147483677" r:id="rId10"/>
    <p:sldLayoutId id="2147483675" r:id="rId11"/>
    <p:sldLayoutId id="2147483680" r:id="rId12"/>
    <p:sldLayoutId id="2147483678" r:id="rId13"/>
    <p:sldLayoutId id="2147483669" r:id="rId14"/>
    <p:sldLayoutId id="2147483660" r:id="rId15"/>
    <p:sldLayoutId id="2147483663" r:id="rId16"/>
    <p:sldLayoutId id="2147483666" r:id="rId17"/>
    <p:sldLayoutId id="2147483670" r:id="rId18"/>
    <p:sldLayoutId id="2147483682" r:id="rId19"/>
    <p:sldLayoutId id="2147483665" r:id="rId20"/>
    <p:sldLayoutId id="2147483683" r:id="rId21"/>
    <p:sldLayoutId id="2147483671" r:id="rId22"/>
    <p:sldLayoutId id="2147483685" r:id="rId23"/>
  </p:sldLayoutIdLst>
  <p:timing>
    <p:tnLst>
      <p:par>
        <p:cTn id="1" dur="indefinite" restart="never" nodeType="tmRoot"/>
      </p:par>
    </p:tnLst>
  </p:timing>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hyperlink" Target="https://fr.wikipedia.org/wiki/Adobe_Systems" TargetMode="External"/><Relationship Id="rId2" Type="http://schemas.openxmlformats.org/officeDocument/2006/relationships/hyperlink" Target="https://fr.wikipedia.org/wiki/Image_vectorielle" TargetMode="External"/><Relationship Id="rId1" Type="http://schemas.openxmlformats.org/officeDocument/2006/relationships/slideLayout" Target="../slideLayouts/slideLayout16.xml"/><Relationship Id="rId5" Type="http://schemas.openxmlformats.org/officeDocument/2006/relationships/image" Target="../media/image8.png"/><Relationship Id="rId4" Type="http://schemas.openxmlformats.org/officeDocument/2006/relationships/hyperlink" Target="https://fr.wikipedia.org/wiki/Adobe_Photoshop"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lebelcanto.com/" TargetMode="Externa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en-US" b="1" dirty="0" smtClean="0"/>
              <a:t/>
            </a:r>
            <a:br>
              <a:rPr lang="en-US" b="1" dirty="0" smtClean="0"/>
            </a:br>
            <a:r>
              <a:rPr lang="fr-FR" b="1" dirty="0" smtClean="0">
                <a:solidFill>
                  <a:schemeClr val="accent1"/>
                </a:solidFill>
              </a:rPr>
              <a:t>LE MAQUETTAGE </a:t>
            </a:r>
            <a:r>
              <a:rPr lang="fr-FR" b="1" dirty="0" smtClean="0"/>
              <a:t>D’UN SITE WEB</a:t>
            </a:r>
            <a:endParaRPr lang="en-US" b="1" dirty="0"/>
          </a:p>
        </p:txBody>
      </p:sp>
      <p:sp>
        <p:nvSpPr>
          <p:cNvPr id="3" name="サブタイトル 2"/>
          <p:cNvSpPr>
            <a:spLocks noGrp="1"/>
          </p:cNvSpPr>
          <p:nvPr>
            <p:ph type="subTitle" idx="1"/>
          </p:nvPr>
        </p:nvSpPr>
        <p:spPr/>
        <p:txBody>
          <a:bodyPr>
            <a:normAutofit/>
          </a:bodyPr>
          <a:lstStyle/>
          <a:p>
            <a:r>
              <a:rPr lang="fr-FR" dirty="0"/>
              <a:t>Version web et version mobile</a:t>
            </a:r>
            <a:endParaRPr lang="en-US" dirty="0"/>
          </a:p>
          <a:p>
            <a:endParaRPr lang="en-US" dirty="0" smtClean="0"/>
          </a:p>
        </p:txBody>
      </p:sp>
    </p:spTree>
    <p:extLst>
      <p:ext uri="{BB962C8B-B14F-4D97-AF65-F5344CB8AC3E}">
        <p14:creationId xmlns:p14="http://schemas.microsoft.com/office/powerpoint/2010/main" val="925325870"/>
      </p:ext>
    </p:extLst>
  </p:cSld>
  <p:clrMapOvr>
    <a:masterClrMapping/>
  </p:clrMapOvr>
  <mc:AlternateContent xmlns:mc="http://schemas.openxmlformats.org/markup-compatibility/2006" xmlns:p14="http://schemas.microsoft.com/office/powerpoint/2010/main">
    <mc:Choice Requires="p14">
      <p:transition spd="med" p14:dur="700" advTm="5602">
        <p:fade/>
      </p:transition>
    </mc:Choice>
    <mc:Fallback xmlns="">
      <p:transition spd="med" advTm="5602">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endParaRPr lang="en-US" dirty="0">
              <a:solidFill>
                <a:schemeClr val="accent1"/>
              </a:solidFill>
            </a:endParaRPr>
          </a:p>
        </p:txBody>
      </p:sp>
      <p:sp>
        <p:nvSpPr>
          <p:cNvPr id="9" name="テキスト プレースホルダー 8"/>
          <p:cNvSpPr>
            <a:spLocks noGrp="1"/>
          </p:cNvSpPr>
          <p:nvPr>
            <p:ph type="body" sz="quarter" idx="14"/>
          </p:nvPr>
        </p:nvSpPr>
        <p:spPr/>
        <p:txBody>
          <a:bodyPr/>
          <a:lstStyle/>
          <a:p>
            <a:pPr algn="ctr"/>
            <a:r>
              <a:rPr lang="en-US" b="1" dirty="0" err="1" smtClean="0"/>
              <a:t>Figma</a:t>
            </a:r>
            <a:endParaRPr lang="en-US" b="1" dirty="0"/>
          </a:p>
        </p:txBody>
      </p:sp>
      <p:sp>
        <p:nvSpPr>
          <p:cNvPr id="10" name="テキスト プレースホルダー 9"/>
          <p:cNvSpPr>
            <a:spLocks noGrp="1"/>
          </p:cNvSpPr>
          <p:nvPr>
            <p:ph type="body" sz="quarter" idx="15"/>
          </p:nvPr>
        </p:nvSpPr>
        <p:spPr/>
        <p:txBody>
          <a:bodyPr>
            <a:normAutofit/>
          </a:bodyPr>
          <a:lstStyle/>
          <a:p>
            <a:pPr algn="ctr"/>
            <a:r>
              <a:rPr lang="en-US" b="1" dirty="0"/>
              <a:t>description</a:t>
            </a:r>
            <a:endParaRPr lang="en-US" b="1" dirty="0"/>
          </a:p>
        </p:txBody>
      </p:sp>
      <p:sp>
        <p:nvSpPr>
          <p:cNvPr id="11" name="テキスト プレースホルダー 10"/>
          <p:cNvSpPr>
            <a:spLocks noGrp="1"/>
          </p:cNvSpPr>
          <p:nvPr>
            <p:ph type="body" sz="quarter" idx="16"/>
          </p:nvPr>
        </p:nvSpPr>
        <p:spPr>
          <a:xfrm>
            <a:off x="7991078" y="3631332"/>
            <a:ext cx="8496943" cy="4896544"/>
          </a:xfrm>
        </p:spPr>
        <p:txBody>
          <a:bodyPr>
            <a:normAutofit/>
          </a:bodyPr>
          <a:lstStyle/>
          <a:p>
            <a:r>
              <a:rPr lang="fr-FR" dirty="0"/>
              <a:t>se distingue comme une alternative puissante basée sur le </a:t>
            </a:r>
            <a:r>
              <a:rPr lang="fr-FR" dirty="0" err="1"/>
              <a:t>cloud</a:t>
            </a:r>
            <a:r>
              <a:rPr lang="fr-FR" dirty="0"/>
              <a:t> </a:t>
            </a:r>
            <a:r>
              <a:rPr lang="fr-FR" dirty="0" smtClean="0"/>
              <a:t>aux outils comme Sketch, Studio et XD. Non seulement il est extrêmement abordable par rapport à certaines des autres applications, mais il a également une suite de fonctionnalités qui fonctionnent bien si vous êtes un concepteur autonome ou une partie d’une plus grande équipe.</a:t>
            </a:r>
            <a:endParaRPr lang="en-US" dirty="0" smtClean="0"/>
          </a:p>
          <a:p>
            <a:r>
              <a:rPr lang="fr-FR" dirty="0" smtClean="0"/>
              <a:t>Plate-forme: en ligne.</a:t>
            </a:r>
          </a:p>
          <a:p>
            <a:r>
              <a:rPr lang="fr-FR" dirty="0" smtClean="0"/>
              <a:t>Prix : Essai gratuit - 30 jours; Pro - 12,00 $  </a:t>
            </a:r>
            <a:endParaRPr lang="en-US" dirty="0" smtClean="0"/>
          </a:p>
          <a:p>
            <a:endParaRPr lang="en-US" dirty="0"/>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726382" y="3343300"/>
            <a:ext cx="5760516" cy="4248472"/>
          </a:xfrm>
        </p:spPr>
      </p:pic>
      <p:sp>
        <p:nvSpPr>
          <p:cNvPr id="12" name="Subtitle 1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2583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4"/>
          </p:nvPr>
        </p:nvSpPr>
        <p:spPr/>
        <p:txBody>
          <a:bodyPr>
            <a:normAutofit/>
          </a:bodyPr>
          <a:lstStyle/>
          <a:p>
            <a:pPr algn="ctr"/>
            <a:r>
              <a:rPr lang="en-US" b="1" dirty="0"/>
              <a:t>Pencil </a:t>
            </a:r>
            <a:r>
              <a:rPr lang="en-US" b="1" dirty="0" smtClean="0"/>
              <a:t>Project</a:t>
            </a:r>
            <a:endParaRPr lang="en-US" b="1" dirty="0"/>
          </a:p>
        </p:txBody>
      </p:sp>
      <p:sp>
        <p:nvSpPr>
          <p:cNvPr id="10" name="テキスト プレースホルダー 9"/>
          <p:cNvSpPr>
            <a:spLocks noGrp="1"/>
          </p:cNvSpPr>
          <p:nvPr>
            <p:ph type="body" sz="quarter" idx="15"/>
          </p:nvPr>
        </p:nvSpPr>
        <p:spPr/>
        <p:txBody>
          <a:bodyPr>
            <a:normAutofit/>
          </a:bodyPr>
          <a:lstStyle/>
          <a:p>
            <a:pPr algn="ctr"/>
            <a:r>
              <a:rPr lang="en-US" b="1" dirty="0"/>
              <a:t>description</a:t>
            </a:r>
            <a:endParaRPr lang="en-US" b="1" dirty="0"/>
          </a:p>
        </p:txBody>
      </p:sp>
      <p:sp>
        <p:nvSpPr>
          <p:cNvPr id="11" name="テキスト プレースホルダー 10"/>
          <p:cNvSpPr>
            <a:spLocks noGrp="1"/>
          </p:cNvSpPr>
          <p:nvPr>
            <p:ph type="body" sz="quarter" idx="16"/>
          </p:nvPr>
        </p:nvSpPr>
        <p:spPr/>
        <p:txBody>
          <a:bodyPr>
            <a:normAutofit/>
          </a:bodyPr>
          <a:lstStyle/>
          <a:p>
            <a:r>
              <a:rPr lang="fr-FR" dirty="0" smtClean="0"/>
              <a:t>Un </a:t>
            </a:r>
            <a:r>
              <a:rPr lang="fr-FR" dirty="0"/>
              <a:t>outil de </a:t>
            </a:r>
            <a:r>
              <a:rPr lang="fr-FR" dirty="0" err="1"/>
              <a:t>wireframe</a:t>
            </a:r>
            <a:r>
              <a:rPr lang="fr-FR" dirty="0"/>
              <a:t> rapide se concentre sur les diagrammes et GUI prototype </a:t>
            </a:r>
            <a:r>
              <a:rPr lang="fr-FR" dirty="0" err="1"/>
              <a:t>Pencil</a:t>
            </a:r>
            <a:r>
              <a:rPr lang="fr-FR" dirty="0"/>
              <a:t> Project est un outil de </a:t>
            </a:r>
            <a:r>
              <a:rPr lang="fr-FR" dirty="0" err="1"/>
              <a:t>wireframe</a:t>
            </a:r>
            <a:r>
              <a:rPr lang="fr-FR" dirty="0"/>
              <a:t> gratuit, Il est disponible comme un </a:t>
            </a:r>
            <a:r>
              <a:rPr lang="fr-FR" dirty="0" err="1"/>
              <a:t>add-on</a:t>
            </a:r>
            <a:r>
              <a:rPr lang="fr-FR" dirty="0"/>
              <a:t> Firefox, mais peut également être une application autonome sous Linux et Windows .</a:t>
            </a:r>
          </a:p>
          <a:p>
            <a:r>
              <a:rPr lang="fr-FR" dirty="0"/>
              <a:t>Plate-forme: Windows, Linux, Mac</a:t>
            </a:r>
          </a:p>
          <a:p>
            <a:r>
              <a:rPr lang="fr-FR" dirty="0"/>
              <a:t>Prix: gratuit</a:t>
            </a:r>
          </a:p>
          <a:p>
            <a:endParaRPr lang="en-US" dirty="0"/>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2302446" y="3055268"/>
            <a:ext cx="4752528" cy="4501951"/>
          </a:xfrm>
        </p:spPr>
      </p:pic>
    </p:spTree>
    <p:extLst>
      <p:ext uri="{BB962C8B-B14F-4D97-AF65-F5344CB8AC3E}">
        <p14:creationId xmlns:p14="http://schemas.microsoft.com/office/powerpoint/2010/main" val="2832583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endParaRPr lang="en-US" dirty="0">
              <a:solidFill>
                <a:schemeClr val="accent1"/>
              </a:solidFill>
            </a:endParaRPr>
          </a:p>
        </p:txBody>
      </p:sp>
      <p:sp>
        <p:nvSpPr>
          <p:cNvPr id="7" name="サブタイトル 6"/>
          <p:cNvSpPr>
            <a:spLocks noGrp="1"/>
          </p:cNvSpPr>
          <p:nvPr>
            <p:ph type="subTitle" idx="1"/>
          </p:nvPr>
        </p:nvSpPr>
        <p:spPr/>
        <p:txBody>
          <a:bodyPr/>
          <a:lstStyle/>
          <a:p>
            <a:endParaRPr lang="en-US" dirty="0"/>
          </a:p>
        </p:txBody>
      </p:sp>
      <p:sp>
        <p:nvSpPr>
          <p:cNvPr id="9" name="テキスト プレースホルダー 8"/>
          <p:cNvSpPr>
            <a:spLocks noGrp="1"/>
          </p:cNvSpPr>
          <p:nvPr>
            <p:ph type="body" sz="quarter" idx="14"/>
          </p:nvPr>
        </p:nvSpPr>
        <p:spPr/>
        <p:txBody>
          <a:bodyPr/>
          <a:lstStyle/>
          <a:p>
            <a:pPr algn="ctr"/>
            <a:r>
              <a:rPr lang="fr-FR" b="1" dirty="0" smtClean="0"/>
              <a:t>Adobe Ai</a:t>
            </a:r>
            <a:endParaRPr lang="en-US" b="1" dirty="0"/>
          </a:p>
        </p:txBody>
      </p:sp>
      <p:sp>
        <p:nvSpPr>
          <p:cNvPr id="10" name="テキスト プレースホルダー 9"/>
          <p:cNvSpPr>
            <a:spLocks noGrp="1"/>
          </p:cNvSpPr>
          <p:nvPr>
            <p:ph type="body" sz="quarter" idx="15"/>
          </p:nvPr>
        </p:nvSpPr>
        <p:spPr/>
        <p:txBody>
          <a:bodyPr>
            <a:normAutofit/>
          </a:bodyPr>
          <a:lstStyle/>
          <a:p>
            <a:pPr algn="ctr"/>
            <a:r>
              <a:rPr lang="en-US" b="1" dirty="0"/>
              <a:t>description</a:t>
            </a:r>
            <a:endParaRPr lang="en-US" b="1" dirty="0"/>
          </a:p>
        </p:txBody>
      </p:sp>
      <p:sp>
        <p:nvSpPr>
          <p:cNvPr id="11" name="テキスト プレースホルダー 10"/>
          <p:cNvSpPr>
            <a:spLocks noGrp="1"/>
          </p:cNvSpPr>
          <p:nvPr>
            <p:ph type="body" sz="quarter" idx="16"/>
          </p:nvPr>
        </p:nvSpPr>
        <p:spPr/>
        <p:txBody>
          <a:bodyPr>
            <a:normAutofit fontScale="92500"/>
          </a:bodyPr>
          <a:lstStyle/>
          <a:p>
            <a:r>
              <a:rPr lang="fr-MA" b="1" dirty="0" smtClean="0">
                <a:solidFill>
                  <a:srgbClr val="00B0F0"/>
                </a:solidFill>
              </a:rPr>
              <a:t>ux:</a:t>
            </a:r>
            <a:r>
              <a:rPr lang="fr-MA" dirty="0" smtClean="0"/>
              <a:t>4,5/5</a:t>
            </a:r>
            <a:endParaRPr lang="fr-MA" dirty="0"/>
          </a:p>
          <a:p>
            <a:r>
              <a:rPr lang="fr-MA" b="1" dirty="0" err="1">
                <a:solidFill>
                  <a:srgbClr val="00B0F0"/>
                </a:solidFill>
              </a:rPr>
              <a:t>difficultè</a:t>
            </a:r>
            <a:r>
              <a:rPr lang="fr-MA" b="1" dirty="0">
                <a:solidFill>
                  <a:srgbClr val="00B0F0"/>
                </a:solidFill>
              </a:rPr>
              <a:t>: </a:t>
            </a:r>
            <a:r>
              <a:rPr lang="fr-MA" dirty="0"/>
              <a:t>MOYEN</a:t>
            </a:r>
          </a:p>
          <a:p>
            <a:r>
              <a:rPr lang="fr-MA" b="1" dirty="0">
                <a:solidFill>
                  <a:srgbClr val="00B0F0"/>
                </a:solidFill>
              </a:rPr>
              <a:t>Fonctionnalitè:</a:t>
            </a:r>
            <a:r>
              <a:rPr lang="fr-MA" dirty="0"/>
              <a:t>4,(/5</a:t>
            </a:r>
          </a:p>
          <a:p>
            <a:r>
              <a:rPr lang="fr-MA" b="1" dirty="0">
                <a:solidFill>
                  <a:srgbClr val="00B0F0"/>
                </a:solidFill>
              </a:rPr>
              <a:t>rapiditè:</a:t>
            </a:r>
            <a:r>
              <a:rPr lang="fr-MA" dirty="0"/>
              <a:t>5/5</a:t>
            </a:r>
          </a:p>
          <a:p>
            <a:r>
              <a:rPr lang="fr-MA" b="1" dirty="0" err="1">
                <a:solidFill>
                  <a:srgbClr val="00B0F0"/>
                </a:solidFill>
              </a:rPr>
              <a:t>Logicail</a:t>
            </a:r>
            <a:r>
              <a:rPr lang="fr-MA" b="1" dirty="0">
                <a:solidFill>
                  <a:srgbClr val="00B0F0"/>
                </a:solidFill>
              </a:rPr>
              <a:t> :</a:t>
            </a:r>
            <a:r>
              <a:rPr lang="fr-MA" dirty="0"/>
              <a:t>payant</a:t>
            </a:r>
          </a:p>
          <a:p>
            <a:r>
              <a:rPr lang="fr-MA" b="1" dirty="0" err="1">
                <a:solidFill>
                  <a:srgbClr val="00B0F0"/>
                </a:solidFill>
              </a:rPr>
              <a:t>Commantaire</a:t>
            </a:r>
            <a:r>
              <a:rPr lang="fr-MA" dirty="0">
                <a:solidFill>
                  <a:schemeClr val="accent6">
                    <a:lumMod val="50000"/>
                  </a:schemeClr>
                </a:solidFill>
              </a:rPr>
              <a:t>:</a:t>
            </a:r>
            <a:r>
              <a:rPr lang="fr-FR" b="1" dirty="0"/>
              <a:t>Adobe Illustrator</a:t>
            </a:r>
            <a:r>
              <a:rPr lang="fr-FR" dirty="0"/>
              <a:t> est un logiciel de </a:t>
            </a:r>
            <a:r>
              <a:rPr lang="fr-FR" dirty="0">
                <a:hlinkClick r:id="rId2" tooltip="Image vectorielle"/>
              </a:rPr>
              <a:t>création graphique vectorielle</a:t>
            </a:r>
            <a:r>
              <a:rPr lang="fr-FR" dirty="0"/>
              <a:t>. Il fait partie de la gamme </a:t>
            </a:r>
            <a:r>
              <a:rPr lang="fr-FR" dirty="0">
                <a:hlinkClick r:id="rId3" tooltip="Adobe Systems"/>
              </a:rPr>
              <a:t>Adobe</a:t>
            </a:r>
            <a:r>
              <a:rPr lang="fr-FR" dirty="0"/>
              <a:t>, peut être utilisé indépendamment ou en complément de </a:t>
            </a:r>
            <a:r>
              <a:rPr lang="fr-FR" dirty="0">
                <a:hlinkClick r:id="rId4" tooltip="Adobe Photoshop"/>
              </a:rPr>
              <a:t>Photoshop</a:t>
            </a:r>
            <a:r>
              <a:rPr lang="fr-FR" dirty="0"/>
              <a:t>, et offre des outils de dessin vectoriel puissants. Les images vectorielles sont constituées de courbes générées par des formules mathématiques. L'un des outils principaux d'Illustrator étant « la plume » qui permet de tracer des courbes à l'aspect parfait grâce au placement de points d'ancrage et de tangentes qui vont en modifier la courbure</a:t>
            </a:r>
            <a:endParaRPr lang="fr-MA" dirty="0">
              <a:solidFill>
                <a:schemeClr val="accent6">
                  <a:lumMod val="50000"/>
                </a:schemeClr>
              </a:solidFill>
            </a:endParaRPr>
          </a:p>
          <a:p>
            <a:endParaRPr lang="en-US" dirty="0"/>
          </a:p>
          <a:p>
            <a:endParaRPr lang="en-US" dirty="0"/>
          </a:p>
        </p:txBody>
      </p:sp>
      <p:pic>
        <p:nvPicPr>
          <p:cNvPr id="8" name="Picture Placeholder 7"/>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l="1250" r="1250"/>
          <a:stretch>
            <a:fillRect/>
          </a:stretch>
        </p:blipFill>
        <p:spPr>
          <a:xfrm>
            <a:off x="1942406" y="3271292"/>
            <a:ext cx="5328592" cy="4251374"/>
          </a:xfrm>
        </p:spPr>
      </p:pic>
    </p:spTree>
    <p:extLst>
      <p:ext uri="{BB962C8B-B14F-4D97-AF65-F5344CB8AC3E}">
        <p14:creationId xmlns:p14="http://schemas.microsoft.com/office/powerpoint/2010/main" val="2832583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endParaRPr lang="en-US" dirty="0">
              <a:solidFill>
                <a:schemeClr val="accent1"/>
              </a:solidFill>
            </a:endParaRPr>
          </a:p>
        </p:txBody>
      </p:sp>
      <p:sp>
        <p:nvSpPr>
          <p:cNvPr id="9" name="テキスト プレースホルダー 8"/>
          <p:cNvSpPr>
            <a:spLocks noGrp="1"/>
          </p:cNvSpPr>
          <p:nvPr>
            <p:ph type="body" sz="quarter" idx="14"/>
          </p:nvPr>
        </p:nvSpPr>
        <p:spPr/>
        <p:txBody>
          <a:bodyPr/>
          <a:lstStyle/>
          <a:p>
            <a:pPr algn="ctr"/>
            <a:r>
              <a:rPr lang="fr-FR" b="1" dirty="0" err="1"/>
              <a:t>Justinmind</a:t>
            </a:r>
            <a:r>
              <a:rPr lang="fr-FR" b="1" dirty="0"/>
              <a:t> </a:t>
            </a:r>
            <a:endParaRPr lang="en-US" b="1" dirty="0"/>
          </a:p>
        </p:txBody>
      </p:sp>
      <p:sp>
        <p:nvSpPr>
          <p:cNvPr id="10" name="テキスト プレースホルダー 9"/>
          <p:cNvSpPr>
            <a:spLocks noGrp="1"/>
          </p:cNvSpPr>
          <p:nvPr>
            <p:ph type="body" sz="quarter" idx="15"/>
          </p:nvPr>
        </p:nvSpPr>
        <p:spPr/>
        <p:txBody>
          <a:bodyPr>
            <a:normAutofit/>
          </a:bodyPr>
          <a:lstStyle/>
          <a:p>
            <a:pPr algn="ctr"/>
            <a:r>
              <a:rPr lang="en-US" b="1" dirty="0" smtClean="0"/>
              <a:t>description</a:t>
            </a:r>
            <a:endParaRPr lang="en-US" b="1" dirty="0"/>
          </a:p>
        </p:txBody>
      </p:sp>
      <p:sp>
        <p:nvSpPr>
          <p:cNvPr id="11" name="テキスト プレースホルダー 10"/>
          <p:cNvSpPr>
            <a:spLocks noGrp="1"/>
          </p:cNvSpPr>
          <p:nvPr>
            <p:ph type="body" sz="quarter" idx="16"/>
          </p:nvPr>
        </p:nvSpPr>
        <p:spPr>
          <a:xfrm>
            <a:off x="8063086" y="3703340"/>
            <a:ext cx="8496943" cy="5112568"/>
          </a:xfrm>
        </p:spPr>
        <p:txBody>
          <a:bodyPr>
            <a:normAutofit lnSpcReduction="10000"/>
          </a:bodyPr>
          <a:lstStyle/>
          <a:p>
            <a:r>
              <a:rPr lang="fr-MA" b="1" dirty="0" smtClean="0">
                <a:solidFill>
                  <a:srgbClr val="00B0F0"/>
                </a:solidFill>
              </a:rPr>
              <a:t>ux:</a:t>
            </a:r>
            <a:r>
              <a:rPr lang="fr-MA" dirty="0" smtClean="0"/>
              <a:t>3,5/5</a:t>
            </a:r>
            <a:endParaRPr lang="fr-MA" dirty="0"/>
          </a:p>
          <a:p>
            <a:r>
              <a:rPr lang="fr-MA" b="1" dirty="0" err="1">
                <a:solidFill>
                  <a:srgbClr val="00B0F0"/>
                </a:solidFill>
              </a:rPr>
              <a:t>difficultè</a:t>
            </a:r>
            <a:r>
              <a:rPr lang="fr-MA" dirty="0">
                <a:solidFill>
                  <a:srgbClr val="00B0F0"/>
                </a:solidFill>
              </a:rPr>
              <a:t>: </a:t>
            </a:r>
            <a:r>
              <a:rPr lang="fr-MA" dirty="0"/>
              <a:t>FACIL</a:t>
            </a:r>
          </a:p>
          <a:p>
            <a:r>
              <a:rPr lang="fr-MA" b="1" dirty="0">
                <a:solidFill>
                  <a:srgbClr val="00B0F0"/>
                </a:solidFill>
              </a:rPr>
              <a:t>Fonctionnalitè</a:t>
            </a:r>
            <a:r>
              <a:rPr lang="fr-MA" dirty="0">
                <a:solidFill>
                  <a:schemeClr val="accent6">
                    <a:lumMod val="50000"/>
                  </a:schemeClr>
                </a:solidFill>
              </a:rPr>
              <a:t>:</a:t>
            </a:r>
            <a:r>
              <a:rPr lang="fr-MA" dirty="0"/>
              <a:t>4/5</a:t>
            </a:r>
          </a:p>
          <a:p>
            <a:r>
              <a:rPr lang="fr-MA" b="1" dirty="0">
                <a:solidFill>
                  <a:srgbClr val="00B0F0"/>
                </a:solidFill>
              </a:rPr>
              <a:t>rapiditè:</a:t>
            </a:r>
            <a:r>
              <a:rPr lang="fr-MA" dirty="0"/>
              <a:t>2/5</a:t>
            </a:r>
          </a:p>
          <a:p>
            <a:r>
              <a:rPr lang="fr-MA" b="1" dirty="0" err="1">
                <a:solidFill>
                  <a:srgbClr val="00B0F0"/>
                </a:solidFill>
              </a:rPr>
              <a:t>Logicail</a:t>
            </a:r>
            <a:r>
              <a:rPr lang="fr-MA" dirty="0">
                <a:solidFill>
                  <a:srgbClr val="00B0F0"/>
                </a:solidFill>
              </a:rPr>
              <a:t> </a:t>
            </a:r>
            <a:r>
              <a:rPr lang="fr-MA" dirty="0"/>
              <a:t>:payant</a:t>
            </a:r>
          </a:p>
          <a:p>
            <a:r>
              <a:rPr lang="fr-MA" b="1" dirty="0" err="1">
                <a:solidFill>
                  <a:srgbClr val="00B0F0"/>
                </a:solidFill>
              </a:rPr>
              <a:t>Commantaire</a:t>
            </a:r>
            <a:r>
              <a:rPr lang="fr-MA" dirty="0">
                <a:solidFill>
                  <a:schemeClr val="accent6">
                    <a:lumMod val="50000"/>
                  </a:schemeClr>
                </a:solidFill>
              </a:rPr>
              <a:t> </a:t>
            </a:r>
            <a:r>
              <a:rPr lang="fr-MA" dirty="0"/>
              <a:t>: </a:t>
            </a:r>
            <a:r>
              <a:rPr lang="fr-FR" dirty="0" err="1"/>
              <a:t>Justinmind</a:t>
            </a:r>
            <a:r>
              <a:rPr lang="fr-FR" dirty="0"/>
              <a:t> est un outil UX pour les prototypes d’applications Web et mobiles et les sites Web de haute fidélité. Il offre des capacités généralement trouvées dans les outils de diagrammes comme le placement glisser-déposer, </a:t>
            </a:r>
            <a:r>
              <a:rPr lang="fr-FR" dirty="0" err="1"/>
              <a:t>re-dimensionner</a:t>
            </a:r>
            <a:r>
              <a:rPr lang="fr-FR" dirty="0"/>
              <a:t>, formatage et exporter/importer des </a:t>
            </a:r>
            <a:r>
              <a:rPr lang="fr-FR" dirty="0" err="1"/>
              <a:t>widgets</a:t>
            </a:r>
            <a:r>
              <a:rPr lang="fr-FR" dirty="0"/>
              <a:t>. C’est un excellent outil pour ceux qui essaient d’obtenir des résultats de prototypage sophistiqués</a:t>
            </a:r>
            <a:endParaRPr lang="en-US" dirty="0"/>
          </a:p>
          <a:p>
            <a:endParaRPr lang="en-US" dirty="0"/>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484" r="15484"/>
          <a:stretch>
            <a:fillRect/>
          </a:stretch>
        </p:blipFill>
        <p:spPr>
          <a:xfrm>
            <a:off x="1798390" y="3346202"/>
            <a:ext cx="5184576" cy="4032448"/>
          </a:xfrm>
        </p:spPr>
      </p:pic>
      <p:sp>
        <p:nvSpPr>
          <p:cNvPr id="12" name="Subtitle 1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2583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altLang="ja-JP" b="1" dirty="0" smtClean="0"/>
              <a:t>LE</a:t>
            </a:r>
            <a:r>
              <a:rPr kumimoji="1" lang="en-US" altLang="ja-JP" b="1" i="1" dirty="0" smtClean="0">
                <a:solidFill>
                  <a:schemeClr val="accent4">
                    <a:lumMod val="60000"/>
                    <a:lumOff val="40000"/>
                  </a:schemeClr>
                </a:solidFill>
              </a:rPr>
              <a:t> </a:t>
            </a:r>
            <a:r>
              <a:rPr lang="en-US" altLang="ja-JP" b="1" dirty="0" smtClean="0">
                <a:solidFill>
                  <a:schemeClr val="accent1"/>
                </a:solidFill>
              </a:rPr>
              <a:t>PROJET</a:t>
            </a:r>
            <a:endParaRPr lang="en-US" b="1" dirty="0">
              <a:solidFill>
                <a:schemeClr val="accent1"/>
              </a:solidFill>
            </a:endParaRPr>
          </a:p>
        </p:txBody>
      </p:sp>
    </p:spTree>
    <p:extLst>
      <p:ext uri="{BB962C8B-B14F-4D97-AF65-F5344CB8AC3E}">
        <p14:creationId xmlns:p14="http://schemas.microsoft.com/office/powerpoint/2010/main" val="1764060115"/>
      </p:ext>
    </p:extLst>
  </p:cSld>
  <p:clrMapOvr>
    <a:masterClrMapping/>
  </p:clrMapOvr>
  <p:transition spd="slow" advTm="1808">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21"/>
          </p:nvPr>
        </p:nvSpPr>
        <p:spPr>
          <a:xfrm>
            <a:off x="1222326" y="7375748"/>
            <a:ext cx="15265697" cy="1665265"/>
          </a:xfrm>
        </p:spPr>
        <p:txBody>
          <a:bodyPr>
            <a:normAutofit/>
          </a:bodyPr>
          <a:lstStyle/>
          <a:p>
            <a:endParaRPr lang="en-US" dirty="0" smtClean="0"/>
          </a:p>
          <a:p>
            <a:r>
              <a:rPr lang="fr-FR" sz="2100" dirty="0"/>
              <a:t>Bel Canto est un restaurant français,  conçu avec une  architecture et décors théâtraux ,  servant des repas  accompagnés de musique et de spectacle .</a:t>
            </a:r>
            <a:endParaRPr lang="ja-JP" altLang="en-US" sz="2100" dirty="0"/>
          </a:p>
          <a:p>
            <a:r>
              <a:rPr lang="fr-FR" dirty="0"/>
              <a:t>Web site : </a:t>
            </a:r>
            <a:r>
              <a:rPr lang="en-US" dirty="0">
                <a:hlinkClick r:id="rId2"/>
              </a:rPr>
              <a:t>https://lebelcanto.com/</a:t>
            </a:r>
            <a:endParaRPr lang="en-US" dirty="0"/>
          </a:p>
          <a:p>
            <a:endParaRPr lang="en-US" dirty="0"/>
          </a:p>
          <a:p>
            <a:endParaRPr lang="en-US" dirty="0"/>
          </a:p>
        </p:txBody>
      </p:sp>
      <p:sp>
        <p:nvSpPr>
          <p:cNvPr id="8" name="タイトル 7"/>
          <p:cNvSpPr>
            <a:spLocks noGrp="1"/>
          </p:cNvSpPr>
          <p:nvPr>
            <p:ph type="title"/>
          </p:nvPr>
        </p:nvSpPr>
        <p:spPr/>
        <p:txBody>
          <a:bodyPr/>
          <a:lstStyle/>
          <a:p>
            <a:r>
              <a:rPr lang="en-US" dirty="0" smtClean="0">
                <a:solidFill>
                  <a:schemeClr val="accent1"/>
                </a:solidFill>
              </a:rPr>
              <a:t>LE BELCANTO</a:t>
            </a:r>
            <a:endParaRPr lang="en-US" dirty="0">
              <a:solidFill>
                <a:schemeClr val="accent1"/>
              </a:solidFill>
            </a:endParaRPr>
          </a:p>
        </p:txBody>
      </p:sp>
      <p:pic>
        <p:nvPicPr>
          <p:cNvPr id="10" name="Picture Placeholder 5"/>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8328" b="28328"/>
          <a:stretch>
            <a:fillRect/>
          </a:stretch>
        </p:blipFill>
        <p:spPr/>
      </p:pic>
    </p:spTree>
    <p:extLst>
      <p:ext uri="{BB962C8B-B14F-4D97-AF65-F5344CB8AC3E}">
        <p14:creationId xmlns:p14="http://schemas.microsoft.com/office/powerpoint/2010/main" val="4254956912"/>
      </p:ext>
    </p:extLst>
  </p:cSld>
  <p:clrMapOvr>
    <a:masterClrMapping/>
  </p:clrMapOvr>
  <mc:AlternateContent xmlns:mc="http://schemas.openxmlformats.org/markup-compatibility/2006" xmlns:p14="http://schemas.microsoft.com/office/powerpoint/2010/main">
    <mc:Choice Requires="p14">
      <p:transition spd="slow" p14:dur="1600" advTm="4222">
        <p14:prism isInverted="1"/>
      </p:transition>
    </mc:Choice>
    <mc:Fallback xmlns="">
      <p:transition spd="slow" advTm="4222">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21"/>
          </p:nvPr>
        </p:nvSpPr>
        <p:spPr>
          <a:xfrm>
            <a:off x="1726382" y="2407196"/>
            <a:ext cx="14905656" cy="5184576"/>
          </a:xfrm>
        </p:spPr>
        <p:txBody>
          <a:bodyPr>
            <a:normAutofit/>
          </a:bodyPr>
          <a:lstStyle/>
          <a:p>
            <a:r>
              <a:rPr lang="en-US" altLang="ja-JP" dirty="0" smtClean="0"/>
              <a:t>Les </a:t>
            </a:r>
            <a:r>
              <a:rPr lang="en-US" altLang="ja-JP" dirty="0"/>
              <a:t>pages du site web du restaurant </a:t>
            </a:r>
            <a:r>
              <a:rPr lang="en-US" altLang="ja-JP" dirty="0" err="1"/>
              <a:t>Belcanto</a:t>
            </a:r>
            <a:r>
              <a:rPr lang="en-US" altLang="ja-JP" dirty="0"/>
              <a:t> </a:t>
            </a:r>
            <a:r>
              <a:rPr lang="en-US" altLang="ja-JP" dirty="0" err="1"/>
              <a:t>sur</a:t>
            </a:r>
            <a:r>
              <a:rPr lang="en-US" altLang="ja-JP" dirty="0"/>
              <a:t> </a:t>
            </a:r>
            <a:r>
              <a:rPr lang="en-US" altLang="ja-JP" dirty="0" err="1"/>
              <a:t>lesquelles</a:t>
            </a:r>
            <a:r>
              <a:rPr lang="en-US" altLang="ja-JP" dirty="0"/>
              <a:t> on a </a:t>
            </a:r>
            <a:r>
              <a:rPr lang="en-US" altLang="ja-JP" dirty="0" err="1"/>
              <a:t>travaillé</a:t>
            </a:r>
            <a:r>
              <a:rPr lang="en-US" altLang="ja-JP" dirty="0" smtClean="0"/>
              <a:t>.</a:t>
            </a:r>
          </a:p>
          <a:p>
            <a:r>
              <a:rPr lang="en-US" altLang="ja-JP" dirty="0"/>
              <a:t>1-Format web </a:t>
            </a:r>
            <a:br>
              <a:rPr lang="en-US" altLang="ja-JP" dirty="0"/>
            </a:br>
            <a:r>
              <a:rPr lang="en-US" altLang="ja-JP" dirty="0" smtClean="0"/>
              <a:t>    2-Format </a:t>
            </a:r>
            <a:r>
              <a:rPr lang="en-US" altLang="ja-JP" dirty="0"/>
              <a:t>mobile</a:t>
            </a:r>
            <a:br>
              <a:rPr lang="en-US" altLang="ja-JP" dirty="0"/>
            </a:br>
            <a:r>
              <a:rPr kumimoji="1" lang="en-US" altLang="ja-JP" dirty="0"/>
              <a:t/>
            </a:r>
            <a:br>
              <a:rPr kumimoji="1" lang="en-US" altLang="ja-JP" dirty="0"/>
            </a:br>
            <a:endParaRPr lang="en-US" dirty="0"/>
          </a:p>
        </p:txBody>
      </p:sp>
    </p:spTree>
    <p:extLst>
      <p:ext uri="{BB962C8B-B14F-4D97-AF65-F5344CB8AC3E}">
        <p14:creationId xmlns:p14="http://schemas.microsoft.com/office/powerpoint/2010/main" val="1218670508"/>
      </p:ext>
    </p:extLst>
  </p:cSld>
  <p:clrMapOvr>
    <a:masterClrMapping/>
  </p:clrMapOvr>
  <mc:AlternateContent xmlns:mc="http://schemas.openxmlformats.org/markup-compatibility/2006" xmlns:p14="http://schemas.microsoft.com/office/powerpoint/2010/main">
    <mc:Choice Requires="p14">
      <p:transition spd="slow" p14:dur="3400" advTm="1779">
        <p14:reveal/>
      </p:transition>
    </mc:Choice>
    <mc:Fallback xmlns="">
      <p:transition spd="slow" advTm="1779">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プレースホルダー 15"/>
          <p:cNvSpPr>
            <a:spLocks noGrp="1"/>
          </p:cNvSpPr>
          <p:nvPr>
            <p:ph type="body" sz="quarter" idx="15"/>
          </p:nvPr>
        </p:nvSpPr>
        <p:spPr/>
        <p:txBody>
          <a:bodyPr>
            <a:normAutofit fontScale="55000" lnSpcReduction="20000"/>
          </a:bodyPr>
          <a:lstStyle/>
          <a:p>
            <a:endParaRPr lang="en-US"/>
          </a:p>
        </p:txBody>
      </p:sp>
      <p:sp>
        <p:nvSpPr>
          <p:cNvPr id="17" name="テキスト プレースホルダー 16"/>
          <p:cNvSpPr>
            <a:spLocks noGrp="1"/>
          </p:cNvSpPr>
          <p:nvPr>
            <p:ph type="body" sz="quarter" idx="17"/>
          </p:nvPr>
        </p:nvSpPr>
        <p:spPr/>
        <p:txBody>
          <a:bodyPr>
            <a:normAutofit fontScale="25000" lnSpcReduction="20000"/>
          </a:bodyPr>
          <a:lstStyle/>
          <a:p>
            <a:endParaRPr lang="en-US"/>
          </a:p>
        </p:txBody>
      </p:sp>
      <p:sp>
        <p:nvSpPr>
          <p:cNvPr id="18" name="テキスト プレースホルダー 17"/>
          <p:cNvSpPr>
            <a:spLocks noGrp="1"/>
          </p:cNvSpPr>
          <p:nvPr>
            <p:ph type="body" sz="quarter" idx="18"/>
          </p:nvPr>
        </p:nvSpPr>
        <p:spPr/>
        <p:txBody>
          <a:bodyPr/>
          <a:lstStyle/>
          <a:p>
            <a:endParaRPr lang="en-US"/>
          </a:p>
        </p:txBody>
      </p:sp>
      <p:sp>
        <p:nvSpPr>
          <p:cNvPr id="19" name="テキスト プレースホルダー 18"/>
          <p:cNvSpPr>
            <a:spLocks noGrp="1"/>
          </p:cNvSpPr>
          <p:nvPr>
            <p:ph type="body" sz="quarter" idx="19"/>
          </p:nvPr>
        </p:nvSpPr>
        <p:spPr/>
        <p:txBody>
          <a:bodyPr>
            <a:normAutofit fontScale="92500" lnSpcReduction="10000"/>
          </a:bodyPr>
          <a:lstStyle/>
          <a:p>
            <a:endParaRPr lang="en-US"/>
          </a:p>
        </p:txBody>
      </p:sp>
      <p:sp>
        <p:nvSpPr>
          <p:cNvPr id="9" name="テキスト プレースホルダー 8"/>
          <p:cNvSpPr>
            <a:spLocks noGrp="1"/>
          </p:cNvSpPr>
          <p:nvPr>
            <p:ph type="body" sz="quarter" idx="13"/>
          </p:nvPr>
        </p:nvSpPr>
        <p:spPr>
          <a:xfrm>
            <a:off x="2014414" y="8671892"/>
            <a:ext cx="13969552" cy="1800200"/>
          </a:xfrm>
        </p:spPr>
        <p:txBody>
          <a:bodyPr>
            <a:normAutofit/>
          </a:bodyPr>
          <a:lstStyle/>
          <a:p>
            <a:r>
              <a:rPr lang="fr-FR" dirty="0" smtClean="0"/>
              <a:t>Le </a:t>
            </a:r>
            <a:r>
              <a:rPr lang="fr-FR" dirty="0" err="1"/>
              <a:t>wireframe</a:t>
            </a:r>
            <a:r>
              <a:rPr lang="fr-FR" dirty="0"/>
              <a:t> et le </a:t>
            </a:r>
            <a:r>
              <a:rPr lang="fr-FR" dirty="0" smtClean="0"/>
              <a:t>prototype </a:t>
            </a:r>
            <a:r>
              <a:rPr lang="fr-FR" dirty="0"/>
              <a:t>du page </a:t>
            </a:r>
            <a:r>
              <a:rPr lang="fr-FR" dirty="0" smtClean="0"/>
              <a:t>d’accueil</a:t>
            </a:r>
          </a:p>
          <a:p>
            <a:r>
              <a:rPr lang="fr-FR" sz="2000" dirty="0" smtClean="0"/>
              <a:t>IBRAHIM HAJIRI</a:t>
            </a:r>
            <a:endParaRPr lang="en-US" sz="2000" dirty="0"/>
          </a:p>
        </p:txBody>
      </p:sp>
      <p:sp>
        <p:nvSpPr>
          <p:cNvPr id="20" name="テキスト プレースホルダー 19"/>
          <p:cNvSpPr>
            <a:spLocks noGrp="1"/>
          </p:cNvSpPr>
          <p:nvPr>
            <p:ph type="body" sz="quarter" idx="20"/>
          </p:nvPr>
        </p:nvSpPr>
        <p:spPr/>
        <p:txBody>
          <a:bodyPr>
            <a:normAutofit fontScale="55000" lnSpcReduction="20000"/>
          </a:bodyPr>
          <a:lstStyle/>
          <a:p>
            <a:endParaRPr lang="en-US"/>
          </a:p>
        </p:txBody>
      </p:sp>
      <p:sp>
        <p:nvSpPr>
          <p:cNvPr id="21" name="テキスト プレースホルダー 20"/>
          <p:cNvSpPr>
            <a:spLocks noGrp="1"/>
          </p:cNvSpPr>
          <p:nvPr>
            <p:ph type="body" sz="quarter" idx="21"/>
          </p:nvPr>
        </p:nvSpPr>
        <p:spPr/>
        <p:txBody>
          <a:bodyPr>
            <a:normAutofit fontScale="25000" lnSpcReduction="20000"/>
          </a:bodyPr>
          <a:lstStyle/>
          <a:p>
            <a:endParaRPr lang="en-US"/>
          </a:p>
        </p:txBody>
      </p:sp>
      <p:sp>
        <p:nvSpPr>
          <p:cNvPr id="22" name="テキスト プレースホルダー 21"/>
          <p:cNvSpPr>
            <a:spLocks noGrp="1"/>
          </p:cNvSpPr>
          <p:nvPr>
            <p:ph type="body" sz="quarter" idx="22"/>
          </p:nvPr>
        </p:nvSpPr>
        <p:spPr/>
        <p:txBody>
          <a:bodyPr/>
          <a:lstStyle/>
          <a:p>
            <a:endParaRPr lang="en-US" dirty="0"/>
          </a:p>
        </p:txBody>
      </p:sp>
      <p:sp>
        <p:nvSpPr>
          <p:cNvPr id="23" name="テキスト プレースホルダー 22"/>
          <p:cNvSpPr>
            <a:spLocks noGrp="1"/>
          </p:cNvSpPr>
          <p:nvPr>
            <p:ph type="body" sz="quarter" idx="23"/>
          </p:nvPr>
        </p:nvSpPr>
        <p:spPr/>
        <p:txBody>
          <a:bodyPr>
            <a:normAutofit fontScale="92500" lnSpcReduction="10000"/>
          </a:bodyPr>
          <a:lstStyle/>
          <a:p>
            <a:endParaRPr lang="en-US"/>
          </a:p>
        </p:txBody>
      </p:sp>
      <p:pic>
        <p:nvPicPr>
          <p:cNvPr id="12" name="Picture 2" descr="C:\Users\admin\Desktop\Captureaccpr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4199" y="390972"/>
            <a:ext cx="4948518" cy="84558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admin\Desktop\Capture accwi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2533" y="389805"/>
            <a:ext cx="4905001" cy="8455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901391"/>
      </p:ext>
    </p:extLst>
  </p:cSld>
  <p:clrMapOvr>
    <a:masterClrMapping/>
  </p:clrMapOvr>
  <mc:AlternateContent xmlns:mc="http://schemas.openxmlformats.org/markup-compatibility/2006" xmlns:p14="http://schemas.microsoft.com/office/powerpoint/2010/main">
    <mc:Choice Requires="p14">
      <p:transition spd="slow" p14:dur="900" advTm="2648">
        <p14:warp dir="in"/>
      </p:transition>
    </mc:Choice>
    <mc:Fallback xmlns="">
      <p:transition spd="slow" advTm="2648">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dirty="0"/>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1942406" y="8671892"/>
            <a:ext cx="13969552" cy="1800200"/>
          </a:xfrm>
        </p:spPr>
        <p:txBody>
          <a:bodyPr>
            <a:normAutofit/>
          </a:bodyPr>
          <a:lstStyle/>
          <a:p>
            <a:r>
              <a:rPr lang="fr-FR" dirty="0"/>
              <a:t>Le </a:t>
            </a:r>
            <a:r>
              <a:rPr lang="fr-FR" dirty="0" err="1"/>
              <a:t>wireframe</a:t>
            </a:r>
            <a:r>
              <a:rPr lang="fr-FR" dirty="0"/>
              <a:t> et le prototype du page menu </a:t>
            </a:r>
            <a:endParaRPr lang="fr-FR" dirty="0"/>
          </a:p>
          <a:p>
            <a:r>
              <a:rPr lang="fr-FR" sz="2000" dirty="0" smtClean="0"/>
              <a:t>SOUMAYA BARRA</a:t>
            </a:r>
            <a:endParaRPr lang="en-US" sz="2000"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dirty="0"/>
          </a:p>
        </p:txBody>
      </p:sp>
      <p:pic>
        <p:nvPicPr>
          <p:cNvPr id="12" name="Picture 2" descr="C:\Users\admin\Desktop\Capturemeniwi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509" y="246956"/>
            <a:ext cx="4383741" cy="821278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admin\Desktop\CaptureM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5831" y="246956"/>
            <a:ext cx="4523254" cy="8212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407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010416" y="8743900"/>
            <a:ext cx="13969552" cy="1800200"/>
          </a:xfrm>
        </p:spPr>
        <p:txBody>
          <a:bodyPr/>
          <a:lstStyle/>
          <a:p>
            <a:r>
              <a:rPr lang="fr-FR" dirty="0">
                <a:solidFill>
                  <a:schemeClr val="bg1"/>
                </a:solidFill>
              </a:rPr>
              <a:t>Le</a:t>
            </a:r>
            <a:r>
              <a:rPr lang="fr-FR" dirty="0"/>
              <a:t> </a:t>
            </a:r>
            <a:r>
              <a:rPr lang="fr-FR" dirty="0" err="1"/>
              <a:t>wireframe</a:t>
            </a:r>
            <a:r>
              <a:rPr lang="fr-FR" dirty="0"/>
              <a:t> et le prototype du page </a:t>
            </a:r>
            <a:r>
              <a:rPr lang="fr-FR" dirty="0" smtClean="0"/>
              <a:t>réservation</a:t>
            </a:r>
          </a:p>
          <a:p>
            <a:r>
              <a:rPr lang="fr-FR" sz="2000" dirty="0" smtClean="0"/>
              <a:t>BELCAID ABDERRAHIM</a:t>
            </a:r>
            <a:endParaRPr lang="en-US" sz="2000"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dirty="0"/>
          </a:p>
        </p:txBody>
      </p:sp>
      <p:sp>
        <p:nvSpPr>
          <p:cNvPr id="11" name="Text Placeholder 10"/>
          <p:cNvSpPr>
            <a:spLocks noGrp="1"/>
          </p:cNvSpPr>
          <p:nvPr>
            <p:ph type="body" sz="quarter" idx="23"/>
          </p:nvPr>
        </p:nvSpPr>
        <p:spPr/>
        <p:txBody>
          <a:bodyPr>
            <a:normAutofit fontScale="92500" lnSpcReduction="10000"/>
          </a:bodyPr>
          <a:lstStyle/>
          <a:p>
            <a:endParaRPr lang="en-US" dirty="0"/>
          </a:p>
        </p:txBody>
      </p:sp>
      <p:pic>
        <p:nvPicPr>
          <p:cNvPr id="12" name="Picture 2" descr="C:\Users\admin\Desktop\Capturereservewi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518" y="579957"/>
            <a:ext cx="5640854" cy="832162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admin\Desktop\Captureprortyre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7342" y="579957"/>
            <a:ext cx="5640854" cy="832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790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altLang="ja-JP" dirty="0" smtClean="0"/>
              <a:t>LE</a:t>
            </a:r>
            <a:r>
              <a:rPr kumimoji="1" lang="en-US" altLang="ja-JP" dirty="0" smtClean="0">
                <a:solidFill>
                  <a:schemeClr val="accent4">
                    <a:lumMod val="60000"/>
                    <a:lumOff val="40000"/>
                  </a:schemeClr>
                </a:solidFill>
              </a:rPr>
              <a:t> </a:t>
            </a:r>
            <a:r>
              <a:rPr lang="en-US" altLang="ja-JP" dirty="0" smtClean="0">
                <a:solidFill>
                  <a:schemeClr val="accent1"/>
                </a:solidFill>
              </a:rPr>
              <a:t>PLAN</a:t>
            </a:r>
            <a:endParaRPr lang="en-US" dirty="0">
              <a:solidFill>
                <a:schemeClr val="accent1"/>
              </a:solidFill>
            </a:endParaRPr>
          </a:p>
        </p:txBody>
      </p:sp>
      <p:sp>
        <p:nvSpPr>
          <p:cNvPr id="10" name="円/楕円 9"/>
          <p:cNvSpPr/>
          <p:nvPr/>
        </p:nvSpPr>
        <p:spPr>
          <a:xfrm>
            <a:off x="2518470" y="2551212"/>
            <a:ext cx="1728192" cy="17281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fr-FR" b="1" dirty="0" smtClean="0">
                <a:latin typeface="Aleo-Bold" pitchFamily="34" charset="0"/>
              </a:rPr>
              <a:t>1</a:t>
            </a:r>
            <a:endParaRPr lang="en-US" b="1" dirty="0">
              <a:latin typeface="Aleo-Bold" pitchFamily="34" charset="0"/>
            </a:endParaRPr>
          </a:p>
        </p:txBody>
      </p:sp>
      <p:sp>
        <p:nvSpPr>
          <p:cNvPr id="11" name="円/楕円 10"/>
          <p:cNvSpPr/>
          <p:nvPr/>
        </p:nvSpPr>
        <p:spPr>
          <a:xfrm>
            <a:off x="2518470" y="4715775"/>
            <a:ext cx="1728192" cy="17281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latin typeface="Aleo-Bold" pitchFamily="34" charset="0"/>
              </a:rPr>
              <a:t>2</a:t>
            </a:r>
            <a:endParaRPr lang="en-US" b="1" dirty="0">
              <a:latin typeface="Aleo-Bold" pitchFamily="34" charset="0"/>
            </a:endParaRPr>
          </a:p>
        </p:txBody>
      </p:sp>
      <p:sp>
        <p:nvSpPr>
          <p:cNvPr id="14" name="円/楕円 13"/>
          <p:cNvSpPr/>
          <p:nvPr/>
        </p:nvSpPr>
        <p:spPr>
          <a:xfrm>
            <a:off x="2518470" y="6967599"/>
            <a:ext cx="1728192" cy="172819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latin typeface="Aleo-Bold" pitchFamily="34" charset="0"/>
              </a:rPr>
              <a:t>3</a:t>
            </a:r>
            <a:endParaRPr lang="en-US" b="1" dirty="0">
              <a:latin typeface="Aleo-Bold" pitchFamily="34" charset="0"/>
            </a:endParaRPr>
          </a:p>
        </p:txBody>
      </p:sp>
      <p:sp>
        <p:nvSpPr>
          <p:cNvPr id="15" name="テキスト ボックス 14"/>
          <p:cNvSpPr txBox="1"/>
          <p:nvPr/>
        </p:nvSpPr>
        <p:spPr>
          <a:xfrm>
            <a:off x="4606702" y="3184475"/>
            <a:ext cx="3522248" cy="461665"/>
          </a:xfrm>
          <a:prstGeom prst="rect">
            <a:avLst/>
          </a:prstGeom>
          <a:noFill/>
        </p:spPr>
        <p:txBody>
          <a:bodyPr wrap="square" rtlCol="0" anchor="b">
            <a:spAutoFit/>
          </a:bodyPr>
          <a:lstStyle/>
          <a:p>
            <a:r>
              <a:rPr kumimoji="1" lang="en-US" altLang="ja-JP" sz="2400" b="1" dirty="0" smtClean="0"/>
              <a:t>INTRODUCTION</a:t>
            </a:r>
            <a:endParaRPr lang="en-US" sz="2400" b="1" dirty="0">
              <a:latin typeface="+mj-lt"/>
            </a:endParaRPr>
          </a:p>
        </p:txBody>
      </p:sp>
      <p:sp>
        <p:nvSpPr>
          <p:cNvPr id="19" name="テキスト ボックス 18"/>
          <p:cNvSpPr txBox="1"/>
          <p:nvPr/>
        </p:nvSpPr>
        <p:spPr>
          <a:xfrm>
            <a:off x="4703574" y="5379050"/>
            <a:ext cx="4789971" cy="461665"/>
          </a:xfrm>
          <a:prstGeom prst="rect">
            <a:avLst/>
          </a:prstGeom>
          <a:noFill/>
        </p:spPr>
        <p:txBody>
          <a:bodyPr wrap="square" rtlCol="0" anchor="b">
            <a:spAutoFit/>
          </a:bodyPr>
          <a:lstStyle/>
          <a:p>
            <a:r>
              <a:rPr kumimoji="1" lang="fr-FR" altLang="ja-JP" sz="2400" b="1" dirty="0" smtClean="0"/>
              <a:t>LES OUTILS DE MAQUETTAGE</a:t>
            </a:r>
            <a:endParaRPr kumimoji="1" lang="ja-JP" altLang="en-US" sz="2400" b="1" dirty="0"/>
          </a:p>
        </p:txBody>
      </p:sp>
      <p:sp>
        <p:nvSpPr>
          <p:cNvPr id="22" name="テキスト ボックス 21"/>
          <p:cNvSpPr txBox="1"/>
          <p:nvPr/>
        </p:nvSpPr>
        <p:spPr>
          <a:xfrm>
            <a:off x="4606702" y="7600862"/>
            <a:ext cx="4924965" cy="461665"/>
          </a:xfrm>
          <a:prstGeom prst="rect">
            <a:avLst/>
          </a:prstGeom>
          <a:noFill/>
        </p:spPr>
        <p:txBody>
          <a:bodyPr wrap="square" rtlCol="0" anchor="b">
            <a:spAutoFit/>
          </a:bodyPr>
          <a:lstStyle/>
          <a:p>
            <a:r>
              <a:rPr kumimoji="1" lang="fr-FR" altLang="ja-JP" sz="2400" b="1" dirty="0" smtClean="0"/>
              <a:t> LA PRÉSENTATION DE PROJET</a:t>
            </a:r>
            <a:endParaRPr lang="en-US" sz="2400" b="1" dirty="0">
              <a:latin typeface="+mj-lt"/>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42919221"/>
      </p:ext>
    </p:extLst>
  </p:cSld>
  <p:clrMapOvr>
    <a:masterClrMapping/>
  </p:clrMapOvr>
  <p:transition spd="slow" advTm="6847">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400" fill="hold"/>
                                        <p:tgtEl>
                                          <p:spTgt spid="15"/>
                                        </p:tgtEl>
                                        <p:attrNameLst>
                                          <p:attrName>ppt_x</p:attrName>
                                        </p:attrNameLst>
                                      </p:cBhvr>
                                      <p:tavLst>
                                        <p:tav tm="0">
                                          <p:val>
                                            <p:strVal val="#ppt_x"/>
                                          </p:val>
                                        </p:tav>
                                        <p:tav tm="100000">
                                          <p:val>
                                            <p:strVal val="#ppt_x"/>
                                          </p:val>
                                        </p:tav>
                                      </p:tavLst>
                                    </p:anim>
                                    <p:anim calcmode="lin" valueType="num">
                                      <p:cBhvr additive="base">
                                        <p:cTn id="14" dur="400" fill="hold"/>
                                        <p:tgtEl>
                                          <p:spTgt spid="1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49" presetClass="entr" presetSubtype="0" decel="100000" fill="hold" grpId="0" nodeType="afterEffect">
                                  <p:stCondLst>
                                    <p:cond delay="50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 calcmode="lin" valueType="num">
                                      <p:cBhvr>
                                        <p:cTn id="20" dur="500" fill="hold"/>
                                        <p:tgtEl>
                                          <p:spTgt spid="11"/>
                                        </p:tgtEl>
                                        <p:attrNameLst>
                                          <p:attrName>style.rotation</p:attrName>
                                        </p:attrNameLst>
                                      </p:cBhvr>
                                      <p:tavLst>
                                        <p:tav tm="0">
                                          <p:val>
                                            <p:fltVal val="360"/>
                                          </p:val>
                                        </p:tav>
                                        <p:tav tm="100000">
                                          <p:val>
                                            <p:fltVal val="0"/>
                                          </p:val>
                                        </p:tav>
                                      </p:tavLst>
                                    </p:anim>
                                    <p:animEffect transition="in" filter="fade">
                                      <p:cBhvr>
                                        <p:cTn id="21" dur="500"/>
                                        <p:tgtEl>
                                          <p:spTgt spid="11"/>
                                        </p:tgtEl>
                                      </p:cBhvr>
                                    </p:animEffect>
                                  </p:childTnLst>
                                </p:cTn>
                              </p:par>
                              <p:par>
                                <p:cTn id="22" presetID="2" presetClass="entr" presetSubtype="4" fill="hold" grpId="0" nodeType="with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ppt_x"/>
                                          </p:val>
                                        </p:tav>
                                        <p:tav tm="100000">
                                          <p:val>
                                            <p:strVal val="#ppt_x"/>
                                          </p:val>
                                        </p:tav>
                                      </p:tavLst>
                                    </p:anim>
                                    <p:anim calcmode="lin" valueType="num">
                                      <p:cBhvr additive="base">
                                        <p:cTn id="25" dur="400" fill="hold"/>
                                        <p:tgtEl>
                                          <p:spTgt spid="19"/>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49" presetClass="entr" presetSubtype="0" decel="100000" fill="hold" grpId="0" nodeType="afterEffect">
                                  <p:stCondLst>
                                    <p:cond delay="50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 calcmode="lin" valueType="num">
                                      <p:cBhvr>
                                        <p:cTn id="31" dur="500" fill="hold"/>
                                        <p:tgtEl>
                                          <p:spTgt spid="14"/>
                                        </p:tgtEl>
                                        <p:attrNameLst>
                                          <p:attrName>style.rotation</p:attrName>
                                        </p:attrNameLst>
                                      </p:cBhvr>
                                      <p:tavLst>
                                        <p:tav tm="0">
                                          <p:val>
                                            <p:fltVal val="360"/>
                                          </p:val>
                                        </p:tav>
                                        <p:tav tm="100000">
                                          <p:val>
                                            <p:fltVal val="0"/>
                                          </p:val>
                                        </p:tav>
                                      </p:tavLst>
                                    </p:anim>
                                    <p:animEffect transition="in" filter="fade">
                                      <p:cBhvr>
                                        <p:cTn id="32" dur="500"/>
                                        <p:tgtEl>
                                          <p:spTgt spid="14"/>
                                        </p:tgtEl>
                                      </p:cBhvr>
                                    </p:animEffect>
                                  </p:childTnLst>
                                </p:cTn>
                              </p:par>
                              <p:par>
                                <p:cTn id="33" presetID="2" presetClass="entr" presetSubtype="4" fill="hold" grpId="0"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400" fill="hold"/>
                                        <p:tgtEl>
                                          <p:spTgt spid="22"/>
                                        </p:tgtEl>
                                        <p:attrNameLst>
                                          <p:attrName>ppt_x</p:attrName>
                                        </p:attrNameLst>
                                      </p:cBhvr>
                                      <p:tavLst>
                                        <p:tav tm="0">
                                          <p:val>
                                            <p:strVal val="#ppt_x"/>
                                          </p:val>
                                        </p:tav>
                                        <p:tav tm="100000">
                                          <p:val>
                                            <p:strVal val="#ppt_x"/>
                                          </p:val>
                                        </p:tav>
                                      </p:tavLst>
                                    </p:anim>
                                    <p:anim calcmode="lin" valueType="num">
                                      <p:cBhvr additive="base">
                                        <p:cTn id="36" dur="4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5" grpId="0"/>
      <p:bldP spid="19"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dirty="0"/>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dirty="0"/>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176372" y="8743805"/>
            <a:ext cx="13969552" cy="1800200"/>
          </a:xfrm>
        </p:spPr>
        <p:txBody>
          <a:bodyPr/>
          <a:lstStyle/>
          <a:p>
            <a:r>
              <a:rPr lang="fr-FR" dirty="0"/>
              <a:t>Le </a:t>
            </a:r>
            <a:r>
              <a:rPr lang="fr-FR" dirty="0" err="1"/>
              <a:t>wireframe</a:t>
            </a:r>
            <a:r>
              <a:rPr lang="fr-FR" dirty="0"/>
              <a:t> et le prototype du Page </a:t>
            </a:r>
            <a:r>
              <a:rPr lang="fr-FR" dirty="0" smtClean="0"/>
              <a:t>contact</a:t>
            </a:r>
          </a:p>
          <a:p>
            <a:r>
              <a:rPr lang="fr-FR" sz="2000" dirty="0" smtClean="0"/>
              <a:t>BELCAID ADBERRAHIM</a:t>
            </a:r>
            <a:endParaRPr lang="en-US" sz="2000"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dirty="0"/>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2" descr="C:\Users\admin\Desktop\contac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494" y="679005"/>
            <a:ext cx="5854183" cy="81220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admin\Desktop\contact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0839" y="679004"/>
            <a:ext cx="5705085" cy="8122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425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086422" y="8550055"/>
            <a:ext cx="13969552" cy="1800200"/>
          </a:xfrm>
        </p:spPr>
        <p:txBody>
          <a:bodyPr>
            <a:normAutofit lnSpcReduction="10000"/>
          </a:bodyPr>
          <a:lstStyle/>
          <a:p>
            <a:r>
              <a:rPr lang="fr-FR" dirty="0"/>
              <a:t>Le </a:t>
            </a:r>
            <a:r>
              <a:rPr lang="fr-FR" dirty="0" err="1"/>
              <a:t>wireframe</a:t>
            </a:r>
            <a:r>
              <a:rPr lang="fr-FR" dirty="0"/>
              <a:t> et le prototype du page d’accueil version </a:t>
            </a:r>
            <a:r>
              <a:rPr lang="fr-FR" dirty="0" smtClean="0"/>
              <a:t>mobile</a:t>
            </a:r>
          </a:p>
          <a:p>
            <a:r>
              <a:rPr lang="fr-FR" sz="2200" dirty="0" smtClean="0"/>
              <a:t>IBRAHIM HAJIRI</a:t>
            </a:r>
            <a:endParaRPr lang="en-US" sz="2200"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7" descr="C:\Users\admin\Desktop\iPhone X-XS-11 Pro – 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9846" y="381472"/>
            <a:ext cx="3888432" cy="7945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C:\Users\admin\Desktop\iPhone X-XS-11 Pro –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670" y="233555"/>
            <a:ext cx="3888432" cy="794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633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dirty="0"/>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158430" y="8486800"/>
            <a:ext cx="13969552" cy="1800200"/>
          </a:xfrm>
        </p:spPr>
        <p:txBody>
          <a:bodyPr>
            <a:normAutofit lnSpcReduction="10000"/>
          </a:bodyPr>
          <a:lstStyle/>
          <a:p>
            <a:r>
              <a:rPr lang="fr-FR" dirty="0"/>
              <a:t>Le </a:t>
            </a:r>
            <a:r>
              <a:rPr lang="fr-FR" dirty="0" err="1"/>
              <a:t>wireframe</a:t>
            </a:r>
            <a:r>
              <a:rPr lang="fr-FR" dirty="0"/>
              <a:t> et le prototype du page menu version </a:t>
            </a:r>
            <a:r>
              <a:rPr lang="fr-FR" dirty="0" smtClean="0"/>
              <a:t>mobile</a:t>
            </a:r>
          </a:p>
          <a:p>
            <a:r>
              <a:rPr lang="fr-FR" sz="2200" dirty="0" smtClean="0"/>
              <a:t>SOUMAYA BARA</a:t>
            </a:r>
            <a:endParaRPr lang="en-US" sz="2200"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2" descr="C:\Users\admin\Desktop\iPhone X-XS-11 Pro –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8728" y="323200"/>
            <a:ext cx="2381250" cy="836948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admin\Desktop\iPhone X-XS-11 Pro –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7724" y="323199"/>
            <a:ext cx="2381250" cy="836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1839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1942406" y="8486800"/>
            <a:ext cx="13969552" cy="1800200"/>
          </a:xfrm>
        </p:spPr>
        <p:txBody>
          <a:bodyPr>
            <a:normAutofit lnSpcReduction="10000"/>
          </a:bodyPr>
          <a:lstStyle/>
          <a:p>
            <a:r>
              <a:rPr lang="fr-FR" dirty="0"/>
              <a:t>Le </a:t>
            </a:r>
            <a:r>
              <a:rPr lang="fr-FR" dirty="0" err="1"/>
              <a:t>wireframe</a:t>
            </a:r>
            <a:r>
              <a:rPr lang="fr-FR" dirty="0"/>
              <a:t> et le prototype du page réservation version </a:t>
            </a:r>
            <a:r>
              <a:rPr lang="fr-FR" dirty="0" smtClean="0"/>
              <a:t>mobile</a:t>
            </a:r>
          </a:p>
          <a:p>
            <a:r>
              <a:rPr lang="fr-FR" sz="2200" dirty="0" smtClean="0"/>
              <a:t>ABDERRAHIM BELCAID</a:t>
            </a:r>
            <a:endParaRPr lang="en-US" sz="2200"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4" descr="C:\Users\admin\Desktop\iPhone X-XS-11 Pro –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4654" y="426418"/>
            <a:ext cx="3088160" cy="802208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admin\Desktop\iPhone X-XS-11 Pro –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7542" y="390972"/>
            <a:ext cx="3088160" cy="8022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026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dirty="0"/>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014414" y="8467328"/>
            <a:ext cx="13969552" cy="1800200"/>
          </a:xfrm>
        </p:spPr>
        <p:txBody>
          <a:bodyPr>
            <a:normAutofit/>
          </a:bodyPr>
          <a:lstStyle/>
          <a:p>
            <a:r>
              <a:rPr lang="fr-FR" dirty="0"/>
              <a:t>Le </a:t>
            </a:r>
            <a:r>
              <a:rPr lang="fr-FR" dirty="0" err="1"/>
              <a:t>wireframe</a:t>
            </a:r>
            <a:r>
              <a:rPr lang="fr-FR" dirty="0"/>
              <a:t> et le prototype du page contact version </a:t>
            </a:r>
            <a:r>
              <a:rPr lang="fr-FR" dirty="0" smtClean="0"/>
              <a:t>mobile</a:t>
            </a:r>
            <a:endParaRPr lang="en-US"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2" descr="C:\Users\admin\Desktop\iPhone X-XS-11 Pro –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38" y="390972"/>
            <a:ext cx="2546866" cy="82809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admin\Desktop\iPhone X-XS-11 Pro –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3932" y="390971"/>
            <a:ext cx="2546866" cy="8280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1018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086422" y="8490570"/>
            <a:ext cx="13969552" cy="1800200"/>
          </a:xfrm>
        </p:spPr>
        <p:txBody>
          <a:bodyPr/>
          <a:lstStyle/>
          <a:p>
            <a:r>
              <a:rPr lang="fr-FR" dirty="0"/>
              <a:t>Schéma </a:t>
            </a:r>
            <a:r>
              <a:rPr lang="fr-FR" dirty="0" smtClean="0"/>
              <a:t>desktop</a:t>
            </a:r>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3" descr="C:\Users\admin\Desktop\schema_disk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454" y="967035"/>
            <a:ext cx="14226988" cy="769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4792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014414" y="8471520"/>
            <a:ext cx="13969552" cy="1800200"/>
          </a:xfrm>
        </p:spPr>
        <p:txBody>
          <a:bodyPr/>
          <a:lstStyle/>
          <a:p>
            <a:r>
              <a:rPr lang="fr-FR" dirty="0"/>
              <a:t>Schéma </a:t>
            </a:r>
            <a:r>
              <a:rPr lang="fr-FR" dirty="0" smtClean="0"/>
              <a:t>mobile</a:t>
            </a:r>
            <a:endParaRPr lang="en-US"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2" descr="C:\Users\admin\Desktop\schema_mob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438" y="1399082"/>
            <a:ext cx="9464320" cy="69852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0625" y="2479204"/>
            <a:ext cx="6562162" cy="3634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14564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086422" y="3991372"/>
            <a:ext cx="13969552" cy="1800200"/>
          </a:xfrm>
        </p:spPr>
        <p:txBody>
          <a:bodyPr/>
          <a:lstStyle/>
          <a:p>
            <a:r>
              <a:rPr lang="fr-FR" dirty="0" smtClean="0"/>
              <a:t>Merci pour votre attention</a:t>
            </a:r>
            <a:endParaRPr lang="en-US"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spTree>
    <p:extLst>
      <p:ext uri="{BB962C8B-B14F-4D97-AF65-F5344CB8AC3E}">
        <p14:creationId xmlns:p14="http://schemas.microsoft.com/office/powerpoint/2010/main" val="1962537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altLang="ja-JP" b="1" dirty="0" smtClean="0">
                <a:solidFill>
                  <a:schemeClr val="accent1"/>
                </a:solidFill>
              </a:rPr>
              <a:t>INTRODUCTION</a:t>
            </a:r>
            <a:endParaRPr lang="en-US" b="1" dirty="0">
              <a:solidFill>
                <a:schemeClr val="accent1"/>
              </a:solidFill>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9215471"/>
      </p:ext>
    </p:extLst>
  </p:cSld>
  <p:clrMapOvr>
    <a:masterClrMapping/>
  </p:clrMapOvr>
  <p:transition spd="slow" advTm="2088">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sz="4800" b="1" dirty="0" smtClean="0"/>
              <a:t>C’EST QUOI </a:t>
            </a:r>
            <a:r>
              <a:rPr lang="fr-FR" altLang="ja-JP" sz="4800" b="1" dirty="0" smtClean="0">
                <a:solidFill>
                  <a:schemeClr val="accent1"/>
                </a:solidFill>
              </a:rPr>
              <a:t>LE MAQUETTAGE </a:t>
            </a:r>
            <a:r>
              <a:rPr lang="fr-FR" altLang="ja-JP" sz="4800" b="1" dirty="0" smtClean="0"/>
              <a:t>?</a:t>
            </a:r>
            <a:endParaRPr lang="en-US" sz="4800" b="1" dirty="0"/>
          </a:p>
        </p:txBody>
      </p:sp>
      <p:sp>
        <p:nvSpPr>
          <p:cNvPr id="11" name="テキスト プレースホルダー 10"/>
          <p:cNvSpPr>
            <a:spLocks noGrp="1"/>
          </p:cNvSpPr>
          <p:nvPr>
            <p:ph type="body" sz="quarter" idx="14"/>
          </p:nvPr>
        </p:nvSpPr>
        <p:spPr>
          <a:xfrm>
            <a:off x="934294" y="3991372"/>
            <a:ext cx="16417824" cy="2782768"/>
          </a:xfrm>
        </p:spPr>
        <p:txBody>
          <a:bodyPr>
            <a:noAutofit/>
          </a:bodyPr>
          <a:lstStyle/>
          <a:p>
            <a:pPr marL="342900" indent="-342900" algn="l">
              <a:buFont typeface="Arial" pitchFamily="34" charset="0"/>
              <a:buChar char="•"/>
            </a:pPr>
            <a:r>
              <a:rPr lang="fr-FR" altLang="ja-JP" dirty="0"/>
              <a:t>Le </a:t>
            </a:r>
            <a:r>
              <a:rPr lang="fr-FR" altLang="ja-JP" dirty="0" err="1"/>
              <a:t>wireframe</a:t>
            </a:r>
            <a:r>
              <a:rPr lang="fr-FR" altLang="ja-JP" dirty="0"/>
              <a:t> (Maquettage) dans le domaine du webdesign représente le schéma d'une page web, d'un site web ou d'une application mobile. Ce schéma est utilisé lors des étapes préliminaires à la conception d'une interface web. Il permet de faciliter la communication sur le début du design. </a:t>
            </a:r>
          </a:p>
          <a:p>
            <a:pPr marL="342900" indent="-342900" algn="l">
              <a:buFont typeface="Arial" pitchFamily="34" charset="0"/>
              <a:buChar char="•"/>
            </a:pPr>
            <a:r>
              <a:rPr lang="fr-FR" altLang="ja-JP" dirty="0"/>
              <a:t>Le schéma est volontairement simplifié et n'utilise pas de couleurs pour que l'équipe en charge de la conception ne soit pas distraite par les choix de couleurs ou d'effets visuels. Le but du </a:t>
            </a:r>
            <a:r>
              <a:rPr lang="fr-FR" altLang="ja-JP" dirty="0" err="1"/>
              <a:t>wireframe</a:t>
            </a:r>
            <a:r>
              <a:rPr lang="fr-FR" altLang="ja-JP" dirty="0"/>
              <a:t> est donc d'ajouter, modifier ou supprimer des éléments pour améliorer l'ergonomie ou la navigation avant même de définir en profondeur les choix visuels </a:t>
            </a:r>
            <a:r>
              <a:rPr lang="fr-FR" altLang="ja-JP" sz="3600" dirty="0">
                <a:latin typeface="Aleo-BoldItalic" pitchFamily="34" charset="0"/>
              </a:rPr>
              <a:t>.</a:t>
            </a:r>
            <a:endParaRPr lang="ja-JP" altLang="en-US" sz="3600" dirty="0">
              <a:latin typeface="Aleo-BoldItalic" pitchFamily="34" charset="0"/>
            </a:endParaRPr>
          </a:p>
        </p:txBody>
      </p:sp>
    </p:spTree>
    <p:extLst>
      <p:ext uri="{BB962C8B-B14F-4D97-AF65-F5344CB8AC3E}">
        <p14:creationId xmlns:p14="http://schemas.microsoft.com/office/powerpoint/2010/main" val="674869837"/>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altLang="ja-JP" b="1" dirty="0" smtClean="0"/>
              <a:t>LES OUTILS</a:t>
            </a:r>
            <a:r>
              <a:rPr kumimoji="1" lang="en-US" altLang="ja-JP" b="1" i="1" dirty="0" smtClean="0"/>
              <a:t> </a:t>
            </a:r>
            <a:r>
              <a:rPr lang="en-US" altLang="ja-JP" b="1" dirty="0" smtClean="0">
                <a:solidFill>
                  <a:schemeClr val="accent1"/>
                </a:solidFill>
              </a:rPr>
              <a:t>DE MAQUETTAGE</a:t>
            </a:r>
            <a:endParaRPr lang="en-US" b="1" dirty="0">
              <a:solidFill>
                <a:schemeClr val="accent1"/>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93658352"/>
      </p:ext>
    </p:extLst>
  </p:cSld>
  <p:clrMapOvr>
    <a:masterClrMapping/>
  </p:clrMapOvr>
  <p:transition spd="slow" advTm="1808">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endParaRPr lang="en-US" dirty="0">
              <a:solidFill>
                <a:schemeClr val="accent1"/>
              </a:solidFill>
            </a:endParaRPr>
          </a:p>
        </p:txBody>
      </p:sp>
      <p:sp>
        <p:nvSpPr>
          <p:cNvPr id="11" name="サブタイトル 10"/>
          <p:cNvSpPr>
            <a:spLocks noGrp="1"/>
          </p:cNvSpPr>
          <p:nvPr>
            <p:ph type="subTitle" idx="1"/>
          </p:nvPr>
        </p:nvSpPr>
        <p:spPr/>
        <p:txBody>
          <a:bodyPr/>
          <a:lstStyle/>
          <a:p>
            <a:endParaRPr lang="en-US" dirty="0"/>
          </a:p>
        </p:txBody>
      </p:sp>
      <p:sp>
        <p:nvSpPr>
          <p:cNvPr id="13" name="テキスト プレースホルダー 12"/>
          <p:cNvSpPr>
            <a:spLocks noGrp="1"/>
          </p:cNvSpPr>
          <p:nvPr>
            <p:ph type="body" sz="quarter" idx="14"/>
          </p:nvPr>
        </p:nvSpPr>
        <p:spPr>
          <a:xfrm rot="21288877">
            <a:off x="1168882" y="6697662"/>
            <a:ext cx="4354395" cy="607972"/>
          </a:xfrm>
        </p:spPr>
        <p:txBody>
          <a:bodyPr/>
          <a:lstStyle/>
          <a:p>
            <a:pPr algn="ctr"/>
            <a:r>
              <a:rPr lang="en-US" dirty="0" err="1" smtClean="0"/>
              <a:t>Balsamiq</a:t>
            </a:r>
            <a:endParaRPr lang="en-US" dirty="0"/>
          </a:p>
        </p:txBody>
      </p:sp>
      <p:sp>
        <p:nvSpPr>
          <p:cNvPr id="15" name="テキスト プレースホルダー 14"/>
          <p:cNvSpPr>
            <a:spLocks noGrp="1"/>
          </p:cNvSpPr>
          <p:nvPr>
            <p:ph type="body" sz="quarter" idx="16"/>
          </p:nvPr>
        </p:nvSpPr>
        <p:spPr>
          <a:xfrm rot="21288877">
            <a:off x="7145546" y="6419494"/>
            <a:ext cx="4354395" cy="607972"/>
          </a:xfrm>
        </p:spPr>
        <p:txBody>
          <a:bodyPr/>
          <a:lstStyle/>
          <a:p>
            <a:pPr algn="ctr"/>
            <a:r>
              <a:rPr lang="en-US" dirty="0" err="1" smtClean="0"/>
              <a:t>Justinmind</a:t>
            </a:r>
            <a:endParaRPr lang="en-US" dirty="0"/>
          </a:p>
        </p:txBody>
      </p:sp>
      <p:sp>
        <p:nvSpPr>
          <p:cNvPr id="17" name="テキスト プレースホルダー 16"/>
          <p:cNvSpPr>
            <a:spLocks noGrp="1"/>
          </p:cNvSpPr>
          <p:nvPr>
            <p:ph type="body" sz="quarter" idx="18"/>
          </p:nvPr>
        </p:nvSpPr>
        <p:spPr>
          <a:xfrm rot="21288877">
            <a:off x="12762641" y="6260248"/>
            <a:ext cx="4354395" cy="607972"/>
          </a:xfrm>
        </p:spPr>
        <p:txBody>
          <a:bodyPr/>
          <a:lstStyle/>
          <a:p>
            <a:pPr algn="ctr"/>
            <a:r>
              <a:rPr lang="fr-FR" dirty="0" err="1" smtClean="0"/>
              <a:t>Pencil</a:t>
            </a:r>
            <a:r>
              <a:rPr lang="fr-FR" dirty="0" smtClean="0"/>
              <a:t> </a:t>
            </a:r>
            <a:r>
              <a:rPr lang="fr-FR" dirty="0" err="1" smtClean="0"/>
              <a:t>project</a:t>
            </a:r>
            <a:endParaRPr lang="en-US" dirty="0"/>
          </a:p>
        </p:txBody>
      </p:sp>
      <p:pic>
        <p:nvPicPr>
          <p:cNvPr id="1026" name="Picture 2" descr="C:\Users\admin\Desktop\bals5-1487749816-7583342.png"/>
          <p:cNvPicPr>
            <a:picLocks noGrp="1" noChangeAspect="1" noChangeArrowheads="1"/>
          </p:cNvPicPr>
          <p:nvPr>
            <p:ph type="pic"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1726382" y="3415308"/>
            <a:ext cx="3374388" cy="33743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Desktop\justinmind-logo-color.png"/>
          <p:cNvPicPr>
            <a:picLocks noGrp="1" noChangeAspect="1" noChangeArrowheads="1"/>
          </p:cNvPicPr>
          <p:nvPr>
            <p:ph type="pic" sz="quarter" idx="15"/>
          </p:nvPr>
        </p:nvPicPr>
        <p:blipFill>
          <a:blip r:embed="rId3">
            <a:extLst>
              <a:ext uri="{28A0092B-C50C-407E-A947-70E740481C1C}">
                <a14:useLocalDpi xmlns:a14="http://schemas.microsoft.com/office/drawing/2010/main" val="0"/>
              </a:ext>
            </a:extLst>
          </a:blip>
          <a:srcRect l="15500" r="15500"/>
          <a:stretch>
            <a:fillRect/>
          </a:stretch>
        </p:blipFill>
        <p:spPr bwMode="auto">
          <a:xfrm>
            <a:off x="7703046" y="3343300"/>
            <a:ext cx="3374388" cy="288032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dmin\Desktop\Pencil-Project.png"/>
          <p:cNvPicPr>
            <a:picLocks noGrp="1" noChangeAspect="1" noChangeArrowheads="1"/>
          </p:cNvPicPr>
          <p:nvPr>
            <p:ph type="pic" sz="quarter" idx="17"/>
          </p:nvPr>
        </p:nvPicPr>
        <p:blipFill>
          <a:blip r:embed="rId4">
            <a:extLst>
              <a:ext uri="{28A0092B-C50C-407E-A947-70E740481C1C}">
                <a14:useLocalDpi xmlns:a14="http://schemas.microsoft.com/office/drawing/2010/main" val="0"/>
              </a:ext>
            </a:extLst>
          </a:blip>
          <a:srcRect/>
          <a:stretch>
            <a:fillRect/>
          </a:stretch>
        </p:blipFill>
        <p:spPr bwMode="auto">
          <a:xfrm>
            <a:off x="13391678" y="2839244"/>
            <a:ext cx="3375025" cy="337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407188"/>
      </p:ext>
    </p:extLst>
  </p:cSld>
  <p:clrMapOvr>
    <a:masterClrMapping/>
  </p:clrMapOvr>
  <mc:AlternateContent xmlns:mc="http://schemas.openxmlformats.org/markup-compatibility/2006" xmlns:p14="http://schemas.microsoft.com/office/powerpoint/2010/main">
    <mc:Choice Requires="p14">
      <p:transition spd="slow" p14:dur="900" advTm="6203">
        <p14:warp dir="in"/>
      </p:transition>
    </mc:Choice>
    <mc:Fallback xmlns="">
      <p:transition spd="slow" advTm="6203">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endParaRPr lang="en-US" dirty="0">
              <a:solidFill>
                <a:schemeClr val="accent1"/>
              </a:solidFill>
            </a:endParaRPr>
          </a:p>
        </p:txBody>
      </p:sp>
      <p:sp>
        <p:nvSpPr>
          <p:cNvPr id="11" name="サブタイトル 10"/>
          <p:cNvSpPr>
            <a:spLocks noGrp="1"/>
          </p:cNvSpPr>
          <p:nvPr>
            <p:ph type="subTitle" idx="1"/>
          </p:nvPr>
        </p:nvSpPr>
        <p:spPr/>
        <p:txBody>
          <a:bodyPr/>
          <a:lstStyle/>
          <a:p>
            <a:endParaRPr lang="en-US" dirty="0"/>
          </a:p>
        </p:txBody>
      </p:sp>
      <p:sp>
        <p:nvSpPr>
          <p:cNvPr id="13" name="テキスト プレースホルダー 12"/>
          <p:cNvSpPr>
            <a:spLocks noGrp="1"/>
          </p:cNvSpPr>
          <p:nvPr>
            <p:ph type="body" sz="quarter" idx="14"/>
          </p:nvPr>
        </p:nvSpPr>
        <p:spPr>
          <a:xfrm rot="21288877">
            <a:off x="1096874" y="7139229"/>
            <a:ext cx="4354395" cy="607972"/>
          </a:xfrm>
        </p:spPr>
        <p:txBody>
          <a:bodyPr/>
          <a:lstStyle/>
          <a:p>
            <a:pPr algn="ctr"/>
            <a:r>
              <a:rPr lang="en-US" dirty="0" smtClean="0"/>
              <a:t>Adobe XD</a:t>
            </a:r>
            <a:endParaRPr lang="en-US" dirty="0"/>
          </a:p>
        </p:txBody>
      </p:sp>
      <p:sp>
        <p:nvSpPr>
          <p:cNvPr id="15" name="テキスト プレースホルダー 14"/>
          <p:cNvSpPr>
            <a:spLocks noGrp="1"/>
          </p:cNvSpPr>
          <p:nvPr>
            <p:ph type="body" sz="quarter" idx="16"/>
          </p:nvPr>
        </p:nvSpPr>
        <p:spPr>
          <a:xfrm rot="21288877">
            <a:off x="6929522" y="6995212"/>
            <a:ext cx="4354395" cy="607972"/>
          </a:xfrm>
        </p:spPr>
        <p:txBody>
          <a:bodyPr/>
          <a:lstStyle/>
          <a:p>
            <a:pPr algn="ctr"/>
            <a:r>
              <a:rPr lang="fr-FR" dirty="0" err="1" smtClean="0"/>
              <a:t>Figma</a:t>
            </a:r>
            <a:endParaRPr lang="en-US" dirty="0"/>
          </a:p>
        </p:txBody>
      </p:sp>
      <p:sp>
        <p:nvSpPr>
          <p:cNvPr id="17" name="テキスト プレースホルダー 16"/>
          <p:cNvSpPr>
            <a:spLocks noGrp="1"/>
          </p:cNvSpPr>
          <p:nvPr>
            <p:ph type="body" sz="quarter" idx="18"/>
          </p:nvPr>
        </p:nvSpPr>
        <p:spPr>
          <a:xfrm rot="21288877">
            <a:off x="12762170" y="6779188"/>
            <a:ext cx="4354395" cy="607972"/>
          </a:xfrm>
        </p:spPr>
        <p:txBody>
          <a:bodyPr/>
          <a:lstStyle/>
          <a:p>
            <a:pPr algn="ctr"/>
            <a:r>
              <a:rPr lang="fr-FR" dirty="0" smtClean="0"/>
              <a:t>Adobe Ai</a:t>
            </a:r>
            <a:endParaRPr lang="en-US" dirty="0"/>
          </a:p>
        </p:txBody>
      </p:sp>
      <p:pic>
        <p:nvPicPr>
          <p:cNvPr id="4" name="Picture Placeholder 3"/>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1238" r="1238"/>
          <a:stretch>
            <a:fillRect/>
          </a:stretch>
        </p:blipFill>
        <p:spPr>
          <a:xfrm>
            <a:off x="1294334" y="2839244"/>
            <a:ext cx="3374388" cy="3374388"/>
          </a:xfrm>
        </p:spPr>
      </p:pic>
      <p:pic>
        <p:nvPicPr>
          <p:cNvPr id="8" name="Picture Placeholder 7"/>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24" b="24"/>
          <a:stretch>
            <a:fillRect/>
          </a:stretch>
        </p:blipFill>
        <p:spPr>
          <a:xfrm>
            <a:off x="7559030" y="2767236"/>
            <a:ext cx="3375025" cy="3373438"/>
          </a:xfrm>
        </p:spPr>
      </p:pic>
      <p:pic>
        <p:nvPicPr>
          <p:cNvPr id="12" name="Picture Placeholder 11"/>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l="1273" r="1273"/>
          <a:stretch>
            <a:fillRect/>
          </a:stretch>
        </p:blipFill>
        <p:spPr>
          <a:xfrm>
            <a:off x="13103646" y="2767236"/>
            <a:ext cx="3373438" cy="3375025"/>
          </a:xfrm>
        </p:spPr>
      </p:pic>
    </p:spTree>
    <p:extLst>
      <p:ext uri="{BB962C8B-B14F-4D97-AF65-F5344CB8AC3E}">
        <p14:creationId xmlns:p14="http://schemas.microsoft.com/office/powerpoint/2010/main" val="1993525094"/>
      </p:ext>
    </p:extLst>
  </p:cSld>
  <p:clrMapOvr>
    <a:masterClrMapping/>
  </p:clrMapOvr>
  <mc:AlternateContent xmlns:mc="http://schemas.openxmlformats.org/markup-compatibility/2006" xmlns:p14="http://schemas.microsoft.com/office/powerpoint/2010/main">
    <mc:Choice Requires="p14">
      <p:transition spd="slow" p14:dur="900" advTm="6203">
        <p14:warp dir="in"/>
      </p:transition>
    </mc:Choice>
    <mc:Fallback xmlns="">
      <p:transition spd="slow" advTm="6203">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endParaRPr lang="en-US" dirty="0">
              <a:solidFill>
                <a:schemeClr val="accent1"/>
              </a:solidFill>
            </a:endParaRPr>
          </a:p>
        </p:txBody>
      </p:sp>
      <p:sp>
        <p:nvSpPr>
          <p:cNvPr id="7" name="サブタイトル 6"/>
          <p:cNvSpPr>
            <a:spLocks noGrp="1"/>
          </p:cNvSpPr>
          <p:nvPr>
            <p:ph type="subTitle" idx="1"/>
          </p:nvPr>
        </p:nvSpPr>
        <p:spPr/>
        <p:txBody>
          <a:bodyPr/>
          <a:lstStyle/>
          <a:p>
            <a:endParaRPr lang="en-US" dirty="0"/>
          </a:p>
        </p:txBody>
      </p:sp>
      <p:sp>
        <p:nvSpPr>
          <p:cNvPr id="9" name="テキスト プレースホルダー 8"/>
          <p:cNvSpPr>
            <a:spLocks noGrp="1"/>
          </p:cNvSpPr>
          <p:nvPr>
            <p:ph type="body" sz="quarter" idx="14"/>
          </p:nvPr>
        </p:nvSpPr>
        <p:spPr/>
        <p:txBody>
          <a:bodyPr/>
          <a:lstStyle/>
          <a:p>
            <a:pPr algn="ctr"/>
            <a:r>
              <a:rPr lang="fr-FR" altLang="ja-JP" b="1" dirty="0" smtClean="0"/>
              <a:t>Adobe </a:t>
            </a:r>
            <a:r>
              <a:rPr lang="fr-FR" altLang="ja-JP" b="1" dirty="0"/>
              <a:t>XD</a:t>
            </a:r>
            <a:endParaRPr lang="ja-JP" altLang="en-US" b="1" dirty="0"/>
          </a:p>
          <a:p>
            <a:pPr algn="ctr"/>
            <a:endParaRPr lang="en-US" dirty="0"/>
          </a:p>
        </p:txBody>
      </p:sp>
      <p:sp>
        <p:nvSpPr>
          <p:cNvPr id="10" name="テキスト プレースホルダー 9"/>
          <p:cNvSpPr>
            <a:spLocks noGrp="1"/>
          </p:cNvSpPr>
          <p:nvPr>
            <p:ph type="body" sz="quarter" idx="15"/>
          </p:nvPr>
        </p:nvSpPr>
        <p:spPr/>
        <p:txBody>
          <a:bodyPr>
            <a:normAutofit/>
          </a:bodyPr>
          <a:lstStyle/>
          <a:p>
            <a:pPr algn="ctr"/>
            <a:r>
              <a:rPr lang="en-US" b="1" dirty="0" smtClean="0"/>
              <a:t>description</a:t>
            </a:r>
            <a:endParaRPr lang="en-US" b="1" dirty="0"/>
          </a:p>
        </p:txBody>
      </p:sp>
      <p:sp>
        <p:nvSpPr>
          <p:cNvPr id="11" name="テキスト プレースホルダー 10"/>
          <p:cNvSpPr>
            <a:spLocks noGrp="1"/>
          </p:cNvSpPr>
          <p:nvPr>
            <p:ph type="body" sz="quarter" idx="16"/>
          </p:nvPr>
        </p:nvSpPr>
        <p:spPr>
          <a:xfrm>
            <a:off x="7991078" y="3631332"/>
            <a:ext cx="8496943" cy="5472608"/>
          </a:xfrm>
        </p:spPr>
        <p:txBody>
          <a:bodyPr>
            <a:normAutofit/>
          </a:bodyPr>
          <a:lstStyle/>
          <a:p>
            <a:r>
              <a:rPr lang="fr-FR" dirty="0" smtClean="0"/>
              <a:t>Adobe </a:t>
            </a:r>
            <a:r>
              <a:rPr lang="fr-FR" dirty="0"/>
              <a:t>XD est un </a:t>
            </a:r>
            <a:r>
              <a:rPr lang="fr-FR" dirty="0" err="1"/>
              <a:t>vectorie</a:t>
            </a:r>
            <a:r>
              <a:rPr lang="fr-FR" dirty="0"/>
              <a:t>  outil de conception de l' expérience utilisateur pour les applications Web et des applications mobiles . Il est disponible pour </a:t>
            </a:r>
            <a:r>
              <a:rPr lang="fr-FR" dirty="0" err="1"/>
              <a:t>macOS</a:t>
            </a:r>
            <a:r>
              <a:rPr lang="fr-FR" dirty="0"/>
              <a:t> et Windows , bien qu'il existe des versions pour </a:t>
            </a:r>
            <a:r>
              <a:rPr lang="fr-FR" dirty="0" err="1"/>
              <a:t>ios</a:t>
            </a:r>
            <a:r>
              <a:rPr lang="fr-FR" dirty="0"/>
              <a:t> et </a:t>
            </a:r>
            <a:r>
              <a:rPr lang="fr-FR" dirty="0" err="1"/>
              <a:t>Android</a:t>
            </a:r>
            <a:r>
              <a:rPr lang="fr-FR" dirty="0"/>
              <a:t> permettant de </a:t>
            </a:r>
            <a:r>
              <a:rPr lang="fr-FR" dirty="0" err="1"/>
              <a:t>prévisualiser</a:t>
            </a:r>
            <a:r>
              <a:rPr lang="fr-FR" dirty="0"/>
              <a:t> le résultat du travail directement sur les appareils mobiles. XD prend en charge les structures filaires de sites Web et la création de prototypes de clics interactifs immersifs et simples.</a:t>
            </a:r>
          </a:p>
          <a:p>
            <a:r>
              <a:rPr lang="fr-FR" altLang="ja-JP" dirty="0"/>
              <a:t>C’est un logiciel gratuit .</a:t>
            </a:r>
            <a:endParaRPr lang="ja-JP" altLang="en-US" dirty="0"/>
          </a:p>
          <a:p>
            <a:endParaRPr lang="en-US" dirty="0"/>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38" r="1238"/>
          <a:stretch>
            <a:fillRect/>
          </a:stretch>
        </p:blipFill>
        <p:spPr>
          <a:xfrm>
            <a:off x="1654374" y="3055268"/>
            <a:ext cx="5184576" cy="4680520"/>
          </a:xfrm>
        </p:spPr>
      </p:pic>
    </p:spTree>
    <p:extLst>
      <p:ext uri="{BB962C8B-B14F-4D97-AF65-F5344CB8AC3E}">
        <p14:creationId xmlns:p14="http://schemas.microsoft.com/office/powerpoint/2010/main" val="2832583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4"/>
          </p:nvPr>
        </p:nvSpPr>
        <p:spPr/>
        <p:txBody>
          <a:bodyPr/>
          <a:lstStyle/>
          <a:p>
            <a:pPr algn="ctr"/>
            <a:r>
              <a:rPr lang="fr-FR" b="1" dirty="0" err="1" smtClean="0"/>
              <a:t>Balsamiq</a:t>
            </a:r>
            <a:endParaRPr lang="en-US" b="1" dirty="0"/>
          </a:p>
        </p:txBody>
      </p:sp>
      <p:sp>
        <p:nvSpPr>
          <p:cNvPr id="10" name="テキスト プレースホルダー 9"/>
          <p:cNvSpPr>
            <a:spLocks noGrp="1"/>
          </p:cNvSpPr>
          <p:nvPr>
            <p:ph type="body" sz="quarter" idx="15"/>
          </p:nvPr>
        </p:nvSpPr>
        <p:spPr/>
        <p:txBody>
          <a:bodyPr>
            <a:normAutofit/>
          </a:bodyPr>
          <a:lstStyle/>
          <a:p>
            <a:pPr algn="ctr"/>
            <a:r>
              <a:rPr lang="en-US" b="1" dirty="0"/>
              <a:t>description</a:t>
            </a:r>
            <a:endParaRPr lang="en-US" b="1" dirty="0"/>
          </a:p>
        </p:txBody>
      </p:sp>
      <p:sp>
        <p:nvSpPr>
          <p:cNvPr id="11" name="テキスト プレースホルダー 10"/>
          <p:cNvSpPr>
            <a:spLocks noGrp="1"/>
          </p:cNvSpPr>
          <p:nvPr>
            <p:ph type="body" sz="quarter" idx="16"/>
          </p:nvPr>
        </p:nvSpPr>
        <p:spPr/>
        <p:txBody>
          <a:bodyPr>
            <a:normAutofit/>
          </a:bodyPr>
          <a:lstStyle/>
          <a:p>
            <a:r>
              <a:rPr lang="fr-FR" b="1" i="1" dirty="0"/>
              <a:t> </a:t>
            </a:r>
            <a:r>
              <a:rPr lang="fr-FR" dirty="0">
                <a:latin typeface="Aleo-Bold" pitchFamily="34" charset="0"/>
              </a:rPr>
              <a:t>l’un des outils les plus connus sur le marché du </a:t>
            </a:r>
            <a:r>
              <a:rPr lang="fr-FR" dirty="0" err="1">
                <a:latin typeface="Aleo-Bold" pitchFamily="34" charset="0"/>
              </a:rPr>
              <a:t>wireframing</a:t>
            </a:r>
            <a:r>
              <a:rPr lang="fr-FR" dirty="0">
                <a:latin typeface="Aleo-Bold" pitchFamily="34" charset="0"/>
              </a:rPr>
              <a:t>. Facile à prendre en main, il donne accès à une large librairie d’éléments de base (call to action, bloc de texte, image …) à déplacer sur votre surface de création par drag-and-drop. Très efficace, il permet donc de donner une bonne vue d’ensemble du résultat final désiré. On lui reprochera cependant son aspect un peu trop « dessin » avec des polices d’écritures un peu enfantines qui donnent un rendu peu professionnel. Cette application est disponible pour Windows, Mac et Linux avec un essai gratuit de 30 jours, puis à partir de 9$ par mois pour 2 projets simultanés</a:t>
            </a:r>
            <a:endParaRPr lang="ja-JP" altLang="en-US" dirty="0">
              <a:latin typeface="Aleo-Bold" pitchFamily="34" charset="0"/>
            </a:endParaRPr>
          </a:p>
          <a:p>
            <a:endParaRPr lang="en-US" dirty="0"/>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2014414" y="2919487"/>
            <a:ext cx="5112568" cy="4997772"/>
          </a:xfrm>
        </p:spPr>
      </p:pic>
      <p:sp>
        <p:nvSpPr>
          <p:cNvPr id="12" name="Title 11"/>
          <p:cNvSpPr>
            <a:spLocks noGrp="1"/>
          </p:cNvSpPr>
          <p:nvPr>
            <p:ph type="title"/>
          </p:nvPr>
        </p:nvSpPr>
        <p:spPr/>
        <p:txBody>
          <a:bodyPr/>
          <a:lstStyle/>
          <a:p>
            <a:endParaRPr lang="en-US"/>
          </a:p>
        </p:txBody>
      </p:sp>
      <p:sp>
        <p:nvSpPr>
          <p:cNvPr id="13" name="Subtitle 1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2583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theme/theme1.xml><?xml version="1.0" encoding="utf-8"?>
<a:theme xmlns:a="http://schemas.openxmlformats.org/drawingml/2006/main" name="Deneb Title">
  <a:themeElements>
    <a:clrScheme name="Blue">
      <a:dk1>
        <a:srgbClr val="3F3F3F"/>
      </a:dk1>
      <a:lt1>
        <a:sysClr val="window" lastClr="FFFFFF"/>
      </a:lt1>
      <a:dk2>
        <a:srgbClr val="1F497D"/>
      </a:dk2>
      <a:lt2>
        <a:srgbClr val="EEECE1"/>
      </a:lt2>
      <a:accent1>
        <a:srgbClr val="0066CC"/>
      </a:accent1>
      <a:accent2>
        <a:srgbClr val="0099CC"/>
      </a:accent2>
      <a:accent3>
        <a:srgbClr val="009999"/>
      </a:accent3>
      <a:accent4>
        <a:srgbClr val="00CC99"/>
      </a:accent4>
      <a:accent5>
        <a:srgbClr val="4BACC6"/>
      </a:accent5>
      <a:accent6>
        <a:srgbClr val="F79646"/>
      </a:accent6>
      <a:hlink>
        <a:srgbClr val="0099FF"/>
      </a:hlink>
      <a:folHlink>
        <a:srgbClr val="0066CC"/>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neb Contents">
  <a:themeElements>
    <a:clrScheme name="Blue">
      <a:dk1>
        <a:srgbClr val="3F3F3F"/>
      </a:dk1>
      <a:lt1>
        <a:sysClr val="window" lastClr="FFFFFF"/>
      </a:lt1>
      <a:dk2>
        <a:srgbClr val="1F497D"/>
      </a:dk2>
      <a:lt2>
        <a:srgbClr val="EEECE1"/>
      </a:lt2>
      <a:accent1>
        <a:srgbClr val="0066CC"/>
      </a:accent1>
      <a:accent2>
        <a:srgbClr val="0099CC"/>
      </a:accent2>
      <a:accent3>
        <a:srgbClr val="009999"/>
      </a:accent3>
      <a:accent4>
        <a:srgbClr val="00CC99"/>
      </a:accent4>
      <a:accent5>
        <a:srgbClr val="4BACC6"/>
      </a:accent5>
      <a:accent6>
        <a:srgbClr val="F79646"/>
      </a:accent6>
      <a:hlink>
        <a:srgbClr val="0099FF"/>
      </a:hlink>
      <a:folHlink>
        <a:srgbClr val="0066CC"/>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chemeClr val="tx1">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12576</TotalTime>
  <Words>476</Words>
  <Application>Microsoft Office PowerPoint</Application>
  <PresentationFormat>Custom</PresentationFormat>
  <Paragraphs>79</Paragraphs>
  <Slides>27</Slides>
  <Notes>1</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Deneb Title</vt:lpstr>
      <vt:lpstr>Deneb Contents</vt:lpstr>
      <vt:lpstr> LE MAQUETTAGE D’UN SITE WEB</vt:lpstr>
      <vt:lpstr>LE PLAN</vt:lpstr>
      <vt:lpstr>INTRODUCTION</vt:lpstr>
      <vt:lpstr>C’EST QUOI LE MAQUETTAGE ?</vt:lpstr>
      <vt:lpstr>LES OUTILS DE MAQUETTAGE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 PROJET</vt:lpstr>
      <vt:lpstr>LE BELCANTO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Deneb</dc:title>
  <dc:creator>Jun</dc:creator>
  <cp:lastModifiedBy>admin</cp:lastModifiedBy>
  <cp:revision>125</cp:revision>
  <dcterms:created xsi:type="dcterms:W3CDTF">2014-05-31T17:00:12Z</dcterms:created>
  <dcterms:modified xsi:type="dcterms:W3CDTF">2019-12-01T19:25:38Z</dcterms:modified>
</cp:coreProperties>
</file>