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48"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40DA71-D0F1-49E2-BDA9-BAFBCBE7545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0E8AE-12A7-427F-A6AA-6A8840DF15C7}" type="slidenum">
              <a:rPr lang="en-US" smtClean="0"/>
              <a:t>‹#›</a:t>
            </a:fld>
            <a:endParaRPr lang="en-US"/>
          </a:p>
        </p:txBody>
      </p:sp>
    </p:spTree>
    <p:extLst>
      <p:ext uri="{BB962C8B-B14F-4D97-AF65-F5344CB8AC3E}">
        <p14:creationId xmlns:p14="http://schemas.microsoft.com/office/powerpoint/2010/main" val="214962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40DA71-D0F1-49E2-BDA9-BAFBCBE7545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0E8AE-12A7-427F-A6AA-6A8840DF15C7}" type="slidenum">
              <a:rPr lang="en-US" smtClean="0"/>
              <a:t>‹#›</a:t>
            </a:fld>
            <a:endParaRPr lang="en-US"/>
          </a:p>
        </p:txBody>
      </p:sp>
    </p:spTree>
    <p:extLst>
      <p:ext uri="{BB962C8B-B14F-4D97-AF65-F5344CB8AC3E}">
        <p14:creationId xmlns:p14="http://schemas.microsoft.com/office/powerpoint/2010/main" val="379638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40DA71-D0F1-49E2-BDA9-BAFBCBE7545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0E8AE-12A7-427F-A6AA-6A8840DF15C7}" type="slidenum">
              <a:rPr lang="en-US" smtClean="0"/>
              <a:t>‹#›</a:t>
            </a:fld>
            <a:endParaRPr lang="en-US"/>
          </a:p>
        </p:txBody>
      </p:sp>
    </p:spTree>
    <p:extLst>
      <p:ext uri="{BB962C8B-B14F-4D97-AF65-F5344CB8AC3E}">
        <p14:creationId xmlns:p14="http://schemas.microsoft.com/office/powerpoint/2010/main" val="146612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40DA71-D0F1-49E2-BDA9-BAFBCBE7545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0E8AE-12A7-427F-A6AA-6A8840DF15C7}" type="slidenum">
              <a:rPr lang="en-US" smtClean="0"/>
              <a:t>‹#›</a:t>
            </a:fld>
            <a:endParaRPr lang="en-US"/>
          </a:p>
        </p:txBody>
      </p:sp>
    </p:spTree>
    <p:extLst>
      <p:ext uri="{BB962C8B-B14F-4D97-AF65-F5344CB8AC3E}">
        <p14:creationId xmlns:p14="http://schemas.microsoft.com/office/powerpoint/2010/main" val="159718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40DA71-D0F1-49E2-BDA9-BAFBCBE7545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0E8AE-12A7-427F-A6AA-6A8840DF15C7}" type="slidenum">
              <a:rPr lang="en-US" smtClean="0"/>
              <a:t>‹#›</a:t>
            </a:fld>
            <a:endParaRPr lang="en-US"/>
          </a:p>
        </p:txBody>
      </p:sp>
    </p:spTree>
    <p:extLst>
      <p:ext uri="{BB962C8B-B14F-4D97-AF65-F5344CB8AC3E}">
        <p14:creationId xmlns:p14="http://schemas.microsoft.com/office/powerpoint/2010/main" val="347964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40DA71-D0F1-49E2-BDA9-BAFBCBE7545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0E8AE-12A7-427F-A6AA-6A8840DF15C7}" type="slidenum">
              <a:rPr lang="en-US" smtClean="0"/>
              <a:t>‹#›</a:t>
            </a:fld>
            <a:endParaRPr lang="en-US"/>
          </a:p>
        </p:txBody>
      </p:sp>
    </p:spTree>
    <p:extLst>
      <p:ext uri="{BB962C8B-B14F-4D97-AF65-F5344CB8AC3E}">
        <p14:creationId xmlns:p14="http://schemas.microsoft.com/office/powerpoint/2010/main" val="425583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40DA71-D0F1-49E2-BDA9-BAFBCBE75456}"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30E8AE-12A7-427F-A6AA-6A8840DF15C7}" type="slidenum">
              <a:rPr lang="en-US" smtClean="0"/>
              <a:t>‹#›</a:t>
            </a:fld>
            <a:endParaRPr lang="en-US"/>
          </a:p>
        </p:txBody>
      </p:sp>
    </p:spTree>
    <p:extLst>
      <p:ext uri="{BB962C8B-B14F-4D97-AF65-F5344CB8AC3E}">
        <p14:creationId xmlns:p14="http://schemas.microsoft.com/office/powerpoint/2010/main" val="2492155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40DA71-D0F1-49E2-BDA9-BAFBCBE75456}"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0E8AE-12A7-427F-A6AA-6A8840DF15C7}" type="slidenum">
              <a:rPr lang="en-US" smtClean="0"/>
              <a:t>‹#›</a:t>
            </a:fld>
            <a:endParaRPr lang="en-US"/>
          </a:p>
        </p:txBody>
      </p:sp>
    </p:spTree>
    <p:extLst>
      <p:ext uri="{BB962C8B-B14F-4D97-AF65-F5344CB8AC3E}">
        <p14:creationId xmlns:p14="http://schemas.microsoft.com/office/powerpoint/2010/main" val="2690094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0DA71-D0F1-49E2-BDA9-BAFBCBE75456}"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30E8AE-12A7-427F-A6AA-6A8840DF15C7}" type="slidenum">
              <a:rPr lang="en-US" smtClean="0"/>
              <a:t>‹#›</a:t>
            </a:fld>
            <a:endParaRPr lang="en-US"/>
          </a:p>
        </p:txBody>
      </p:sp>
    </p:spTree>
    <p:extLst>
      <p:ext uri="{BB962C8B-B14F-4D97-AF65-F5344CB8AC3E}">
        <p14:creationId xmlns:p14="http://schemas.microsoft.com/office/powerpoint/2010/main" val="258200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0DA71-D0F1-49E2-BDA9-BAFBCBE7545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0E8AE-12A7-427F-A6AA-6A8840DF15C7}" type="slidenum">
              <a:rPr lang="en-US" smtClean="0"/>
              <a:t>‹#›</a:t>
            </a:fld>
            <a:endParaRPr lang="en-US"/>
          </a:p>
        </p:txBody>
      </p:sp>
    </p:spTree>
    <p:extLst>
      <p:ext uri="{BB962C8B-B14F-4D97-AF65-F5344CB8AC3E}">
        <p14:creationId xmlns:p14="http://schemas.microsoft.com/office/powerpoint/2010/main" val="195201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0DA71-D0F1-49E2-BDA9-BAFBCBE7545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0E8AE-12A7-427F-A6AA-6A8840DF15C7}" type="slidenum">
              <a:rPr lang="en-US" smtClean="0"/>
              <a:t>‹#›</a:t>
            </a:fld>
            <a:endParaRPr lang="en-US"/>
          </a:p>
        </p:txBody>
      </p:sp>
    </p:spTree>
    <p:extLst>
      <p:ext uri="{BB962C8B-B14F-4D97-AF65-F5344CB8AC3E}">
        <p14:creationId xmlns:p14="http://schemas.microsoft.com/office/powerpoint/2010/main" val="250380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0DA71-D0F1-49E2-BDA9-BAFBCBE75456}" type="datetimeFigureOut">
              <a:rPr lang="en-US" smtClean="0"/>
              <a:t>12/1/2019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0E8AE-12A7-427F-A6AA-6A8840DF15C7}" type="slidenum">
              <a:rPr lang="en-US" smtClean="0"/>
              <a:t>‹#›</a:t>
            </a:fld>
            <a:endParaRPr lang="en-US"/>
          </a:p>
        </p:txBody>
      </p:sp>
    </p:spTree>
    <p:extLst>
      <p:ext uri="{BB962C8B-B14F-4D97-AF65-F5344CB8AC3E}">
        <p14:creationId xmlns:p14="http://schemas.microsoft.com/office/powerpoint/2010/main" val="400180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wikipedia.org/wiki/Adobe_Systems" TargetMode="External"/><Relationship Id="rId2" Type="http://schemas.openxmlformats.org/officeDocument/2006/relationships/hyperlink" Target="https://fr.wikipedia.org/wiki/Image_vectorielle" TargetMode="External"/><Relationship Id="rId1" Type="http://schemas.openxmlformats.org/officeDocument/2006/relationships/slideLayout" Target="../slideLayouts/slideLayout1.xml"/><Relationship Id="rId4" Type="http://schemas.openxmlformats.org/officeDocument/2006/relationships/hyperlink" Target="https://fr.wikipedia.org/wiki/Adobe_Photosho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0"/>
            <a:ext cx="7704856" cy="3570208"/>
          </a:xfrm>
          <a:prstGeom prst="rect">
            <a:avLst/>
          </a:prstGeom>
          <a:noFill/>
        </p:spPr>
        <p:txBody>
          <a:bodyPr wrap="square" rtlCol="0">
            <a:spAutoFit/>
          </a:bodyPr>
          <a:lstStyle/>
          <a:p>
            <a:r>
              <a:rPr lang="fr-MA" dirty="0" smtClean="0"/>
              <a:t>                                                           Just </a:t>
            </a:r>
            <a:r>
              <a:rPr lang="fr-MA" dirty="0" err="1" smtClean="0"/>
              <a:t>inmind</a:t>
            </a:r>
            <a:endParaRPr lang="fr-MA" dirty="0" smtClean="0"/>
          </a:p>
          <a:p>
            <a:endParaRPr lang="fr-MA" dirty="0"/>
          </a:p>
          <a:p>
            <a:r>
              <a:rPr lang="fr-MA" dirty="0" smtClean="0">
                <a:solidFill>
                  <a:schemeClr val="accent6">
                    <a:lumMod val="50000"/>
                  </a:schemeClr>
                </a:solidFill>
              </a:rPr>
              <a:t>ux.:</a:t>
            </a:r>
            <a:r>
              <a:rPr lang="fr-MA" dirty="0" smtClean="0"/>
              <a:t>3,5/5</a:t>
            </a:r>
          </a:p>
          <a:p>
            <a:r>
              <a:rPr lang="fr-MA" dirty="0" err="1" smtClean="0">
                <a:solidFill>
                  <a:schemeClr val="accent6">
                    <a:lumMod val="50000"/>
                  </a:schemeClr>
                </a:solidFill>
              </a:rPr>
              <a:t>difficultè</a:t>
            </a:r>
            <a:r>
              <a:rPr lang="fr-MA" dirty="0" smtClean="0">
                <a:solidFill>
                  <a:schemeClr val="accent6">
                    <a:lumMod val="50000"/>
                  </a:schemeClr>
                </a:solidFill>
              </a:rPr>
              <a:t>: </a:t>
            </a:r>
            <a:r>
              <a:rPr lang="fr-MA" dirty="0" smtClean="0"/>
              <a:t>FACIL</a:t>
            </a:r>
          </a:p>
          <a:p>
            <a:r>
              <a:rPr lang="fr-MA" dirty="0" smtClean="0">
                <a:solidFill>
                  <a:schemeClr val="accent6">
                    <a:lumMod val="50000"/>
                  </a:schemeClr>
                </a:solidFill>
              </a:rPr>
              <a:t>Fonctionnalitè:</a:t>
            </a:r>
            <a:r>
              <a:rPr lang="fr-MA" dirty="0" smtClean="0"/>
              <a:t>4/5</a:t>
            </a:r>
          </a:p>
          <a:p>
            <a:r>
              <a:rPr lang="fr-MA" dirty="0" smtClean="0">
                <a:solidFill>
                  <a:schemeClr val="accent6">
                    <a:lumMod val="50000"/>
                  </a:schemeClr>
                </a:solidFill>
              </a:rPr>
              <a:t>rapiditè</a:t>
            </a:r>
            <a:r>
              <a:rPr lang="fr-MA" dirty="0" smtClean="0"/>
              <a:t>:2/5</a:t>
            </a:r>
          </a:p>
          <a:p>
            <a:r>
              <a:rPr lang="fr-MA" dirty="0" err="1" smtClean="0">
                <a:solidFill>
                  <a:schemeClr val="accent6">
                    <a:lumMod val="50000"/>
                  </a:schemeClr>
                </a:solidFill>
              </a:rPr>
              <a:t>Logicail</a:t>
            </a:r>
            <a:r>
              <a:rPr lang="fr-MA" dirty="0" smtClean="0">
                <a:solidFill>
                  <a:schemeClr val="accent6">
                    <a:lumMod val="50000"/>
                  </a:schemeClr>
                </a:solidFill>
              </a:rPr>
              <a:t> </a:t>
            </a:r>
            <a:r>
              <a:rPr lang="fr-MA" dirty="0" smtClean="0"/>
              <a:t>:payant</a:t>
            </a:r>
          </a:p>
          <a:p>
            <a:r>
              <a:rPr lang="fr-MA" dirty="0" err="1" smtClean="0">
                <a:solidFill>
                  <a:schemeClr val="accent6">
                    <a:lumMod val="50000"/>
                  </a:schemeClr>
                </a:solidFill>
              </a:rPr>
              <a:t>Commantaire</a:t>
            </a:r>
            <a:r>
              <a:rPr lang="fr-MA" dirty="0" smtClean="0">
                <a:solidFill>
                  <a:schemeClr val="accent6">
                    <a:lumMod val="50000"/>
                  </a:schemeClr>
                </a:solidFill>
              </a:rPr>
              <a:t> </a:t>
            </a:r>
            <a:r>
              <a:rPr lang="fr-MA" dirty="0" smtClean="0"/>
              <a:t>: </a:t>
            </a:r>
            <a:r>
              <a:rPr lang="fr-FR" sz="1600" dirty="0" err="1" smtClean="0"/>
              <a:t>Justinmind</a:t>
            </a:r>
            <a:r>
              <a:rPr lang="fr-FR" sz="1600" dirty="0" smtClean="0"/>
              <a:t> est un outil UX pour les prototypes d’applications Web et mobiles et les sites Web de haute fidélité. Il offre des capacités généralement trouvées dans les outils de diagrammes comme le placement glisser-déposer, </a:t>
            </a:r>
            <a:r>
              <a:rPr lang="fr-FR" sz="1600" dirty="0" err="1" smtClean="0"/>
              <a:t>re-dimensionner</a:t>
            </a:r>
            <a:r>
              <a:rPr lang="fr-FR" sz="1600" dirty="0" smtClean="0"/>
              <a:t>, formatage et exporter/importer des </a:t>
            </a:r>
            <a:r>
              <a:rPr lang="fr-FR" sz="1600" dirty="0" err="1" smtClean="0"/>
              <a:t>widgets</a:t>
            </a:r>
            <a:r>
              <a:rPr lang="fr-FR" sz="1600" dirty="0" smtClean="0"/>
              <a:t>. C’est un excellent outil pour ceux qui essaient d’obtenir des résultats de prototypage sophistiqués</a:t>
            </a:r>
            <a:endParaRPr lang="en-US" sz="1600" dirty="0" smtClean="0"/>
          </a:p>
          <a:p>
            <a:endParaRPr lang="fr-MA" dirty="0"/>
          </a:p>
        </p:txBody>
      </p:sp>
      <p:sp>
        <p:nvSpPr>
          <p:cNvPr id="6" name="TextBox 5"/>
          <p:cNvSpPr txBox="1"/>
          <p:nvPr/>
        </p:nvSpPr>
        <p:spPr>
          <a:xfrm>
            <a:off x="674848" y="3212976"/>
            <a:ext cx="8195270" cy="3539430"/>
          </a:xfrm>
          <a:prstGeom prst="rect">
            <a:avLst/>
          </a:prstGeom>
          <a:noFill/>
        </p:spPr>
        <p:txBody>
          <a:bodyPr wrap="square" rtlCol="0">
            <a:spAutoFit/>
          </a:bodyPr>
          <a:lstStyle/>
          <a:p>
            <a:r>
              <a:rPr lang="fr-MA" dirty="0" smtClean="0">
                <a:solidFill>
                  <a:schemeClr val="accent6">
                    <a:lumMod val="50000"/>
                  </a:schemeClr>
                </a:solidFill>
              </a:rPr>
              <a:t>                                                     </a:t>
            </a:r>
            <a:r>
              <a:rPr lang="fr-MA" dirty="0" err="1" smtClean="0">
                <a:solidFill>
                  <a:schemeClr val="accent6">
                    <a:lumMod val="50000"/>
                  </a:schemeClr>
                </a:solidFill>
              </a:rPr>
              <a:t>illustrator</a:t>
            </a:r>
            <a:endParaRPr lang="fr-MA" dirty="0" smtClean="0">
              <a:solidFill>
                <a:schemeClr val="accent6">
                  <a:lumMod val="50000"/>
                </a:schemeClr>
              </a:solidFill>
            </a:endParaRPr>
          </a:p>
          <a:p>
            <a:r>
              <a:rPr lang="fr-MA" dirty="0" smtClean="0">
                <a:solidFill>
                  <a:schemeClr val="accent6">
                    <a:lumMod val="50000"/>
                  </a:schemeClr>
                </a:solidFill>
              </a:rPr>
              <a:t>ux.:</a:t>
            </a:r>
            <a:r>
              <a:rPr lang="fr-MA" dirty="0"/>
              <a:t>4</a:t>
            </a:r>
            <a:r>
              <a:rPr lang="fr-MA" dirty="0" smtClean="0"/>
              <a:t>,5/5</a:t>
            </a:r>
          </a:p>
          <a:p>
            <a:r>
              <a:rPr lang="fr-MA" dirty="0" err="1" smtClean="0">
                <a:solidFill>
                  <a:schemeClr val="accent6">
                    <a:lumMod val="50000"/>
                  </a:schemeClr>
                </a:solidFill>
              </a:rPr>
              <a:t>difficultè</a:t>
            </a:r>
            <a:r>
              <a:rPr lang="fr-MA" dirty="0" smtClean="0">
                <a:solidFill>
                  <a:schemeClr val="accent6">
                    <a:lumMod val="50000"/>
                  </a:schemeClr>
                </a:solidFill>
              </a:rPr>
              <a:t>: </a:t>
            </a:r>
            <a:r>
              <a:rPr lang="fr-MA" dirty="0" smtClean="0"/>
              <a:t>MOYEN</a:t>
            </a:r>
            <a:endParaRPr lang="fr-MA" dirty="0" smtClean="0"/>
          </a:p>
          <a:p>
            <a:r>
              <a:rPr lang="fr-MA" dirty="0" smtClean="0">
                <a:solidFill>
                  <a:schemeClr val="accent6">
                    <a:lumMod val="50000"/>
                  </a:schemeClr>
                </a:solidFill>
              </a:rPr>
              <a:t>Fonctionnalitè:</a:t>
            </a:r>
            <a:r>
              <a:rPr lang="fr-MA" dirty="0" smtClean="0"/>
              <a:t>4,(</a:t>
            </a:r>
            <a:r>
              <a:rPr lang="fr-MA" dirty="0" smtClean="0"/>
              <a:t>/5</a:t>
            </a:r>
          </a:p>
          <a:p>
            <a:r>
              <a:rPr lang="fr-MA" dirty="0" smtClean="0">
                <a:solidFill>
                  <a:schemeClr val="accent6">
                    <a:lumMod val="50000"/>
                  </a:schemeClr>
                </a:solidFill>
              </a:rPr>
              <a:t>rapiditè</a:t>
            </a:r>
            <a:r>
              <a:rPr lang="fr-MA" dirty="0" smtClean="0"/>
              <a:t>:5/5</a:t>
            </a:r>
          </a:p>
          <a:p>
            <a:r>
              <a:rPr lang="fr-MA" dirty="0" err="1" smtClean="0">
                <a:solidFill>
                  <a:schemeClr val="accent6">
                    <a:lumMod val="50000"/>
                  </a:schemeClr>
                </a:solidFill>
              </a:rPr>
              <a:t>Logicail</a:t>
            </a:r>
            <a:r>
              <a:rPr lang="fr-MA" dirty="0" smtClean="0">
                <a:solidFill>
                  <a:schemeClr val="accent6">
                    <a:lumMod val="50000"/>
                  </a:schemeClr>
                </a:solidFill>
              </a:rPr>
              <a:t> </a:t>
            </a:r>
            <a:r>
              <a:rPr lang="fr-MA" dirty="0" smtClean="0"/>
              <a:t>:payant</a:t>
            </a:r>
          </a:p>
          <a:p>
            <a:r>
              <a:rPr lang="fr-MA" dirty="0" err="1" smtClean="0">
                <a:solidFill>
                  <a:schemeClr val="accent6">
                    <a:lumMod val="50000"/>
                  </a:schemeClr>
                </a:solidFill>
              </a:rPr>
              <a:t>Commantaire</a:t>
            </a:r>
            <a:r>
              <a:rPr lang="fr-MA" dirty="0" smtClean="0">
                <a:solidFill>
                  <a:schemeClr val="accent6">
                    <a:lumMod val="50000"/>
                  </a:schemeClr>
                </a:solidFill>
              </a:rPr>
              <a:t>:</a:t>
            </a:r>
            <a:r>
              <a:rPr lang="fr-FR" sz="1600" b="1" dirty="0"/>
              <a:t>Adobe Illustrator</a:t>
            </a:r>
            <a:r>
              <a:rPr lang="fr-FR" sz="1600" dirty="0"/>
              <a:t> est un logiciel </a:t>
            </a:r>
            <a:r>
              <a:rPr lang="fr-FR" sz="1600" dirty="0" smtClean="0"/>
              <a:t>de </a:t>
            </a:r>
            <a:r>
              <a:rPr lang="fr-FR" sz="1600" dirty="0" smtClean="0">
                <a:hlinkClick r:id="rId2" tooltip="Image vectorielle"/>
              </a:rPr>
              <a:t>création graphique vectorielle</a:t>
            </a:r>
            <a:r>
              <a:rPr lang="fr-FR" sz="1600" dirty="0" smtClean="0"/>
              <a:t>. Il </a:t>
            </a:r>
            <a:r>
              <a:rPr lang="fr-FR" sz="1600" dirty="0"/>
              <a:t>fait partie de la gamme </a:t>
            </a:r>
            <a:r>
              <a:rPr lang="fr-FR" sz="1600" dirty="0">
                <a:hlinkClick r:id="rId3" tooltip="Adobe Systems"/>
              </a:rPr>
              <a:t>Adobe</a:t>
            </a:r>
            <a:r>
              <a:rPr lang="fr-FR" sz="1600" dirty="0"/>
              <a:t>, peut être utilisé indépendamment ou en complément de </a:t>
            </a:r>
            <a:r>
              <a:rPr lang="fr-FR" sz="1600" dirty="0">
                <a:hlinkClick r:id="rId4" tooltip="Adobe Photoshop"/>
              </a:rPr>
              <a:t>Photoshop</a:t>
            </a:r>
            <a:r>
              <a:rPr lang="fr-FR" sz="1600" dirty="0"/>
              <a:t>, et offre des outils de dessin vectoriel puissants. Les images vectorielles sont constituées de courbes générées par des formules mathématiques. L'un des outils principaux d'Illustrator étant « la plume » qui permet de tracer des courbes à l'aspect parfait grâce au placement de points d'ancrage et de tangentes qui vont en modifier la courbure</a:t>
            </a:r>
            <a:endParaRPr lang="fr-MA" sz="1600" dirty="0" smtClean="0">
              <a:solidFill>
                <a:schemeClr val="accent6">
                  <a:lumMod val="50000"/>
                </a:schemeClr>
              </a:solidFill>
            </a:endParaRPr>
          </a:p>
          <a:p>
            <a:endParaRPr lang="en-US" dirty="0"/>
          </a:p>
        </p:txBody>
      </p:sp>
    </p:spTree>
    <p:extLst>
      <p:ext uri="{BB962C8B-B14F-4D97-AF65-F5344CB8AC3E}">
        <p14:creationId xmlns:p14="http://schemas.microsoft.com/office/powerpoint/2010/main" val="2365711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54</Words>
  <Application>Microsoft Office PowerPoint</Application>
  <PresentationFormat>On-screen Show (4:3)</PresentationFormat>
  <Paragraphs>15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hajiri</dc:creator>
  <cp:lastModifiedBy>ibrahim hajiri</cp:lastModifiedBy>
  <cp:revision>3</cp:revision>
  <dcterms:created xsi:type="dcterms:W3CDTF">2019-12-01T16:02:32Z</dcterms:created>
  <dcterms:modified xsi:type="dcterms:W3CDTF">2019-12-01T16:24:03Z</dcterms:modified>
</cp:coreProperties>
</file>