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6" r:id="rId13"/>
    <p:sldId id="277" r:id="rId14"/>
    <p:sldId id="279" r:id="rId15"/>
    <p:sldId id="280" r:id="rId16"/>
    <p:sldId id="278" r:id="rId17"/>
    <p:sldId id="272" r:id="rId18"/>
    <p:sldId id="273" r:id="rId19"/>
    <p:sldId id="274" r:id="rId20"/>
    <p:sldId id="275" r:id="rId21"/>
    <p:sldId id="266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44AD-C965-4D18-8443-EEE371F08D3F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BB510-E0F4-460A-BE5E-367B6FB446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ervices architecture - cu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52736"/>
            <a:ext cx="5400600" cy="41921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0"/>
            <a:ext cx="6572250" cy="5895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001000" cy="450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096000" cy="39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http://1.bp.blogspot.com/_hGraFK2-w-4/TTNPXRFz7VI/AAAAAAAAAKE/hY9jffzAVxg/s1600/WCFandWebServicesDi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00750" cy="950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Image result for monolithic and microservices benef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667500" cy="4010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 result for monolithic and microservices benef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8001000" cy="3133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Image result for monolithic and microservices benef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001000" cy="3724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04664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biggest advantage of </a:t>
            </a:r>
            <a:r>
              <a:rPr lang="en-IN" dirty="0" err="1" smtClean="0"/>
              <a:t>serverless</a:t>
            </a:r>
            <a:r>
              <a:rPr lang="en-IN" dirty="0" smtClean="0"/>
              <a:t> architecture is - by definition - that you don’t need to deal with servers anymore.</a:t>
            </a:r>
          </a:p>
          <a:p>
            <a:r>
              <a:rPr lang="en-IN" dirty="0" smtClean="0"/>
              <a:t>This brings plenty of benefits.</a:t>
            </a:r>
          </a:p>
          <a:p>
            <a:r>
              <a:rPr lang="en-IN" b="1" dirty="0" smtClean="0"/>
              <a:t>No more idle</a:t>
            </a:r>
            <a:r>
              <a:rPr lang="en-IN" dirty="0" smtClean="0"/>
              <a:t>, at least on your bills. It means that cost will grow only if your load grows too, more or less linearly.</a:t>
            </a:r>
          </a:p>
          <a:p>
            <a:r>
              <a:rPr lang="en-IN" b="1" dirty="0" smtClean="0"/>
              <a:t>No more machine maintenance</a:t>
            </a:r>
            <a:r>
              <a:rPr lang="en-IN" dirty="0" smtClean="0"/>
              <a:t> (OS/containers), which means increased overall security. Plus, developers can focus on the main business logic AND operations become a smaller/simpler part of the process. As a direct consequence, developers and software engineers can finally achieve 100% ownership of their software workflow (design, implementation, deployment, monitoring, bug-fixing, etc.).</a:t>
            </a:r>
          </a:p>
          <a:p>
            <a:r>
              <a:rPr lang="en-IN" b="1" dirty="0" smtClean="0"/>
              <a:t>Higher level of abstraction</a:t>
            </a:r>
            <a:r>
              <a:rPr lang="en-IN" dirty="0" smtClean="0"/>
              <a:t> and easy </a:t>
            </a:r>
            <a:r>
              <a:rPr lang="en-IN" b="1" dirty="0" smtClean="0"/>
              <a:t>cross-language projects</a:t>
            </a:r>
            <a:r>
              <a:rPr lang="en-IN" dirty="0" smtClean="0"/>
              <a:t>, which is granted by the very granular approach based on individual Functions (</a:t>
            </a:r>
            <a:r>
              <a:rPr lang="en-IN" i="1" dirty="0" err="1" smtClean="0"/>
              <a:t>FaaS</a:t>
            </a:r>
            <a:r>
              <a:rPr lang="en-IN" dirty="0" smtClean="0"/>
              <a:t>). Potentially, each function can be implemented in different programming languages. At the same time, the very same code can potentially be migrated to different </a:t>
            </a:r>
            <a:r>
              <a:rPr lang="en-IN" dirty="0" err="1" smtClean="0"/>
              <a:t>FaaS</a:t>
            </a:r>
            <a:r>
              <a:rPr lang="en-IN" dirty="0" smtClean="0"/>
              <a:t> providers that support a given language runtime (still, without dealing with the underlying problems).</a:t>
            </a:r>
          </a:p>
          <a:p>
            <a:r>
              <a:rPr lang="en-IN" dirty="0" smtClean="0"/>
              <a:t>I would also highlight that, as any other technology that enables </a:t>
            </a:r>
            <a:r>
              <a:rPr lang="en-IN" dirty="0" err="1" smtClean="0"/>
              <a:t>microservices</a:t>
            </a:r>
            <a:r>
              <a:rPr lang="en-IN" dirty="0" smtClean="0"/>
              <a:t> architectures, </a:t>
            </a:r>
            <a:r>
              <a:rPr lang="en-IN" dirty="0" err="1" smtClean="0"/>
              <a:t>serverless</a:t>
            </a:r>
            <a:r>
              <a:rPr lang="en-IN" dirty="0" smtClean="0"/>
              <a:t> will make your life will be simpler if you develop state-less services (i.e. session-less): I’d say that’s not a limitation of the architecture, but rather a common use case and a recommended best-practice.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monolithic and microservices benef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result for monolithic and microservices benef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-315416"/>
            <a:ext cx="4572000" cy="5895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monolithic and microservices benef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4868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Image result for monolithic and microservices benef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-1638300"/>
            <a:ext cx="6076950" cy="3419475"/>
          </a:xfrm>
          <a:prstGeom prst="rect">
            <a:avLst/>
          </a:prstGeom>
          <a:noFill/>
        </p:spPr>
      </p:pic>
      <p:pic>
        <p:nvPicPr>
          <p:cNvPr id="24582" name="Picture 6" descr="Image result for monolithic and microservices benef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-1638300"/>
            <a:ext cx="6076950" cy="3419475"/>
          </a:xfrm>
          <a:prstGeom prst="rect">
            <a:avLst/>
          </a:prstGeom>
          <a:noFill/>
        </p:spPr>
      </p:pic>
      <p:pic>
        <p:nvPicPr>
          <p:cNvPr id="24584" name="Picture 8" descr="Image result for monolithic and microservices benefi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-2827338"/>
            <a:ext cx="7858125" cy="5895976"/>
          </a:xfrm>
          <a:prstGeom prst="rect">
            <a:avLst/>
          </a:prstGeom>
          <a:noFill/>
        </p:spPr>
      </p:pic>
      <p:pic>
        <p:nvPicPr>
          <p:cNvPr id="24586" name="Picture 10" descr="Image result for monolithic and microservices benefi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-2384425"/>
            <a:ext cx="8001000" cy="497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qph.ec.quoracdn.net/main-qimg-2562a9972da3a522b1f4e473fc082bdd-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73016"/>
            <a:ext cx="5734050" cy="2933701"/>
          </a:xfrm>
          <a:prstGeom prst="rect">
            <a:avLst/>
          </a:prstGeom>
          <a:noFill/>
        </p:spPr>
      </p:pic>
      <p:pic>
        <p:nvPicPr>
          <p:cNvPr id="12292" name="Picture 4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6076950" cy="30503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0"/>
            <a:ext cx="6076950" cy="469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692696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8001000" cy="500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microservices cost benefits in cloud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908720"/>
            <a:ext cx="45720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243</Words>
  <Application>Microsoft Office PowerPoint</Application>
  <PresentationFormat>On-screen Show (4:3)</PresentationFormat>
  <Paragraphs>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Sudhar</dc:creator>
  <cp:lastModifiedBy>Sudhar</cp:lastModifiedBy>
  <cp:revision>4</cp:revision>
  <dcterms:created xsi:type="dcterms:W3CDTF">2017-07-06T05:08:34Z</dcterms:created>
  <dcterms:modified xsi:type="dcterms:W3CDTF">2017-07-06T06:12:34Z</dcterms:modified>
</cp:coreProperties>
</file>