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25" y="2890838"/>
            <a:ext cx="1276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484784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NGINX is a web server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It is an open-source.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Used as a reverse proxy, load balancer and HTTP cache.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High performance, stability, simple configuration.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Improve user experience.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Handles a large number of clients at the same time.</a:t>
            </a:r>
          </a:p>
          <a:p>
            <a:endParaRPr lang="en-US" dirty="0" smtClean="0"/>
          </a:p>
          <a:p>
            <a:r>
              <a:rPr lang="en-US" b="1" dirty="0" smtClean="0"/>
              <a:t>Used in:</a:t>
            </a:r>
          </a:p>
          <a:p>
            <a:r>
              <a:rPr lang="en-US" dirty="0" smtClean="0"/>
              <a:t>Netflix, </a:t>
            </a:r>
            <a:r>
              <a:rPr lang="en-US" dirty="0" err="1" smtClean="0"/>
              <a:t>Dropbox</a:t>
            </a:r>
            <a:r>
              <a:rPr lang="en-US" dirty="0" smtClean="0"/>
              <a:t>, </a:t>
            </a:r>
            <a:r>
              <a:rPr lang="en-US" dirty="0" err="1" smtClean="0"/>
              <a:t>Pinterest</a:t>
            </a:r>
            <a:r>
              <a:rPr lang="en-US" dirty="0" smtClean="0"/>
              <a:t>, </a:t>
            </a:r>
            <a:r>
              <a:rPr lang="en-US" dirty="0" err="1" smtClean="0"/>
              <a:t>Airbnb</a:t>
            </a:r>
            <a:r>
              <a:rPr lang="en-US" dirty="0" smtClean="0"/>
              <a:t>, WordPress.com, Box, </a:t>
            </a:r>
            <a:r>
              <a:rPr lang="en-US" dirty="0" err="1" smtClean="0"/>
              <a:t>Instagram</a:t>
            </a:r>
            <a:endParaRPr lang="en-US" dirty="0" smtClean="0"/>
          </a:p>
          <a:p>
            <a:endParaRPr lang="en-US" dirty="0" smtClean="0"/>
          </a:p>
          <a:p>
            <a:r>
              <a:rPr lang="en-IN" b="1" dirty="0" smtClean="0"/>
              <a:t>Designing and Deploying </a:t>
            </a:r>
          </a:p>
          <a:p>
            <a:endParaRPr lang="en-US" dirty="0" smtClean="0"/>
          </a:p>
          <a:p>
            <a:r>
              <a:rPr lang="en-IN" dirty="0" err="1" smtClean="0"/>
              <a:t>Microservices</a:t>
            </a:r>
            <a:r>
              <a:rPr lang="en-IN" dirty="0" smtClean="0"/>
              <a:t> are one of the best way to deploy modern applications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 smtClean="0"/>
              <a:t>meet today’s requirements for scale and speed of data across </a:t>
            </a:r>
            <a:endParaRPr lang="en-IN" dirty="0" smtClean="0"/>
          </a:p>
          <a:p>
            <a:r>
              <a:rPr lang="en-IN" dirty="0" smtClean="0"/>
              <a:t>containerized.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5877272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There are only two things a web server needs to be…..fast…..really fast…..and secure. </a:t>
            </a:r>
            <a:endParaRPr lang="en-I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509120"/>
            <a:ext cx="97174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306896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From Monolithic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To Dynamic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 Tier, J2EE style</a:t>
                      </a:r>
                      <a:r>
                        <a:rPr lang="en-IN" baseline="0" dirty="0" smtClean="0"/>
                        <a:t>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Microservices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Complex Protocols (HTML,</a:t>
                      </a:r>
                      <a:r>
                        <a:rPr lang="en-IN" baseline="0" dirty="0" smtClean="0"/>
                        <a:t> SOAP)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Lightweight (REST, Messaging)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Persistent deployments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Containers, VMs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Fixed, Static Infrastructure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SDN, NFV, Cloud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Big-bang releases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Continuous delivery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Silo’ed</a:t>
                      </a:r>
                      <a:r>
                        <a:rPr lang="en-IN" dirty="0" smtClean="0"/>
                        <a:t>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DevOps</a:t>
                      </a:r>
                      <a:r>
                        <a:rPr lang="en-IN" dirty="0" smtClean="0"/>
                        <a:t> Culture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5805264"/>
            <a:ext cx="799288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200" dirty="0" smtClean="0"/>
              <a:t>To achieve faster time to market.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200" dirty="0" smtClean="0"/>
              <a:t>Moving away from heavy monolithic architectures to loosely coupled architectures. </a:t>
            </a:r>
            <a:endParaRPr lang="en-IN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7584" y="1700808"/>
            <a:ext cx="7416824" cy="936104"/>
            <a:chOff x="971600" y="2852936"/>
            <a:chExt cx="7416824" cy="1440160"/>
          </a:xfrm>
        </p:grpSpPr>
        <p:sp>
          <p:nvSpPr>
            <p:cNvPr id="7" name="Cloud 6"/>
            <p:cNvSpPr/>
            <p:nvPr/>
          </p:nvSpPr>
          <p:spPr>
            <a:xfrm>
              <a:off x="971600" y="3356992"/>
              <a:ext cx="1800200" cy="93610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Internet</a:t>
              </a:r>
              <a:endParaRPr lang="en-IN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87824" y="371703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283968" y="3429000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Proxy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2" y="2852936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Proxy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60232" y="3789040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Proxy</a:t>
              </a:r>
              <a:endParaRPr lang="en-IN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84168" y="3212976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84168" y="3789040"/>
              <a:ext cx="43204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71600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Reverse Proxy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56216"/>
            <a:ext cx="8229600" cy="5184576"/>
          </a:xfrm>
        </p:spPr>
        <p:txBody>
          <a:bodyPr>
            <a:normAutofit/>
          </a:bodyPr>
          <a:lstStyle/>
          <a:p>
            <a:r>
              <a:rPr lang="en-IN" sz="1600" b="1" dirty="0" err="1" smtClean="0"/>
              <a:t>tasklist</a:t>
            </a:r>
            <a:r>
              <a:rPr lang="en-IN" sz="1600" b="1" dirty="0" smtClean="0"/>
              <a:t> /</a:t>
            </a:r>
            <a:r>
              <a:rPr lang="en-IN" sz="1600" b="1" dirty="0" err="1" smtClean="0"/>
              <a:t>fi</a:t>
            </a:r>
            <a:r>
              <a:rPr lang="en-IN" sz="1600" b="1" dirty="0" smtClean="0"/>
              <a:t> “</a:t>
            </a:r>
            <a:r>
              <a:rPr lang="en-IN" sz="1600" b="1" dirty="0" err="1" smtClean="0"/>
              <a:t>imagename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eq</a:t>
            </a:r>
            <a:r>
              <a:rPr lang="en-IN" sz="1600" b="1" dirty="0" smtClean="0"/>
              <a:t> nginx.exe”</a:t>
            </a:r>
            <a:r>
              <a:rPr lang="en-IN" sz="1600" dirty="0" smtClean="0"/>
              <a:t> – gives response as below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1652876"/>
          <a:ext cx="6096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Image 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Session 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Session#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Memory Usage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nginx.exe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43404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Console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7,140 K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nginx.exe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48244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Console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7,588 K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2964756"/>
            <a:ext cx="6984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200" dirty="0" smtClean="0"/>
              <a:t>First is the master process and another is the worker process. 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827584" y="3211528"/>
            <a:ext cx="903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nginx -t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27584" y="3499560"/>
            <a:ext cx="79208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200" dirty="0" smtClean="0"/>
              <a:t>nginx: the configuration file C:\Users\nginx\nginx-1.13.2\nginx-1.13.2/conf/nginx.conf </a:t>
            </a:r>
            <a:r>
              <a:rPr lang="en-IN" sz="1200" b="1" dirty="0" smtClean="0"/>
              <a:t>syntax is ok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200" dirty="0" smtClean="0"/>
              <a:t>nginx: configuration file C:\Users\nginx\Downloads\nginx-1.13.2\nginx-1.13.2/conf/nginx.conf </a:t>
            </a:r>
            <a:r>
              <a:rPr lang="en-IN" sz="1200" b="1" dirty="0" smtClean="0"/>
              <a:t>test is successful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99592" y="4482269"/>
            <a:ext cx="30243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Browser &lt;----&gt;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Nginx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&lt;----&gt; Kestrel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2188" y="4160756"/>
            <a:ext cx="1522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Reverse Proxy</a:t>
            </a:r>
            <a:endParaRPr lang="en-IN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9592" y="5168868"/>
            <a:ext cx="22322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Browser &lt;---- HTTPS ---&gt;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Nginx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7924" y="4808828"/>
            <a:ext cx="1490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Enable HTTPS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897924" y="5460236"/>
            <a:ext cx="70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Brotli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99592" y="5744932"/>
            <a:ext cx="5444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Compression algorithm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compress files and save you around 10-20% bandwidth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Improved Streaming API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87624" y="2060848"/>
            <a:ext cx="6408712" cy="1080120"/>
            <a:chOff x="1238892" y="1614008"/>
            <a:chExt cx="6408712" cy="1080120"/>
          </a:xfrm>
        </p:grpSpPr>
        <p:sp>
          <p:nvSpPr>
            <p:cNvPr id="4" name="Rectangle 3"/>
            <p:cNvSpPr/>
            <p:nvPr/>
          </p:nvSpPr>
          <p:spPr>
            <a:xfrm>
              <a:off x="1238892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75396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11100" y="197404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111100" y="233408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55116" y="1614008"/>
              <a:ext cx="23042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Make a request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7084" y="2334088"/>
              <a:ext cx="2880320" cy="36004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response and close response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600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 API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Streaming API</a:t>
            </a:r>
            <a:endParaRPr lang="en-IN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31640" y="4077072"/>
            <a:ext cx="6408712" cy="1080120"/>
            <a:chOff x="1238892" y="1614008"/>
            <a:chExt cx="6408712" cy="1080120"/>
          </a:xfrm>
        </p:grpSpPr>
        <p:sp>
          <p:nvSpPr>
            <p:cNvPr id="17" name="Rectangle 16"/>
            <p:cNvSpPr/>
            <p:nvPr/>
          </p:nvSpPr>
          <p:spPr>
            <a:xfrm>
              <a:off x="1238892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5396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IN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111100" y="197404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111100" y="233408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255116" y="1614008"/>
              <a:ext cx="23042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Make a request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67084" y="2334088"/>
              <a:ext cx="2880320" cy="36004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response and have new updates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361" t="10454" r="47151" b="47007"/>
          <a:stretch>
            <a:fillRect/>
          </a:stretch>
        </p:blipFill>
        <p:spPr bwMode="auto">
          <a:xfrm>
            <a:off x="467544" y="3140968"/>
            <a:ext cx="797824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1170284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C:\Program Files (x86)\Windows Kits\10\bin\x64&gt;</a:t>
            </a:r>
            <a:r>
              <a:rPr lang="en-IN" sz="1200" dirty="0" err="1" smtClean="0"/>
              <a:t>makecert</a:t>
            </a:r>
            <a:r>
              <a:rPr lang="en-IN" sz="1200" dirty="0" smtClean="0"/>
              <a:t> -r -n "CN=</a:t>
            </a:r>
            <a:r>
              <a:rPr lang="en-IN" sz="1200" dirty="0" err="1" smtClean="0"/>
              <a:t>localhost</a:t>
            </a:r>
            <a:r>
              <a:rPr lang="en-IN" sz="1200" dirty="0" smtClean="0"/>
              <a:t>" -b 01/01/2000 -e 01/01/2099 -</a:t>
            </a:r>
            <a:r>
              <a:rPr lang="en-IN" sz="1200" dirty="0" err="1" smtClean="0"/>
              <a:t>eku</a:t>
            </a:r>
            <a:r>
              <a:rPr lang="en-IN" sz="1200" dirty="0" smtClean="0"/>
              <a:t> 1.3.6.1.5.5.7.3.3 -</a:t>
            </a:r>
            <a:r>
              <a:rPr lang="en-IN" sz="1200" dirty="0" err="1" smtClean="0"/>
              <a:t>sv</a:t>
            </a:r>
            <a:r>
              <a:rPr lang="en-IN" sz="1200" dirty="0" smtClean="0"/>
              <a:t> localhost.pvk localhost.cer</a:t>
            </a:r>
          </a:p>
          <a:p>
            <a:r>
              <a:rPr lang="en-IN" sz="1200" dirty="0" smtClean="0"/>
              <a:t>Succeeded</a:t>
            </a:r>
          </a:p>
          <a:p>
            <a:endParaRPr lang="en-IN" sz="1200" dirty="0" smtClean="0"/>
          </a:p>
          <a:p>
            <a:r>
              <a:rPr lang="en-IN" sz="1200" dirty="0" smtClean="0"/>
              <a:t>C:\Program Files (x86)\Windows </a:t>
            </a:r>
            <a:r>
              <a:rPr lang="en-IN" sz="1200" b="1" dirty="0" smtClean="0"/>
              <a:t>Kits\10\bin\x64&gt;cert2spc localhost.cer localhost.spc</a:t>
            </a:r>
          </a:p>
          <a:p>
            <a:r>
              <a:rPr lang="en-IN" sz="1200" b="1" dirty="0" smtClean="0"/>
              <a:t>Succeeded</a:t>
            </a:r>
          </a:p>
          <a:p>
            <a:endParaRPr lang="en-IN" sz="1200" dirty="0" smtClean="0"/>
          </a:p>
          <a:p>
            <a:r>
              <a:rPr lang="en-IN" sz="1200" dirty="0" smtClean="0"/>
              <a:t>C:\Program Files (x86)\Windows Kits\10\bin\x64&gt;</a:t>
            </a:r>
            <a:r>
              <a:rPr lang="en-IN" sz="1200" b="1" dirty="0" smtClean="0"/>
              <a:t>pvk2pfx -</a:t>
            </a:r>
            <a:r>
              <a:rPr lang="en-IN" sz="1200" b="1" dirty="0" err="1" smtClean="0"/>
              <a:t>pvk</a:t>
            </a:r>
            <a:r>
              <a:rPr lang="en-IN" sz="1200" b="1" dirty="0" smtClean="0"/>
              <a:t> localhost.pvk -</a:t>
            </a:r>
            <a:r>
              <a:rPr lang="en-IN" sz="1200" b="1" dirty="0" err="1" smtClean="0"/>
              <a:t>spc</a:t>
            </a:r>
            <a:r>
              <a:rPr lang="en-IN" sz="1200" b="1" dirty="0" smtClean="0"/>
              <a:t> localhost.spc -</a:t>
            </a:r>
            <a:r>
              <a:rPr lang="en-IN" sz="1200" b="1" dirty="0" err="1" smtClean="0"/>
              <a:t>pfx</a:t>
            </a:r>
            <a:r>
              <a:rPr lang="en-IN" sz="1200" b="1" dirty="0" smtClean="0"/>
              <a:t> localhost.pfx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3165" t="41998" r="54472" b="30955"/>
          <a:stretch>
            <a:fillRect/>
          </a:stretch>
        </p:blipFill>
        <p:spPr bwMode="auto">
          <a:xfrm>
            <a:off x="6732240" y="1196752"/>
            <a:ext cx="22237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579" b="6250"/>
          <a:stretch>
            <a:fillRect/>
          </a:stretch>
        </p:blipFill>
        <p:spPr bwMode="auto">
          <a:xfrm>
            <a:off x="467544" y="1772816"/>
            <a:ext cx="820891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378</Words>
  <Application>Microsoft Office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NGINX</vt:lpstr>
      <vt:lpstr>NGINX</vt:lpstr>
      <vt:lpstr>NGINX</vt:lpstr>
      <vt:lpstr>NGINX</vt:lpstr>
      <vt:lpstr>NGINX</vt:lpstr>
      <vt:lpstr>NGINX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Sudhar</dc:creator>
  <cp:lastModifiedBy>Sudhar</cp:lastModifiedBy>
  <cp:revision>59</cp:revision>
  <dcterms:created xsi:type="dcterms:W3CDTF">2017-07-06T19:19:52Z</dcterms:created>
  <dcterms:modified xsi:type="dcterms:W3CDTF">2017-07-07T04:50:25Z</dcterms:modified>
</cp:coreProperties>
</file>