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6359-5CA0-4911-B4B6-0412FD3E5FAE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7E20-31F9-4965-BA67-22A72CA48AB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20688"/>
            <a:ext cx="410445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&lt;Project </a:t>
            </a:r>
            <a:r>
              <a:rPr lang="en-IN" sz="900" dirty="0" err="1" smtClean="0"/>
              <a:t>Sdk</a:t>
            </a:r>
            <a:r>
              <a:rPr lang="en-IN" sz="900" dirty="0" smtClean="0"/>
              <a:t>="</a:t>
            </a:r>
            <a:r>
              <a:rPr lang="en-IN" sz="900" dirty="0" err="1" smtClean="0"/>
              <a:t>Microsoft.NET.Sdk.Web</a:t>
            </a:r>
            <a:r>
              <a:rPr lang="en-IN" sz="900" dirty="0" smtClean="0"/>
              <a:t>"&gt;</a:t>
            </a:r>
          </a:p>
          <a:p>
            <a:endParaRPr lang="en-IN" sz="900" dirty="0" smtClean="0"/>
          </a:p>
          <a:p>
            <a:r>
              <a:rPr lang="en-IN" sz="900" dirty="0" smtClean="0"/>
              <a:t>  &lt;</a:t>
            </a:r>
            <a:r>
              <a:rPr lang="en-IN" sz="900" dirty="0" err="1" smtClean="0"/>
              <a:t>PropertyGroup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TargetFramework</a:t>
            </a:r>
            <a:r>
              <a:rPr lang="en-IN" sz="900" dirty="0" smtClean="0"/>
              <a:t>&gt;netcoreapp1.1&lt;/</a:t>
            </a:r>
            <a:r>
              <a:rPr lang="en-IN" sz="900" dirty="0" err="1" smtClean="0"/>
              <a:t>TargetFramework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DockerComposeProjectPath</a:t>
            </a:r>
            <a:r>
              <a:rPr lang="en-IN" sz="900" dirty="0" smtClean="0"/>
              <a:t>&gt;..\</a:t>
            </a:r>
            <a:r>
              <a:rPr lang="en-IN" sz="900" dirty="0" err="1" smtClean="0"/>
              <a:t>docker-compose.dcproj</a:t>
            </a:r>
            <a:r>
              <a:rPr lang="en-IN" sz="900" dirty="0" smtClean="0"/>
              <a:t>&lt;/</a:t>
            </a:r>
            <a:r>
              <a:rPr lang="en-IN" sz="900" dirty="0" err="1" smtClean="0"/>
              <a:t>DockerComposeProjectPath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&lt;/</a:t>
            </a:r>
            <a:r>
              <a:rPr lang="en-IN" sz="900" dirty="0" err="1" smtClean="0"/>
              <a:t>PropertyGroup</a:t>
            </a:r>
            <a:r>
              <a:rPr lang="en-IN" sz="900" dirty="0" smtClean="0"/>
              <a:t>&gt;</a:t>
            </a:r>
          </a:p>
          <a:p>
            <a:endParaRPr lang="en-IN" sz="900" dirty="0" smtClean="0"/>
          </a:p>
          <a:p>
            <a:r>
              <a:rPr lang="en-IN" sz="900" dirty="0" smtClean="0"/>
              <a:t>  &lt;</a:t>
            </a:r>
            <a:r>
              <a:rPr lang="en-IN" sz="900" dirty="0" err="1" smtClean="0"/>
              <a:t>ItemGroup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&lt;Folder Include="</a:t>
            </a:r>
            <a:r>
              <a:rPr lang="en-IN" sz="900" dirty="0" err="1" smtClean="0"/>
              <a:t>wwwroot</a:t>
            </a:r>
            <a:r>
              <a:rPr lang="en-IN" sz="900" dirty="0" smtClean="0"/>
              <a:t>\" /&gt;</a:t>
            </a:r>
          </a:p>
          <a:p>
            <a:r>
              <a:rPr lang="en-IN" sz="900" dirty="0" smtClean="0"/>
              <a:t>  &lt;/</a:t>
            </a:r>
            <a:r>
              <a:rPr lang="en-IN" sz="900" dirty="0" err="1" smtClean="0"/>
              <a:t>ItemGroup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&lt;</a:t>
            </a:r>
            <a:r>
              <a:rPr lang="en-IN" sz="900" dirty="0" err="1" smtClean="0"/>
              <a:t>ItemGroup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PackageReference</a:t>
            </a:r>
            <a:r>
              <a:rPr lang="en-IN" sz="900" dirty="0" smtClean="0"/>
              <a:t> Include="</a:t>
            </a:r>
            <a:r>
              <a:rPr lang="en-IN" sz="900" dirty="0" err="1" smtClean="0"/>
              <a:t>Microsoft.ApplicationInsights.AspNetCore</a:t>
            </a:r>
            <a:r>
              <a:rPr lang="en-IN" sz="900" dirty="0" smtClean="0"/>
              <a:t>" Version="2.0.0" /&gt;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PackageReference</a:t>
            </a:r>
            <a:r>
              <a:rPr lang="en-IN" sz="900" dirty="0" smtClean="0"/>
              <a:t> Include="</a:t>
            </a:r>
            <a:r>
              <a:rPr lang="en-IN" sz="900" dirty="0" err="1" smtClean="0"/>
              <a:t>Microsoft.AspNetCore</a:t>
            </a:r>
            <a:r>
              <a:rPr lang="en-IN" sz="900" dirty="0" smtClean="0"/>
              <a:t>" Version="1.1.1" /&gt;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PackageReference</a:t>
            </a:r>
            <a:r>
              <a:rPr lang="en-IN" sz="900" dirty="0" smtClean="0"/>
              <a:t> Include="</a:t>
            </a:r>
            <a:r>
              <a:rPr lang="en-IN" sz="900" dirty="0" err="1" smtClean="0"/>
              <a:t>Microsoft.AspNetCore.Mvc</a:t>
            </a:r>
            <a:r>
              <a:rPr lang="en-IN" sz="900" dirty="0" smtClean="0"/>
              <a:t>" Version="1.1.2" /&gt;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PackageReference</a:t>
            </a:r>
            <a:r>
              <a:rPr lang="en-IN" sz="900" dirty="0" smtClean="0"/>
              <a:t> Include="</a:t>
            </a:r>
            <a:r>
              <a:rPr lang="en-IN" sz="900" dirty="0" err="1" smtClean="0"/>
              <a:t>Microsoft.Extensions.Logging.Debug</a:t>
            </a:r>
            <a:r>
              <a:rPr lang="en-IN" sz="900" dirty="0" smtClean="0"/>
              <a:t>" Version="1.1.1" /&gt;</a:t>
            </a:r>
          </a:p>
          <a:p>
            <a:r>
              <a:rPr lang="en-IN" sz="900" dirty="0" smtClean="0"/>
              <a:t>  &lt;/</a:t>
            </a:r>
            <a:r>
              <a:rPr lang="en-IN" sz="900" dirty="0" err="1" smtClean="0"/>
              <a:t>ItemGroup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&lt;</a:t>
            </a:r>
            <a:r>
              <a:rPr lang="en-IN" sz="900" dirty="0" err="1" smtClean="0"/>
              <a:t>ItemGroup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DotNetCliToolReference</a:t>
            </a:r>
            <a:r>
              <a:rPr lang="en-IN" sz="900" dirty="0" smtClean="0"/>
              <a:t> Include="</a:t>
            </a:r>
            <a:r>
              <a:rPr lang="en-IN" sz="900" dirty="0" err="1" smtClean="0"/>
              <a:t>Microsoft.VisualStudio.Web.CodeGeneration.Tools</a:t>
            </a:r>
            <a:r>
              <a:rPr lang="en-IN" sz="900" dirty="0" smtClean="0"/>
              <a:t>" Version="1.0.0" /&gt;</a:t>
            </a:r>
          </a:p>
          <a:p>
            <a:r>
              <a:rPr lang="en-IN" sz="900" dirty="0" smtClean="0"/>
              <a:t>  &lt;/</a:t>
            </a:r>
            <a:r>
              <a:rPr lang="en-IN" sz="900" dirty="0" err="1" smtClean="0"/>
              <a:t>ItemGroup</a:t>
            </a:r>
            <a:r>
              <a:rPr lang="en-IN" sz="900" dirty="0" smtClean="0"/>
              <a:t>&gt;</a:t>
            </a:r>
          </a:p>
          <a:p>
            <a:endParaRPr lang="en-IN" sz="900" dirty="0" smtClean="0"/>
          </a:p>
          <a:p>
            <a:r>
              <a:rPr lang="en-IN" sz="900" dirty="0" smtClean="0"/>
              <a:t>&lt;/Project&gt;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5976" y="620688"/>
            <a:ext cx="478802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&lt;?xml version="1.0" encoding="utf-8"?&gt;</a:t>
            </a:r>
          </a:p>
          <a:p>
            <a:r>
              <a:rPr lang="en-IN" sz="900" dirty="0" smtClean="0"/>
              <a:t>&lt;Project </a:t>
            </a:r>
            <a:r>
              <a:rPr lang="en-IN" sz="900" dirty="0" err="1" smtClean="0"/>
              <a:t>ToolsVersion</a:t>
            </a:r>
            <a:r>
              <a:rPr lang="en-IN" sz="900" dirty="0" smtClean="0"/>
              <a:t>="12.0" </a:t>
            </a:r>
            <a:r>
              <a:rPr lang="en-IN" sz="900" dirty="0" err="1" smtClean="0"/>
              <a:t>DefaultTargets</a:t>
            </a:r>
            <a:r>
              <a:rPr lang="en-IN" sz="900" dirty="0" smtClean="0"/>
              <a:t>="Build" </a:t>
            </a:r>
            <a:r>
              <a:rPr lang="en-IN" sz="900" dirty="0" err="1" smtClean="0"/>
              <a:t>xmlns</a:t>
            </a:r>
            <a:r>
              <a:rPr lang="en-IN" sz="900" dirty="0" smtClean="0"/>
              <a:t>="http://schemas.microsoft.com/developer/msbuild/2003"&gt;</a:t>
            </a:r>
          </a:p>
          <a:p>
            <a:r>
              <a:rPr lang="en-IN" sz="900" dirty="0" smtClean="0"/>
              <a:t>  &lt;Import Project="$(</a:t>
            </a:r>
            <a:r>
              <a:rPr lang="en-IN" sz="900" dirty="0" err="1" smtClean="0"/>
              <a:t>MSBuildExtensionsPath</a:t>
            </a:r>
            <a:r>
              <a:rPr lang="en-IN" sz="900" dirty="0" smtClean="0"/>
              <a:t>)\$(</a:t>
            </a:r>
            <a:r>
              <a:rPr lang="en-IN" sz="900" dirty="0" err="1" smtClean="0"/>
              <a:t>MSBuildToolsVersion</a:t>
            </a:r>
            <a:r>
              <a:rPr lang="en-IN" sz="900" dirty="0" smtClean="0"/>
              <a:t>)\</a:t>
            </a:r>
            <a:r>
              <a:rPr lang="en-IN" sz="900" dirty="0" err="1" smtClean="0"/>
              <a:t>Microsoft.Common.props</a:t>
            </a:r>
            <a:r>
              <a:rPr lang="en-IN" sz="900" dirty="0" smtClean="0"/>
              <a:t>" Condition="Exists('$(</a:t>
            </a:r>
            <a:r>
              <a:rPr lang="en-IN" sz="900" dirty="0" err="1" smtClean="0"/>
              <a:t>MSBuildExtensionsPath</a:t>
            </a:r>
            <a:r>
              <a:rPr lang="en-IN" sz="900" dirty="0" smtClean="0"/>
              <a:t>)\$(</a:t>
            </a:r>
            <a:r>
              <a:rPr lang="en-IN" sz="900" dirty="0" err="1" smtClean="0"/>
              <a:t>MSBuildToolsVersion</a:t>
            </a:r>
            <a:r>
              <a:rPr lang="en-IN" sz="900" dirty="0" smtClean="0"/>
              <a:t>)\</a:t>
            </a:r>
            <a:r>
              <a:rPr lang="en-IN" sz="900" dirty="0" err="1" smtClean="0"/>
              <a:t>Microsoft.Common.props</a:t>
            </a:r>
            <a:r>
              <a:rPr lang="en-IN" sz="900" dirty="0" smtClean="0"/>
              <a:t>')" /&gt;</a:t>
            </a:r>
          </a:p>
          <a:p>
            <a:r>
              <a:rPr lang="en-IN" sz="900" dirty="0" smtClean="0"/>
              <a:t>  &lt;</a:t>
            </a:r>
            <a:r>
              <a:rPr lang="en-IN" sz="900" dirty="0" err="1" smtClean="0"/>
              <a:t>PropertyGroup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&lt;Configuration Condition=" '$(Configuration)' == '' "&gt;Debug&lt;/Configuration&gt;</a:t>
            </a:r>
          </a:p>
          <a:p>
            <a:r>
              <a:rPr lang="en-IN" sz="900" dirty="0" smtClean="0"/>
              <a:t>    &lt;Platform Condition=" '$(Platform)' == '' "&gt;</a:t>
            </a:r>
            <a:r>
              <a:rPr lang="en-IN" sz="900" dirty="0" err="1" smtClean="0"/>
              <a:t>AnyCPU</a:t>
            </a:r>
            <a:r>
              <a:rPr lang="en-IN" sz="900" dirty="0" smtClean="0"/>
              <a:t>&lt;/Platform&gt;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ProductVersion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&lt;/</a:t>
            </a:r>
            <a:r>
              <a:rPr lang="en-IN" sz="900" dirty="0" err="1" smtClean="0"/>
              <a:t>ProductVersion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SchemaVersion</a:t>
            </a:r>
            <a:r>
              <a:rPr lang="en-IN" sz="900" dirty="0" smtClean="0"/>
              <a:t>&gt;2.0&lt;/</a:t>
            </a:r>
            <a:r>
              <a:rPr lang="en-IN" sz="900" dirty="0" err="1" smtClean="0"/>
              <a:t>SchemaVersion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ProjectGuid</a:t>
            </a:r>
            <a:r>
              <a:rPr lang="en-IN" sz="900" dirty="0" smtClean="0"/>
              <a:t>&gt;{8D0D1153-082A-4ED3-8C28-2799C1FE40FB}&lt;/</a:t>
            </a:r>
            <a:r>
              <a:rPr lang="en-IN" sz="900" dirty="0" err="1" smtClean="0"/>
              <a:t>ProjectGuid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ProjectTypeGuids</a:t>
            </a:r>
            <a:r>
              <a:rPr lang="en-IN" sz="900" dirty="0" smtClean="0"/>
              <a:t>&gt;{349c5851-65df-11da-9384-00065b846f21};{fae04ec0-301f-11d3-bf4b-00c04f79efbc}&lt;/</a:t>
            </a:r>
            <a:r>
              <a:rPr lang="en-IN" sz="900" dirty="0" err="1" smtClean="0"/>
              <a:t>ProjectTypeGuids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OutputType</a:t>
            </a:r>
            <a:r>
              <a:rPr lang="en-IN" sz="900" dirty="0" smtClean="0"/>
              <a:t>&gt;Library&lt;/</a:t>
            </a:r>
            <a:r>
              <a:rPr lang="en-IN" sz="900" dirty="0" err="1" smtClean="0"/>
              <a:t>OutputType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AppDesignerFolder</a:t>
            </a:r>
            <a:r>
              <a:rPr lang="en-IN" sz="900" dirty="0" smtClean="0"/>
              <a:t>&gt;Properties&lt;/</a:t>
            </a:r>
            <a:r>
              <a:rPr lang="en-IN" sz="900" dirty="0" err="1" smtClean="0"/>
              <a:t>AppDesignerFolder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RootNamespace</a:t>
            </a:r>
            <a:r>
              <a:rPr lang="en-IN" sz="900" dirty="0" smtClean="0"/>
              <a:t>&gt;WebApplication1&lt;/</a:t>
            </a:r>
            <a:r>
              <a:rPr lang="en-IN" sz="900" dirty="0" err="1" smtClean="0"/>
              <a:t>RootNamespace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AssemblyName</a:t>
            </a:r>
            <a:r>
              <a:rPr lang="en-IN" sz="900" dirty="0" smtClean="0"/>
              <a:t>&gt;WebApplication1&lt;/</a:t>
            </a:r>
            <a:r>
              <a:rPr lang="en-IN" sz="900" dirty="0" err="1" smtClean="0"/>
              <a:t>AssemblyName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TargetFrameworkVersion</a:t>
            </a:r>
            <a:r>
              <a:rPr lang="en-IN" sz="900" dirty="0" smtClean="0"/>
              <a:t>&gt;v4.5&lt;/</a:t>
            </a:r>
            <a:r>
              <a:rPr lang="en-IN" sz="900" dirty="0" err="1" smtClean="0"/>
              <a:t>TargetFrameworkVersion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MvcBuildViews</a:t>
            </a:r>
            <a:r>
              <a:rPr lang="en-IN" sz="900" dirty="0" smtClean="0"/>
              <a:t>&gt;false&lt;/</a:t>
            </a:r>
            <a:r>
              <a:rPr lang="en-IN" sz="900" dirty="0" err="1" smtClean="0"/>
              <a:t>MvcBuildViews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UseIISExpress</a:t>
            </a:r>
            <a:r>
              <a:rPr lang="en-IN" sz="900" dirty="0" smtClean="0"/>
              <a:t>&gt;true&lt;/</a:t>
            </a:r>
            <a:r>
              <a:rPr lang="en-IN" sz="900" dirty="0" err="1" smtClean="0"/>
              <a:t>UseIISExpress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IISExpressSSLPort</a:t>
            </a:r>
            <a:r>
              <a:rPr lang="en-IN" sz="900" dirty="0" smtClean="0"/>
              <a:t> /&gt;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IISExpressAnonymousAuthentication</a:t>
            </a:r>
            <a:r>
              <a:rPr lang="en-IN" sz="900" dirty="0" smtClean="0"/>
              <a:t> /&gt;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IISExpressWindowsAuthentication</a:t>
            </a:r>
            <a:r>
              <a:rPr lang="en-IN" sz="900" dirty="0" smtClean="0"/>
              <a:t> /&gt;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IISExpressUseClassicPipelineMode</a:t>
            </a:r>
            <a:r>
              <a:rPr lang="en-IN" sz="900" dirty="0" smtClean="0"/>
              <a:t> /&gt;</a:t>
            </a:r>
          </a:p>
          <a:p>
            <a:r>
              <a:rPr lang="en-IN" sz="900" dirty="0" smtClean="0"/>
              <a:t>  &lt;/</a:t>
            </a:r>
            <a:r>
              <a:rPr lang="en-IN" sz="900" dirty="0" err="1" smtClean="0"/>
              <a:t>PropertyGroup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&lt;</a:t>
            </a:r>
            <a:r>
              <a:rPr lang="en-IN" sz="900" dirty="0" err="1" smtClean="0"/>
              <a:t>PropertyGroup</a:t>
            </a:r>
            <a:r>
              <a:rPr lang="en-IN" sz="900" dirty="0" smtClean="0"/>
              <a:t> Condition=" '$(Configuration)|$(Platform)' == '</a:t>
            </a:r>
            <a:r>
              <a:rPr lang="en-IN" sz="900" dirty="0" err="1" smtClean="0"/>
              <a:t>Debug|AnyCPU</a:t>
            </a:r>
            <a:r>
              <a:rPr lang="en-IN" sz="900" dirty="0" smtClean="0"/>
              <a:t>' "&gt;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DebugSymbols</a:t>
            </a:r>
            <a:r>
              <a:rPr lang="en-IN" sz="900" dirty="0" smtClean="0"/>
              <a:t>&gt;true&lt;/</a:t>
            </a:r>
            <a:r>
              <a:rPr lang="en-IN" sz="900" dirty="0" err="1" smtClean="0"/>
              <a:t>DebugSymbols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DebugType</a:t>
            </a:r>
            <a:r>
              <a:rPr lang="en-IN" sz="900" dirty="0" smtClean="0"/>
              <a:t>&gt;full&lt;/</a:t>
            </a:r>
            <a:r>
              <a:rPr lang="en-IN" sz="900" dirty="0" err="1" smtClean="0"/>
              <a:t>DebugType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&lt;Optimize&gt;false&lt;/Optimize&gt;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OutputPath</a:t>
            </a:r>
            <a:r>
              <a:rPr lang="en-IN" sz="900" dirty="0" smtClean="0"/>
              <a:t>&gt;bin\&lt;/</a:t>
            </a:r>
            <a:r>
              <a:rPr lang="en-IN" sz="900" dirty="0" err="1" smtClean="0"/>
              <a:t>OutputPath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DefineConstants</a:t>
            </a:r>
            <a:r>
              <a:rPr lang="en-IN" sz="900" dirty="0" smtClean="0"/>
              <a:t>&gt;DEBUG;TRACE&lt;/</a:t>
            </a:r>
            <a:r>
              <a:rPr lang="en-IN" sz="900" dirty="0" err="1" smtClean="0"/>
              <a:t>DefineConstants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ErrorReport</a:t>
            </a:r>
            <a:r>
              <a:rPr lang="en-IN" sz="900" dirty="0" smtClean="0"/>
              <a:t>&gt;prompt&lt;/</a:t>
            </a:r>
            <a:r>
              <a:rPr lang="en-IN" sz="900" dirty="0" err="1" smtClean="0"/>
              <a:t>ErrorReport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  &lt;</a:t>
            </a:r>
            <a:r>
              <a:rPr lang="en-IN" sz="900" dirty="0" err="1" smtClean="0"/>
              <a:t>WarningLevel</a:t>
            </a:r>
            <a:r>
              <a:rPr lang="en-IN" sz="900" dirty="0" smtClean="0"/>
              <a:t>&gt;4&lt;/</a:t>
            </a:r>
            <a:r>
              <a:rPr lang="en-IN" sz="900" dirty="0" err="1" smtClean="0"/>
              <a:t>WarningLevel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  &lt;/</a:t>
            </a:r>
            <a:r>
              <a:rPr lang="en-IN" sz="900" dirty="0" err="1" smtClean="0"/>
              <a:t>PropertyGroup</a:t>
            </a:r>
            <a:r>
              <a:rPr lang="en-IN" sz="900" dirty="0" smtClean="0"/>
              <a:t>&gt;</a:t>
            </a:r>
          </a:p>
          <a:p>
            <a:r>
              <a:rPr lang="en-IN" sz="900" dirty="0" smtClean="0"/>
              <a:t>&lt;/Project&gt;</a:t>
            </a:r>
            <a:endParaRPr lang="en-IN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6250"/>
          <a:stretch>
            <a:fillRect/>
          </a:stretch>
        </p:blipFill>
        <p:spPr bwMode="auto">
          <a:xfrm>
            <a:off x="251520" y="692696"/>
            <a:ext cx="84969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4286"/>
          <a:stretch>
            <a:fillRect/>
          </a:stretch>
        </p:blipFill>
        <p:spPr bwMode="auto">
          <a:xfrm>
            <a:off x="395536" y="980728"/>
            <a:ext cx="813690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362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Sudhar</dc:creator>
  <cp:lastModifiedBy>Sudhar</cp:lastModifiedBy>
  <cp:revision>3</cp:revision>
  <dcterms:created xsi:type="dcterms:W3CDTF">2017-08-07T22:57:42Z</dcterms:created>
  <dcterms:modified xsi:type="dcterms:W3CDTF">2017-08-08T05:55:13Z</dcterms:modified>
</cp:coreProperties>
</file>