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935-982E-4F92-BE06-644C559EC5AF}" type="datetimeFigureOut">
              <a:rPr lang="en-IN" smtClean="0"/>
              <a:pPr/>
              <a:t>07-07-2017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0310-9179-4C84-90BD-502648B3C5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935-982E-4F92-BE06-644C559EC5AF}" type="datetimeFigureOut">
              <a:rPr lang="en-IN" smtClean="0"/>
              <a:pPr/>
              <a:t>07-07-2017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0310-9179-4C84-90BD-502648B3C5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935-982E-4F92-BE06-644C559EC5AF}" type="datetimeFigureOut">
              <a:rPr lang="en-IN" smtClean="0"/>
              <a:pPr/>
              <a:t>07-07-2017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0310-9179-4C84-90BD-502648B3C5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935-982E-4F92-BE06-644C559EC5AF}" type="datetimeFigureOut">
              <a:rPr lang="en-IN" smtClean="0"/>
              <a:pPr/>
              <a:t>07-07-2017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0310-9179-4C84-90BD-502648B3C5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935-982E-4F92-BE06-644C559EC5AF}" type="datetimeFigureOut">
              <a:rPr lang="en-IN" smtClean="0"/>
              <a:pPr/>
              <a:t>07-07-2017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0310-9179-4C84-90BD-502648B3C5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935-982E-4F92-BE06-644C559EC5AF}" type="datetimeFigureOut">
              <a:rPr lang="en-IN" smtClean="0"/>
              <a:pPr/>
              <a:t>07-07-2017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0310-9179-4C84-90BD-502648B3C5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935-982E-4F92-BE06-644C559EC5AF}" type="datetimeFigureOut">
              <a:rPr lang="en-IN" smtClean="0"/>
              <a:pPr/>
              <a:t>07-07-2017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0310-9179-4C84-90BD-502648B3C5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935-982E-4F92-BE06-644C559EC5AF}" type="datetimeFigureOut">
              <a:rPr lang="en-IN" smtClean="0"/>
              <a:pPr/>
              <a:t>07-07-2017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0310-9179-4C84-90BD-502648B3C5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935-982E-4F92-BE06-644C559EC5AF}" type="datetimeFigureOut">
              <a:rPr lang="en-IN" smtClean="0"/>
              <a:pPr/>
              <a:t>07-07-2017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0310-9179-4C84-90BD-502648B3C5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935-982E-4F92-BE06-644C559EC5AF}" type="datetimeFigureOut">
              <a:rPr lang="en-IN" smtClean="0"/>
              <a:pPr/>
              <a:t>07-07-2017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0310-9179-4C84-90BD-502648B3C5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935-982E-4F92-BE06-644C559EC5AF}" type="datetimeFigureOut">
              <a:rPr lang="en-IN" smtClean="0"/>
              <a:pPr/>
              <a:t>07-07-2017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0310-9179-4C84-90BD-502648B3C5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A935-982E-4F92-BE06-644C559EC5AF}" type="datetimeFigureOut">
              <a:rPr lang="en-IN" smtClean="0"/>
              <a:pPr/>
              <a:t>07-07-2017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20310-9179-4C84-90BD-502648B3C5F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3825" y="2890838"/>
            <a:ext cx="12763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NGINX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83568" y="1484784"/>
            <a:ext cx="820891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dirty="0" smtClean="0"/>
              <a:t> </a:t>
            </a:r>
            <a:endParaRPr lang="en-IN" dirty="0" smtClean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IN" dirty="0" smtClean="0"/>
              <a:t>It is </a:t>
            </a:r>
            <a:r>
              <a:rPr lang="en-IN" dirty="0" smtClean="0"/>
              <a:t>a web server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IN" dirty="0" smtClean="0"/>
              <a:t> It is an open-source.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IN" dirty="0" smtClean="0"/>
              <a:t> Used as a reverse proxy, load balancer and HTTP cache.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IN" dirty="0" smtClean="0"/>
              <a:t> High performance, stability, simple configuration.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IN" dirty="0" smtClean="0"/>
              <a:t> Improve user experience.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IN" dirty="0" smtClean="0"/>
              <a:t> Handles a large number of clients at the same time.</a:t>
            </a:r>
          </a:p>
          <a:p>
            <a:endParaRPr lang="en-US" dirty="0" smtClean="0"/>
          </a:p>
          <a:p>
            <a:r>
              <a:rPr lang="en-IN" b="1" dirty="0" smtClean="0"/>
              <a:t>Designing and Deploying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683568" y="6237312"/>
            <a:ext cx="82089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There are only two things a web server needs to be…..fast…..really fast…..and secure. </a:t>
            </a:r>
            <a:endParaRPr lang="en-IN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4437112"/>
            <a:ext cx="97174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55576" y="4581128"/>
            <a:ext cx="7992888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IN" sz="1600" dirty="0" smtClean="0"/>
              <a:t> To </a:t>
            </a:r>
            <a:r>
              <a:rPr lang="en-IN" sz="1600" dirty="0" smtClean="0"/>
              <a:t>achieve faster time to market.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IN" sz="1600" dirty="0" smtClean="0"/>
              <a:t> Moving </a:t>
            </a:r>
            <a:r>
              <a:rPr lang="en-IN" sz="1600" dirty="0" smtClean="0"/>
              <a:t>away from heavy monolithic architectures to </a:t>
            </a:r>
            <a:r>
              <a:rPr lang="en-IN" sz="1600" dirty="0" err="1" smtClean="0"/>
              <a:t>Microservices</a:t>
            </a:r>
            <a:r>
              <a:rPr lang="en-IN" sz="1600" dirty="0" smtClean="0"/>
              <a:t> </a:t>
            </a:r>
            <a:r>
              <a:rPr lang="en-IN" sz="1600" dirty="0" smtClean="0"/>
              <a:t>architectures. </a:t>
            </a:r>
            <a:endParaRPr lang="en-IN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14847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is NGINX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755576" y="5373216"/>
            <a:ext cx="799288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/>
              <a:t>Adopted</a:t>
            </a:r>
            <a:endParaRPr lang="en-US" b="1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Netflix, </a:t>
            </a:r>
            <a:r>
              <a:rPr lang="en-US" dirty="0" err="1" smtClean="0"/>
              <a:t>Dropbox</a:t>
            </a:r>
            <a:r>
              <a:rPr lang="en-US" dirty="0" smtClean="0"/>
              <a:t>, </a:t>
            </a:r>
            <a:r>
              <a:rPr lang="en-US" dirty="0" err="1" smtClean="0"/>
              <a:t>Pinterest</a:t>
            </a:r>
            <a:r>
              <a:rPr lang="en-US" dirty="0" smtClean="0"/>
              <a:t>, </a:t>
            </a:r>
            <a:r>
              <a:rPr lang="en-US" dirty="0" err="1" smtClean="0"/>
              <a:t>Airbnb</a:t>
            </a:r>
            <a:r>
              <a:rPr lang="en-US" dirty="0" smtClean="0"/>
              <a:t>, WordPress.com, Box, </a:t>
            </a:r>
            <a:r>
              <a:rPr lang="en-US" dirty="0" err="1" smtClean="0"/>
              <a:t>Instagram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NGINX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1560" y="306896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From Monolithic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To Dynamic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 Tier, J2EE style</a:t>
                      </a:r>
                      <a:r>
                        <a:rPr lang="en-IN" baseline="0" dirty="0" smtClean="0"/>
                        <a:t> architecture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Microservices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Complex Protocols (HTML,</a:t>
                      </a:r>
                      <a:r>
                        <a:rPr lang="en-IN" baseline="0" dirty="0" smtClean="0"/>
                        <a:t> SOAP)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Lightweight (REST, Messaging)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Persistent deployments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Containers, VMs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Fixed, Static Infrastructure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SDN, NFV, Cloud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Big-bang releases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Continuous delivery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Silo’ed</a:t>
                      </a:r>
                      <a:r>
                        <a:rPr lang="en-IN" dirty="0" smtClean="0"/>
                        <a:t> teams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DevOps</a:t>
                      </a:r>
                      <a:r>
                        <a:rPr lang="en-IN" dirty="0" smtClean="0"/>
                        <a:t> Culture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827584" y="1700808"/>
            <a:ext cx="7416824" cy="936104"/>
            <a:chOff x="971600" y="2852936"/>
            <a:chExt cx="7416824" cy="1440160"/>
          </a:xfrm>
        </p:grpSpPr>
        <p:sp>
          <p:nvSpPr>
            <p:cNvPr id="7" name="Cloud 6"/>
            <p:cNvSpPr/>
            <p:nvPr/>
          </p:nvSpPr>
          <p:spPr>
            <a:xfrm>
              <a:off x="971600" y="3356992"/>
              <a:ext cx="1800200" cy="936104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Internet</a:t>
              </a:r>
              <a:endParaRPr lang="en-IN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987824" y="3717032"/>
              <a:ext cx="11521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283968" y="3429000"/>
              <a:ext cx="172819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Reverse Proxy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60232" y="2852936"/>
              <a:ext cx="172819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Reverse Proxy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60232" y="3789040"/>
              <a:ext cx="172819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Reverse Proxy</a:t>
              </a:r>
              <a:endParaRPr lang="en-IN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6084168" y="3212976"/>
              <a:ext cx="432048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084168" y="3789040"/>
              <a:ext cx="432048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971600" y="134076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Reverse Proxy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NGINX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56216"/>
            <a:ext cx="8229600" cy="5184576"/>
          </a:xfrm>
        </p:spPr>
        <p:txBody>
          <a:bodyPr>
            <a:normAutofit/>
          </a:bodyPr>
          <a:lstStyle/>
          <a:p>
            <a:r>
              <a:rPr lang="en-IN" sz="1600" b="1" dirty="0" err="1" smtClean="0"/>
              <a:t>tasklist</a:t>
            </a:r>
            <a:r>
              <a:rPr lang="en-IN" sz="1600" b="1" dirty="0" smtClean="0"/>
              <a:t> /</a:t>
            </a:r>
            <a:r>
              <a:rPr lang="en-IN" sz="1600" b="1" dirty="0" err="1" smtClean="0"/>
              <a:t>fi</a:t>
            </a:r>
            <a:r>
              <a:rPr lang="en-IN" sz="1600" b="1" dirty="0" smtClean="0"/>
              <a:t> “</a:t>
            </a:r>
            <a:r>
              <a:rPr lang="en-IN" sz="1600" b="1" dirty="0" err="1" smtClean="0"/>
              <a:t>imagename</a:t>
            </a:r>
            <a:r>
              <a:rPr lang="en-IN" sz="1600" b="1" dirty="0" smtClean="0"/>
              <a:t> </a:t>
            </a:r>
            <a:r>
              <a:rPr lang="en-IN" sz="1600" b="1" dirty="0" err="1" smtClean="0"/>
              <a:t>eq</a:t>
            </a:r>
            <a:r>
              <a:rPr lang="en-IN" sz="1600" b="1" dirty="0" smtClean="0"/>
              <a:t> nginx.exe”</a:t>
            </a:r>
            <a:r>
              <a:rPr lang="en-IN" sz="1600" dirty="0" smtClean="0"/>
              <a:t> – gives response as below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27584" y="1652876"/>
          <a:ext cx="609600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Image Name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PID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Session Name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Session#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Memory Usage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nginx.exe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43404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Console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19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7,140 K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nginx.exe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48244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Console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19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7,588 K</a:t>
                      </a:r>
                      <a:endParaRPr lang="en-IN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55576" y="2964756"/>
            <a:ext cx="6984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1200" dirty="0" smtClean="0"/>
              <a:t>First is the master process and another is the worker process. </a:t>
            </a:r>
            <a:endParaRPr lang="en-IN" sz="1200" dirty="0"/>
          </a:p>
        </p:txBody>
      </p:sp>
      <p:sp>
        <p:nvSpPr>
          <p:cNvPr id="6" name="Rectangle 5"/>
          <p:cNvSpPr/>
          <p:nvPr/>
        </p:nvSpPr>
        <p:spPr>
          <a:xfrm>
            <a:off x="827584" y="3211528"/>
            <a:ext cx="903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nginx -t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827584" y="3499560"/>
            <a:ext cx="7920880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IN" sz="1200" dirty="0" smtClean="0"/>
              <a:t>nginx: the configuration file C:\Users\nginx\nginx-1.13.2\nginx-1.13.2/conf/nginx.conf </a:t>
            </a:r>
            <a:r>
              <a:rPr lang="en-IN" sz="1200" b="1" dirty="0" smtClean="0"/>
              <a:t>syntax is ok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IN" sz="1200" dirty="0" smtClean="0"/>
              <a:t>nginx: configuration file C:\Users\nginx\Downloads\nginx-1.13.2\nginx-1.13.2/conf/nginx.conf </a:t>
            </a:r>
            <a:r>
              <a:rPr lang="en-IN" sz="1200" b="1" dirty="0" smtClean="0"/>
              <a:t>test is successful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899592" y="4482269"/>
            <a:ext cx="30243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Browser &lt;----&gt;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Nginx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&lt;----&gt; Kestrel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2188" y="4160756"/>
            <a:ext cx="1522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Reverse Proxy</a:t>
            </a:r>
            <a:endParaRPr lang="en-IN" b="1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9592" y="5168868"/>
            <a:ext cx="22322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Browser &lt;---- HTTPS ---&gt;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Nginx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7924" y="4808828"/>
            <a:ext cx="1490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Enable HTTPS</a:t>
            </a:r>
            <a:endParaRPr lang="en-IN" b="1" dirty="0"/>
          </a:p>
        </p:txBody>
      </p:sp>
      <p:sp>
        <p:nvSpPr>
          <p:cNvPr id="14" name="Rectangle 13"/>
          <p:cNvSpPr/>
          <p:nvPr/>
        </p:nvSpPr>
        <p:spPr>
          <a:xfrm>
            <a:off x="897924" y="5460236"/>
            <a:ext cx="709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err="1" smtClean="0"/>
              <a:t>Brotli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899592" y="5744932"/>
            <a:ext cx="54443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dirty="0" smtClean="0"/>
              <a:t>Compression algorithm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compress files and save you around 10-20% bandwidth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Improved Streaming API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NGINX</a:t>
            </a:r>
            <a:endParaRPr lang="en-IN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87624" y="2060848"/>
            <a:ext cx="6408712" cy="1080120"/>
            <a:chOff x="1238892" y="1614008"/>
            <a:chExt cx="6408712" cy="1080120"/>
          </a:xfrm>
        </p:grpSpPr>
        <p:sp>
          <p:nvSpPr>
            <p:cNvPr id="4" name="Rectangle 3"/>
            <p:cNvSpPr/>
            <p:nvPr/>
          </p:nvSpPr>
          <p:spPr>
            <a:xfrm>
              <a:off x="1238892" y="1830032"/>
              <a:ext cx="187220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 </a:t>
              </a:r>
              <a:endParaRPr lang="en-IN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775396" y="1830032"/>
              <a:ext cx="187220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en-IN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111100" y="1974048"/>
              <a:ext cx="26642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3111100" y="2334088"/>
              <a:ext cx="26642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255116" y="1614008"/>
              <a:ext cx="230425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Make a request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7084" y="2334088"/>
              <a:ext cx="2880320" cy="36004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Send response and close response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71600" y="134076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REST API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15616" y="357301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Streaming API</a:t>
            </a:r>
            <a:endParaRPr lang="en-IN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31640" y="4077072"/>
            <a:ext cx="6408712" cy="1080120"/>
            <a:chOff x="1238892" y="1614008"/>
            <a:chExt cx="6408712" cy="1080120"/>
          </a:xfrm>
        </p:grpSpPr>
        <p:sp>
          <p:nvSpPr>
            <p:cNvPr id="17" name="Rectangle 16"/>
            <p:cNvSpPr/>
            <p:nvPr/>
          </p:nvSpPr>
          <p:spPr>
            <a:xfrm>
              <a:off x="1238892" y="1830032"/>
              <a:ext cx="187220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 </a:t>
              </a:r>
              <a:endParaRPr lang="en-IN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75396" y="1830032"/>
              <a:ext cx="187220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en-IN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111100" y="1974048"/>
              <a:ext cx="26642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3111100" y="2334088"/>
              <a:ext cx="26642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255116" y="1614008"/>
              <a:ext cx="230425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Make a request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967084" y="2334088"/>
              <a:ext cx="2880320" cy="36004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Send response and have new updates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NGINX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6361" t="10454" r="47151" b="47007"/>
          <a:stretch>
            <a:fillRect/>
          </a:stretch>
        </p:blipFill>
        <p:spPr bwMode="auto">
          <a:xfrm>
            <a:off x="467544" y="3140968"/>
            <a:ext cx="7978249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23528" y="1170284"/>
            <a:ext cx="63367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/>
              <a:t>C:\Program Files (x86)\Windows Kits\10\bin\x64&gt;</a:t>
            </a:r>
            <a:r>
              <a:rPr lang="en-IN" sz="1200" dirty="0" err="1" smtClean="0"/>
              <a:t>makecert</a:t>
            </a:r>
            <a:r>
              <a:rPr lang="en-IN" sz="1200" dirty="0" smtClean="0"/>
              <a:t> -r -n "CN=</a:t>
            </a:r>
            <a:r>
              <a:rPr lang="en-IN" sz="1200" dirty="0" err="1" smtClean="0"/>
              <a:t>localhost</a:t>
            </a:r>
            <a:r>
              <a:rPr lang="en-IN" sz="1200" dirty="0" smtClean="0"/>
              <a:t>" -b 01/01/2000 -e 01/01/2099 -</a:t>
            </a:r>
            <a:r>
              <a:rPr lang="en-IN" sz="1200" dirty="0" err="1" smtClean="0"/>
              <a:t>eku</a:t>
            </a:r>
            <a:r>
              <a:rPr lang="en-IN" sz="1200" dirty="0" smtClean="0"/>
              <a:t> 1.3.6.1.5.5.7.3.3 -</a:t>
            </a:r>
            <a:r>
              <a:rPr lang="en-IN" sz="1200" dirty="0" err="1" smtClean="0"/>
              <a:t>sv</a:t>
            </a:r>
            <a:r>
              <a:rPr lang="en-IN" sz="1200" dirty="0" smtClean="0"/>
              <a:t> localhost.pvk localhost.cer</a:t>
            </a:r>
          </a:p>
          <a:p>
            <a:r>
              <a:rPr lang="en-IN" sz="1200" dirty="0" smtClean="0"/>
              <a:t>Succeeded</a:t>
            </a:r>
          </a:p>
          <a:p>
            <a:endParaRPr lang="en-IN" sz="1200" dirty="0" smtClean="0"/>
          </a:p>
          <a:p>
            <a:r>
              <a:rPr lang="en-IN" sz="1200" dirty="0" smtClean="0"/>
              <a:t>C:\Program Files (x86)\Windows </a:t>
            </a:r>
            <a:r>
              <a:rPr lang="en-IN" sz="1200" b="1" dirty="0" smtClean="0"/>
              <a:t>Kits\10\bin\x64&gt;cert2spc localhost.cer localhost.spc</a:t>
            </a:r>
          </a:p>
          <a:p>
            <a:r>
              <a:rPr lang="en-IN" sz="1200" b="1" dirty="0" smtClean="0"/>
              <a:t>Succeeded</a:t>
            </a:r>
          </a:p>
          <a:p>
            <a:endParaRPr lang="en-IN" sz="1200" dirty="0" smtClean="0"/>
          </a:p>
          <a:p>
            <a:r>
              <a:rPr lang="en-IN" sz="1200" dirty="0" smtClean="0"/>
              <a:t>C:\Program Files (x86)\Windows Kits\10\bin\x64&gt;</a:t>
            </a:r>
            <a:r>
              <a:rPr lang="en-IN" sz="1200" b="1" dirty="0" smtClean="0"/>
              <a:t>pvk2pfx -</a:t>
            </a:r>
            <a:r>
              <a:rPr lang="en-IN" sz="1200" b="1" dirty="0" err="1" smtClean="0"/>
              <a:t>pvk</a:t>
            </a:r>
            <a:r>
              <a:rPr lang="en-IN" sz="1200" b="1" dirty="0" smtClean="0"/>
              <a:t> localhost.pvk -</a:t>
            </a:r>
            <a:r>
              <a:rPr lang="en-IN" sz="1200" b="1" dirty="0" err="1" smtClean="0"/>
              <a:t>spc</a:t>
            </a:r>
            <a:r>
              <a:rPr lang="en-IN" sz="1200" b="1" dirty="0" smtClean="0"/>
              <a:t> localhost.spc -</a:t>
            </a:r>
            <a:r>
              <a:rPr lang="en-IN" sz="1200" b="1" dirty="0" err="1" smtClean="0"/>
              <a:t>pfx</a:t>
            </a:r>
            <a:r>
              <a:rPr lang="en-IN" sz="1200" b="1" dirty="0" smtClean="0"/>
              <a:t> localhost.pfx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23165" t="41998" r="54472" b="30955"/>
          <a:stretch>
            <a:fillRect/>
          </a:stretch>
        </p:blipFill>
        <p:spPr bwMode="auto">
          <a:xfrm>
            <a:off x="6732240" y="1196752"/>
            <a:ext cx="222377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NGINX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2579" b="6250"/>
          <a:stretch>
            <a:fillRect/>
          </a:stretch>
        </p:blipFill>
        <p:spPr bwMode="auto">
          <a:xfrm>
            <a:off x="467544" y="1772816"/>
            <a:ext cx="8208912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thank you"/>
          <p:cNvSpPr>
            <a:spLocks noChangeAspect="1" noChangeArrowheads="1"/>
          </p:cNvSpPr>
          <p:nvPr/>
        </p:nvSpPr>
        <p:spPr bwMode="auto">
          <a:xfrm>
            <a:off x="155575" y="-1600200"/>
            <a:ext cx="762000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Image result for thank you"/>
          <p:cNvSpPr>
            <a:spLocks noChangeAspect="1" noChangeArrowheads="1"/>
          </p:cNvSpPr>
          <p:nvPr/>
        </p:nvSpPr>
        <p:spPr bwMode="auto">
          <a:xfrm>
            <a:off x="155575" y="-1600200"/>
            <a:ext cx="762000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2750" y="2724150"/>
            <a:ext cx="32385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356</Words>
  <Application>Microsoft Office PowerPoint</Application>
  <PresentationFormat>On-screen Show (4:3)</PresentationFormat>
  <Paragraphs>86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NGINX</vt:lpstr>
      <vt:lpstr>NGINX</vt:lpstr>
      <vt:lpstr>NGINX</vt:lpstr>
      <vt:lpstr>NGINX</vt:lpstr>
      <vt:lpstr>NGINX</vt:lpstr>
      <vt:lpstr>NGINX</vt:lpstr>
      <vt:lpstr>Slide 8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Sudhar</dc:creator>
  <cp:lastModifiedBy>Sudhar</cp:lastModifiedBy>
  <cp:revision>69</cp:revision>
  <dcterms:created xsi:type="dcterms:W3CDTF">2017-07-06T19:19:52Z</dcterms:created>
  <dcterms:modified xsi:type="dcterms:W3CDTF">2017-07-07T05:02:26Z</dcterms:modified>
</cp:coreProperties>
</file>