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7"/>
  </p:notesMasterIdLst>
  <p:sldIdLst>
    <p:sldId id="256" r:id="rId2"/>
    <p:sldId id="257" r:id="rId3"/>
    <p:sldId id="268" r:id="rId4"/>
    <p:sldId id="258" r:id="rId5"/>
    <p:sldId id="290" r:id="rId6"/>
    <p:sldId id="285" r:id="rId7"/>
    <p:sldId id="261" r:id="rId8"/>
    <p:sldId id="280" r:id="rId9"/>
    <p:sldId id="288" r:id="rId10"/>
    <p:sldId id="289" r:id="rId11"/>
    <p:sldId id="266" r:id="rId12"/>
    <p:sldId id="271" r:id="rId13"/>
    <p:sldId id="286" r:id="rId14"/>
    <p:sldId id="270" r:id="rId15"/>
    <p:sldId id="267"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28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1502" y="72"/>
      </p:cViewPr>
      <p:guideLst>
        <p:guide orient="horz" pos="2159"/>
        <p:guide pos="285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B1FD6F-CF2F-4D8C-876C-227CEF2EB052}" type="doc">
      <dgm:prSet loTypeId="urn:microsoft.com/office/officeart/2018/2/layout/IconVerticalSolidList" loCatId="icon" qsTypeId="urn:microsoft.com/office/officeart/2005/8/quickstyle/simple1#2" qsCatId="simple" csTypeId="urn:microsoft.com/office/officeart/2005/8/colors/accent1_2#2" csCatId="accent1" phldr="1"/>
      <dgm:spPr/>
      <dgm:t>
        <a:bodyPr/>
        <a:lstStyle/>
        <a:p>
          <a:endParaRPr lang="en-US"/>
        </a:p>
      </dgm:t>
    </dgm:pt>
    <dgm:pt modelId="{36E6C915-AB4B-4247-99C9-9A9E7FD86800}">
      <dgm:prSet/>
      <dgm:spPr/>
      <dgm:t>
        <a:bodyPr/>
        <a:lstStyle/>
        <a:p>
          <a:pPr>
            <a:lnSpc>
              <a:spcPct val="100000"/>
            </a:lnSpc>
          </a:pPr>
          <a:r>
            <a:rPr lang="en-US" dirty="0">
              <a:latin typeface="Times New Roman" panose="02020603050405020304" pitchFamily="18" charset="0"/>
              <a:cs typeface="Times New Roman" panose="02020603050405020304" pitchFamily="18" charset="0"/>
            </a:rPr>
            <a:t>Introduction</a:t>
          </a:r>
        </a:p>
      </dgm:t>
    </dgm:pt>
    <dgm:pt modelId="{79BDAF8A-2543-4399-8ADD-6FDA2DED3681}" type="parTrans" cxnId="{4DA156BF-2FCD-4948-958C-B886D4F41563}">
      <dgm:prSet/>
      <dgm:spPr/>
      <dgm:t>
        <a:bodyPr/>
        <a:lstStyle/>
        <a:p>
          <a:endParaRPr lang="en-US"/>
        </a:p>
      </dgm:t>
    </dgm:pt>
    <dgm:pt modelId="{D2E23101-2031-47E5-BCD1-DC3C14DCE09D}" type="sibTrans" cxnId="{4DA156BF-2FCD-4948-958C-B886D4F41563}">
      <dgm:prSet/>
      <dgm:spPr/>
      <dgm:t>
        <a:bodyPr/>
        <a:lstStyle/>
        <a:p>
          <a:endParaRPr lang="en-US"/>
        </a:p>
      </dgm:t>
    </dgm:pt>
    <dgm:pt modelId="{983D9DF7-2BE0-4A60-A082-417877DE328B}">
      <dgm:prSet/>
      <dgm:spPr/>
      <dgm:t>
        <a:bodyPr/>
        <a:lstStyle/>
        <a:p>
          <a:pPr>
            <a:lnSpc>
              <a:spcPct val="100000"/>
            </a:lnSpc>
          </a:pPr>
          <a:r>
            <a:rPr lang="en-US" dirty="0">
              <a:latin typeface="Times New Roman" panose="02020603050405020304" pitchFamily="18" charset="0"/>
              <a:cs typeface="Times New Roman" panose="02020603050405020304" pitchFamily="18" charset="0"/>
            </a:rPr>
            <a:t>Motivation</a:t>
          </a:r>
        </a:p>
      </dgm:t>
    </dgm:pt>
    <dgm:pt modelId="{49D134A9-157F-4762-8D9F-C4A363F4BDEC}" type="parTrans" cxnId="{56692737-EC4B-41EE-AAE8-10D8F976F17B}">
      <dgm:prSet/>
      <dgm:spPr/>
      <dgm:t>
        <a:bodyPr/>
        <a:lstStyle/>
        <a:p>
          <a:endParaRPr lang="en-US"/>
        </a:p>
      </dgm:t>
    </dgm:pt>
    <dgm:pt modelId="{16FBBE3B-15D8-4B75-A855-FDD086A15DC2}" type="sibTrans" cxnId="{56692737-EC4B-41EE-AAE8-10D8F976F17B}">
      <dgm:prSet/>
      <dgm:spPr/>
      <dgm:t>
        <a:bodyPr/>
        <a:lstStyle/>
        <a:p>
          <a:endParaRPr lang="en-US"/>
        </a:p>
      </dgm:t>
    </dgm:pt>
    <dgm:pt modelId="{15DB2F2D-0342-44EB-9737-94DF45384FAB}">
      <dgm:prSet/>
      <dgm:spPr/>
      <dgm:t>
        <a:bodyPr/>
        <a:lstStyle/>
        <a:p>
          <a:pPr>
            <a:lnSpc>
              <a:spcPct val="100000"/>
            </a:lnSpc>
          </a:pPr>
          <a:r>
            <a:rPr lang="en-US" dirty="0">
              <a:latin typeface="Times New Roman" panose="02020603050405020304" pitchFamily="18" charset="0"/>
              <a:cs typeface="Times New Roman" panose="02020603050405020304" pitchFamily="18" charset="0"/>
            </a:rPr>
            <a:t>Problem Statement</a:t>
          </a:r>
        </a:p>
      </dgm:t>
    </dgm:pt>
    <dgm:pt modelId="{112F9729-70F1-4445-BF90-F7744B942486}" type="parTrans" cxnId="{63C323F0-F56C-4662-9DB0-008706CAB1F3}">
      <dgm:prSet/>
      <dgm:spPr/>
      <dgm:t>
        <a:bodyPr/>
        <a:lstStyle/>
        <a:p>
          <a:endParaRPr lang="en-US"/>
        </a:p>
      </dgm:t>
    </dgm:pt>
    <dgm:pt modelId="{9873795D-1496-467F-BAAF-83D849209578}" type="sibTrans" cxnId="{63C323F0-F56C-4662-9DB0-008706CAB1F3}">
      <dgm:prSet/>
      <dgm:spPr/>
      <dgm:t>
        <a:bodyPr/>
        <a:lstStyle/>
        <a:p>
          <a:endParaRPr lang="en-US"/>
        </a:p>
      </dgm:t>
    </dgm:pt>
    <dgm:pt modelId="{982D9D04-0E1E-47BB-8125-6814D955680E}">
      <dgm:prSet/>
      <dgm:spPr/>
      <dgm:t>
        <a:bodyPr/>
        <a:lstStyle/>
        <a:p>
          <a:pPr>
            <a:lnSpc>
              <a:spcPct val="100000"/>
            </a:lnSpc>
          </a:pPr>
          <a:r>
            <a:rPr lang="en-IN" dirty="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dgm:t>
    </dgm:pt>
    <dgm:pt modelId="{B5507EF1-E0CC-4341-B025-61A63777BB11}" type="parTrans" cxnId="{55625613-8149-470C-B865-5B6B9DDBB841}">
      <dgm:prSet/>
      <dgm:spPr/>
      <dgm:t>
        <a:bodyPr/>
        <a:lstStyle/>
        <a:p>
          <a:endParaRPr lang="en-US"/>
        </a:p>
      </dgm:t>
    </dgm:pt>
    <dgm:pt modelId="{1AC455DB-E8DD-43C4-BCEC-C7B2703EAB4A}" type="sibTrans" cxnId="{55625613-8149-470C-B865-5B6B9DDBB841}">
      <dgm:prSet/>
      <dgm:spPr/>
      <dgm:t>
        <a:bodyPr/>
        <a:lstStyle/>
        <a:p>
          <a:endParaRPr lang="en-US"/>
        </a:p>
      </dgm:t>
    </dgm:pt>
    <dgm:pt modelId="{4B5A80FA-98CF-455A-B5C6-97E089D46556}">
      <dgm:prSet/>
      <dgm:spPr/>
      <dgm:t>
        <a:bodyPr/>
        <a:lstStyle/>
        <a:p>
          <a:pPr>
            <a:lnSpc>
              <a:spcPct val="100000"/>
            </a:lnSpc>
          </a:pPr>
          <a:r>
            <a:rPr lang="en-IN" dirty="0">
              <a:latin typeface="Times New Roman" panose="02020603050405020304" pitchFamily="18" charset="0"/>
              <a:cs typeface="Times New Roman" panose="02020603050405020304" pitchFamily="18" charset="0"/>
            </a:rPr>
            <a:t>Simulation and Result</a:t>
          </a:r>
          <a:endParaRPr lang="en-US" dirty="0">
            <a:latin typeface="Times New Roman" panose="02020603050405020304" pitchFamily="18" charset="0"/>
            <a:cs typeface="Times New Roman" panose="02020603050405020304" pitchFamily="18" charset="0"/>
          </a:endParaRPr>
        </a:p>
      </dgm:t>
    </dgm:pt>
    <dgm:pt modelId="{023FBA7C-780F-48E1-AFDB-1158C5F452B2}" type="parTrans" cxnId="{AD55B024-A506-4E95-AE1D-BFAE2192C808}">
      <dgm:prSet/>
      <dgm:spPr/>
      <dgm:t>
        <a:bodyPr/>
        <a:lstStyle/>
        <a:p>
          <a:endParaRPr lang="en-US"/>
        </a:p>
      </dgm:t>
    </dgm:pt>
    <dgm:pt modelId="{E891CEEE-092F-486A-AE0A-A9339D51DCDD}" type="sibTrans" cxnId="{AD55B024-A506-4E95-AE1D-BFAE2192C808}">
      <dgm:prSet/>
      <dgm:spPr/>
      <dgm:t>
        <a:bodyPr/>
        <a:lstStyle/>
        <a:p>
          <a:endParaRPr lang="en-US"/>
        </a:p>
      </dgm:t>
    </dgm:pt>
    <dgm:pt modelId="{12F21A4D-2396-4900-B0D0-54A66125953A}">
      <dgm:prSet/>
      <dgm:spPr/>
      <dgm:t>
        <a:bodyPr/>
        <a:lstStyle/>
        <a:p>
          <a:pPr>
            <a:lnSpc>
              <a:spcPct val="100000"/>
            </a:lnSpc>
          </a:pPr>
          <a:r>
            <a:rPr lang="en-US" dirty="0">
              <a:latin typeface="Times New Roman" panose="02020603050405020304" pitchFamily="18" charset="0"/>
              <a:cs typeface="Times New Roman" panose="02020603050405020304" pitchFamily="18" charset="0"/>
            </a:rPr>
            <a:t>References</a:t>
          </a:r>
        </a:p>
      </dgm:t>
    </dgm:pt>
    <dgm:pt modelId="{F03B29F6-1231-4721-88CB-9F1AF472CBDA}" type="parTrans" cxnId="{9A2F32B4-54F7-4908-AA2D-3FE09BD15F7E}">
      <dgm:prSet/>
      <dgm:spPr/>
      <dgm:t>
        <a:bodyPr/>
        <a:lstStyle/>
        <a:p>
          <a:endParaRPr lang="en-US"/>
        </a:p>
      </dgm:t>
    </dgm:pt>
    <dgm:pt modelId="{355A8757-4619-4B22-9CD8-EFB006A6C0C2}" type="sibTrans" cxnId="{9A2F32B4-54F7-4908-AA2D-3FE09BD15F7E}">
      <dgm:prSet/>
      <dgm:spPr/>
      <dgm:t>
        <a:bodyPr/>
        <a:lstStyle/>
        <a:p>
          <a:endParaRPr lang="en-US"/>
        </a:p>
      </dgm:t>
    </dgm:pt>
    <dgm:pt modelId="{55D361BC-F7D9-4523-AAAD-E0DDE95075C8}">
      <dgm:prSet/>
      <dgm:spPr/>
      <dgm:t>
        <a:bodyPr/>
        <a:lstStyle/>
        <a:p>
          <a:r>
            <a:rPr lang="en-IN" dirty="0" err="1">
              <a:latin typeface="Times New Roman" panose="02020603050405020304" pitchFamily="18" charset="0"/>
              <a:cs typeface="Times New Roman" panose="02020603050405020304" pitchFamily="18" charset="0"/>
            </a:rPr>
            <a:t>WorkFlow</a:t>
          </a:r>
          <a:r>
            <a:rPr lang="en-IN" dirty="0">
              <a:latin typeface="Times New Roman" panose="02020603050405020304" pitchFamily="18" charset="0"/>
              <a:cs typeface="Times New Roman" panose="02020603050405020304" pitchFamily="18" charset="0"/>
            </a:rPr>
            <a:t> Process</a:t>
          </a:r>
        </a:p>
      </dgm:t>
    </dgm:pt>
    <dgm:pt modelId="{DA1B41B9-D614-4DFA-B0EE-83A429E906D8}" type="parTrans" cxnId="{BE32331C-AFF3-402C-B168-D5DE9B414009}">
      <dgm:prSet/>
      <dgm:spPr/>
      <dgm:t>
        <a:bodyPr/>
        <a:lstStyle/>
        <a:p>
          <a:endParaRPr lang="en-IN"/>
        </a:p>
      </dgm:t>
    </dgm:pt>
    <dgm:pt modelId="{032677DE-77DE-4AA2-8AE4-7687E290BA6C}" type="sibTrans" cxnId="{BE32331C-AFF3-402C-B168-D5DE9B414009}">
      <dgm:prSet/>
      <dgm:spPr/>
      <dgm:t>
        <a:bodyPr/>
        <a:lstStyle/>
        <a:p>
          <a:endParaRPr lang="en-IN"/>
        </a:p>
      </dgm:t>
    </dgm:pt>
    <dgm:pt modelId="{508B6BDB-FB0A-4522-90D3-E18299BF09E8}">
      <dgm:prSet/>
      <dgm:spPr/>
      <dgm:t>
        <a:bodyPr/>
        <a:lstStyle/>
        <a:p>
          <a:r>
            <a:rPr lang="en-IN" dirty="0">
              <a:latin typeface="Times New Roman" panose="02020603050405020304" pitchFamily="18" charset="0"/>
              <a:cs typeface="Times New Roman" panose="02020603050405020304" pitchFamily="18" charset="0"/>
            </a:rPr>
            <a:t>Literature Review</a:t>
          </a:r>
        </a:p>
      </dgm:t>
    </dgm:pt>
    <dgm:pt modelId="{328E6747-51B0-458A-A6ED-8BE5290525A0}" type="parTrans" cxnId="{FF06ED67-BF59-4C49-B743-9BE42ECFE0F3}">
      <dgm:prSet/>
      <dgm:spPr/>
      <dgm:t>
        <a:bodyPr/>
        <a:lstStyle/>
        <a:p>
          <a:endParaRPr lang="en-IN"/>
        </a:p>
      </dgm:t>
    </dgm:pt>
    <dgm:pt modelId="{322B09DF-FCBC-4B35-8770-9EE8D4D7B813}" type="sibTrans" cxnId="{FF06ED67-BF59-4C49-B743-9BE42ECFE0F3}">
      <dgm:prSet/>
      <dgm:spPr/>
      <dgm:t>
        <a:bodyPr/>
        <a:lstStyle/>
        <a:p>
          <a:endParaRPr lang="en-IN"/>
        </a:p>
      </dgm:t>
    </dgm:pt>
    <dgm:pt modelId="{317F60F2-F640-4A60-85C8-1AE6384301DF}">
      <dgm:prSet/>
      <dgm:spPr/>
      <dgm:t>
        <a:bodyPr/>
        <a:lstStyle/>
        <a:p>
          <a:r>
            <a:rPr lang="en-IN" dirty="0">
              <a:latin typeface="Times New Roman" panose="02020603050405020304" pitchFamily="18" charset="0"/>
              <a:cs typeface="Times New Roman" panose="02020603050405020304" pitchFamily="18" charset="0"/>
            </a:rPr>
            <a:t>Conclusion and Future Scope</a:t>
          </a:r>
        </a:p>
      </dgm:t>
    </dgm:pt>
    <dgm:pt modelId="{B6525065-7507-4CB6-9881-B2DB5F521C1D}" type="parTrans" cxnId="{FFC85B64-0361-4276-B191-4D57BA78D1E7}">
      <dgm:prSet/>
      <dgm:spPr/>
      <dgm:t>
        <a:bodyPr/>
        <a:lstStyle/>
        <a:p>
          <a:endParaRPr lang="en-IN"/>
        </a:p>
      </dgm:t>
    </dgm:pt>
    <dgm:pt modelId="{868D34EB-285B-476C-896E-269140A57A92}" type="sibTrans" cxnId="{FFC85B64-0361-4276-B191-4D57BA78D1E7}">
      <dgm:prSet/>
      <dgm:spPr/>
      <dgm:t>
        <a:bodyPr/>
        <a:lstStyle/>
        <a:p>
          <a:endParaRPr lang="en-IN"/>
        </a:p>
      </dgm:t>
    </dgm:pt>
    <dgm:pt modelId="{2C28C72D-95EA-452A-8969-E10BB81C04DF}" type="pres">
      <dgm:prSet presAssocID="{69B1FD6F-CF2F-4D8C-876C-227CEF2EB052}" presName="root" presStyleCnt="0">
        <dgm:presLayoutVars>
          <dgm:dir/>
          <dgm:resizeHandles val="exact"/>
        </dgm:presLayoutVars>
      </dgm:prSet>
      <dgm:spPr/>
    </dgm:pt>
    <dgm:pt modelId="{C750B4DA-676B-4CCA-B852-3307E9F24E90}" type="pres">
      <dgm:prSet presAssocID="{36E6C915-AB4B-4247-99C9-9A9E7FD86800}" presName="compNode" presStyleCnt="0"/>
      <dgm:spPr/>
    </dgm:pt>
    <dgm:pt modelId="{A6885605-8167-4DA0-89B9-0ECA95176FE1}" type="pres">
      <dgm:prSet presAssocID="{36E6C915-AB4B-4247-99C9-9A9E7FD86800}" presName="bgRect" presStyleLbl="bgShp" presStyleIdx="0" presStyleCnt="9"/>
      <dgm:spPr/>
    </dgm:pt>
    <dgm:pt modelId="{5AD88D59-AC2E-4BFC-8FF6-EAE95D4B34BE}" type="pres">
      <dgm:prSet presAssocID="{36E6C915-AB4B-4247-99C9-9A9E7FD86800}" presName="iconRect" presStyleLbl="node1" presStyleIdx="0" presStyleCnt="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C662182F-2FE0-43A8-ACBC-6682031EDEBB}" type="pres">
      <dgm:prSet presAssocID="{36E6C915-AB4B-4247-99C9-9A9E7FD86800}" presName="spaceRect" presStyleCnt="0"/>
      <dgm:spPr/>
    </dgm:pt>
    <dgm:pt modelId="{FB35072D-0953-454D-AA2D-FCA4A2E00DF2}" type="pres">
      <dgm:prSet presAssocID="{36E6C915-AB4B-4247-99C9-9A9E7FD86800}" presName="parTx" presStyleLbl="revTx" presStyleIdx="0" presStyleCnt="9">
        <dgm:presLayoutVars>
          <dgm:chMax val="0"/>
          <dgm:chPref val="0"/>
        </dgm:presLayoutVars>
      </dgm:prSet>
      <dgm:spPr/>
    </dgm:pt>
    <dgm:pt modelId="{DD54D182-D09E-4A5E-AC44-8AFA7A950FBA}" type="pres">
      <dgm:prSet presAssocID="{D2E23101-2031-47E5-BCD1-DC3C14DCE09D}" presName="sibTrans" presStyleCnt="0"/>
      <dgm:spPr/>
    </dgm:pt>
    <dgm:pt modelId="{3EB20BA4-DBF1-459D-B045-1A6B5EEE89F8}" type="pres">
      <dgm:prSet presAssocID="{983D9DF7-2BE0-4A60-A082-417877DE328B}" presName="compNode" presStyleCnt="0"/>
      <dgm:spPr/>
    </dgm:pt>
    <dgm:pt modelId="{548268AB-99EA-4002-B714-8CC0029FEA8C}" type="pres">
      <dgm:prSet presAssocID="{983D9DF7-2BE0-4A60-A082-417877DE328B}" presName="bgRect" presStyleLbl="bgShp" presStyleIdx="1" presStyleCnt="9"/>
      <dgm:spPr/>
    </dgm:pt>
    <dgm:pt modelId="{590FD6A2-878C-4788-9A21-92798497AE0B}" type="pres">
      <dgm:prSet presAssocID="{983D9DF7-2BE0-4A60-A082-417877DE328B}" presName="iconRect" presStyleLbl="node1" presStyleIdx="1" presStyleCnt="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pt>
    <dgm:pt modelId="{75E160AD-91D4-472B-8A65-5281083E3976}" type="pres">
      <dgm:prSet presAssocID="{983D9DF7-2BE0-4A60-A082-417877DE328B}" presName="spaceRect" presStyleCnt="0"/>
      <dgm:spPr/>
    </dgm:pt>
    <dgm:pt modelId="{5A274032-7F36-40B6-BCBB-6BC3C8924265}" type="pres">
      <dgm:prSet presAssocID="{983D9DF7-2BE0-4A60-A082-417877DE328B}" presName="parTx" presStyleLbl="revTx" presStyleIdx="1" presStyleCnt="9">
        <dgm:presLayoutVars>
          <dgm:chMax val="0"/>
          <dgm:chPref val="0"/>
        </dgm:presLayoutVars>
      </dgm:prSet>
      <dgm:spPr/>
    </dgm:pt>
    <dgm:pt modelId="{FF433483-D046-4B3B-AFE7-429AB5D1C35A}" type="pres">
      <dgm:prSet presAssocID="{16FBBE3B-15D8-4B75-A855-FDD086A15DC2}" presName="sibTrans" presStyleCnt="0"/>
      <dgm:spPr/>
    </dgm:pt>
    <dgm:pt modelId="{97857095-63FC-4ABF-B28B-B1753DF5C81A}" type="pres">
      <dgm:prSet presAssocID="{15DB2F2D-0342-44EB-9737-94DF45384FAB}" presName="compNode" presStyleCnt="0"/>
      <dgm:spPr/>
    </dgm:pt>
    <dgm:pt modelId="{107C6160-A9C8-4F0C-905E-DBDF478D8010}" type="pres">
      <dgm:prSet presAssocID="{15DB2F2D-0342-44EB-9737-94DF45384FAB}" presName="bgRect" presStyleLbl="bgShp" presStyleIdx="2" presStyleCnt="9"/>
      <dgm:spPr/>
    </dgm:pt>
    <dgm:pt modelId="{8FA213A8-3E35-4D86-9E2C-346897E3C8BE}" type="pres">
      <dgm:prSet presAssocID="{15DB2F2D-0342-44EB-9737-94DF45384FAB}" presName="iconRect" presStyleLbl="node1" presStyleIdx="2" presStyleCnt="9"/>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pt>
    <dgm:pt modelId="{12634FE2-38A1-41E7-A561-E980A6A03B3D}" type="pres">
      <dgm:prSet presAssocID="{15DB2F2D-0342-44EB-9737-94DF45384FAB}" presName="spaceRect" presStyleCnt="0"/>
      <dgm:spPr/>
    </dgm:pt>
    <dgm:pt modelId="{449288E1-1380-4658-B8A4-3BBB16716FFA}" type="pres">
      <dgm:prSet presAssocID="{15DB2F2D-0342-44EB-9737-94DF45384FAB}" presName="parTx" presStyleLbl="revTx" presStyleIdx="2" presStyleCnt="9">
        <dgm:presLayoutVars>
          <dgm:chMax val="0"/>
          <dgm:chPref val="0"/>
        </dgm:presLayoutVars>
      </dgm:prSet>
      <dgm:spPr/>
    </dgm:pt>
    <dgm:pt modelId="{536BD58C-9DA1-465C-86AB-EA33B3D9FDDA}" type="pres">
      <dgm:prSet presAssocID="{9873795D-1496-467F-BAAF-83D849209578}" presName="sibTrans" presStyleCnt="0"/>
      <dgm:spPr/>
    </dgm:pt>
    <dgm:pt modelId="{1AE31AAE-3830-4D9E-969A-F30194DEE666}" type="pres">
      <dgm:prSet presAssocID="{508B6BDB-FB0A-4522-90D3-E18299BF09E8}" presName="compNode" presStyleCnt="0"/>
      <dgm:spPr/>
    </dgm:pt>
    <dgm:pt modelId="{8CD791C4-2C7E-4AC2-BA1C-460112A4B420}" type="pres">
      <dgm:prSet presAssocID="{508B6BDB-FB0A-4522-90D3-E18299BF09E8}" presName="bgRect" presStyleLbl="bgShp" presStyleIdx="3" presStyleCnt="9"/>
      <dgm:spPr/>
    </dgm:pt>
    <dgm:pt modelId="{CEDB2786-0756-4B1C-9AE4-5789F574AB9D}" type="pres">
      <dgm:prSet presAssocID="{508B6BDB-FB0A-4522-90D3-E18299BF09E8}" presName="iconRect" presStyleLbl="node1" presStyleIdx="3" presStyleCnt="9"/>
      <dgm:spPr/>
    </dgm:pt>
    <dgm:pt modelId="{FACC67C6-84A3-492C-AA14-5632CDEF10F0}" type="pres">
      <dgm:prSet presAssocID="{508B6BDB-FB0A-4522-90D3-E18299BF09E8}" presName="spaceRect" presStyleCnt="0"/>
      <dgm:spPr/>
    </dgm:pt>
    <dgm:pt modelId="{72B1D403-E10D-4DF2-93A0-0248CDF0A56D}" type="pres">
      <dgm:prSet presAssocID="{508B6BDB-FB0A-4522-90D3-E18299BF09E8}" presName="parTx" presStyleLbl="revTx" presStyleIdx="3" presStyleCnt="9">
        <dgm:presLayoutVars>
          <dgm:chMax val="0"/>
          <dgm:chPref val="0"/>
        </dgm:presLayoutVars>
      </dgm:prSet>
      <dgm:spPr/>
    </dgm:pt>
    <dgm:pt modelId="{87D279ED-2CC8-4327-8306-1B4C8C5F7FC6}" type="pres">
      <dgm:prSet presAssocID="{322B09DF-FCBC-4B35-8770-9EE8D4D7B813}" presName="sibTrans" presStyleCnt="0"/>
      <dgm:spPr/>
    </dgm:pt>
    <dgm:pt modelId="{C04DE331-5E28-4A99-8E6C-AB0E8F38A6E5}" type="pres">
      <dgm:prSet presAssocID="{982D9D04-0E1E-47BB-8125-6814D955680E}" presName="compNode" presStyleCnt="0"/>
      <dgm:spPr/>
    </dgm:pt>
    <dgm:pt modelId="{80E14CE6-D414-4DD3-8E5E-5F7A471B85F7}" type="pres">
      <dgm:prSet presAssocID="{982D9D04-0E1E-47BB-8125-6814D955680E}" presName="bgRect" presStyleLbl="bgShp" presStyleIdx="4" presStyleCnt="9"/>
      <dgm:spPr/>
    </dgm:pt>
    <dgm:pt modelId="{C5BAABCD-6B13-44F5-B8BC-A5559EF2512C}" type="pres">
      <dgm:prSet presAssocID="{982D9D04-0E1E-47BB-8125-6814D955680E}" presName="iconRect" presStyleLbl="node1" presStyleIdx="4" presStyleCnt="9"/>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pt>
    <dgm:pt modelId="{93B06940-1FEF-4045-845B-14C49F10EA7C}" type="pres">
      <dgm:prSet presAssocID="{982D9D04-0E1E-47BB-8125-6814D955680E}" presName="spaceRect" presStyleCnt="0"/>
      <dgm:spPr/>
    </dgm:pt>
    <dgm:pt modelId="{10381408-AA28-4B35-86F8-FC2476EA43C2}" type="pres">
      <dgm:prSet presAssocID="{982D9D04-0E1E-47BB-8125-6814D955680E}" presName="parTx" presStyleLbl="revTx" presStyleIdx="4" presStyleCnt="9">
        <dgm:presLayoutVars>
          <dgm:chMax val="0"/>
          <dgm:chPref val="0"/>
        </dgm:presLayoutVars>
      </dgm:prSet>
      <dgm:spPr/>
    </dgm:pt>
    <dgm:pt modelId="{07A7128F-BFBE-4F45-A31E-CE387176418A}" type="pres">
      <dgm:prSet presAssocID="{1AC455DB-E8DD-43C4-BCEC-C7B2703EAB4A}" presName="sibTrans" presStyleCnt="0"/>
      <dgm:spPr/>
    </dgm:pt>
    <dgm:pt modelId="{9241997D-B364-41A7-9284-006EC6F15C4D}" type="pres">
      <dgm:prSet presAssocID="{55D361BC-F7D9-4523-AAAD-E0DDE95075C8}" presName="compNode" presStyleCnt="0"/>
      <dgm:spPr/>
    </dgm:pt>
    <dgm:pt modelId="{B1422986-209B-4532-B051-444AA130F872}" type="pres">
      <dgm:prSet presAssocID="{55D361BC-F7D9-4523-AAAD-E0DDE95075C8}" presName="bgRect" presStyleLbl="bgShp" presStyleIdx="5" presStyleCnt="9"/>
      <dgm:spPr/>
    </dgm:pt>
    <dgm:pt modelId="{77F650F3-4A9F-4A3F-9D09-3C505C211DFC}" type="pres">
      <dgm:prSet presAssocID="{55D361BC-F7D9-4523-AAAD-E0DDE95075C8}" presName="iconRect" presStyleLbl="node1" presStyleIdx="5" presStyleCnt="9"/>
      <dgm:spPr/>
    </dgm:pt>
    <dgm:pt modelId="{9FE62E0E-91C5-4349-B948-30AD2C2E5A2C}" type="pres">
      <dgm:prSet presAssocID="{55D361BC-F7D9-4523-AAAD-E0DDE95075C8}" presName="spaceRect" presStyleCnt="0"/>
      <dgm:spPr/>
    </dgm:pt>
    <dgm:pt modelId="{0D328FE4-B7D6-4D25-AB06-FE73004FB97C}" type="pres">
      <dgm:prSet presAssocID="{55D361BC-F7D9-4523-AAAD-E0DDE95075C8}" presName="parTx" presStyleLbl="revTx" presStyleIdx="5" presStyleCnt="9">
        <dgm:presLayoutVars>
          <dgm:chMax val="0"/>
          <dgm:chPref val="0"/>
        </dgm:presLayoutVars>
      </dgm:prSet>
      <dgm:spPr/>
    </dgm:pt>
    <dgm:pt modelId="{30CC4E06-1CA7-4604-A046-A0A8862830A0}" type="pres">
      <dgm:prSet presAssocID="{032677DE-77DE-4AA2-8AE4-7687E290BA6C}" presName="sibTrans" presStyleCnt="0"/>
      <dgm:spPr/>
    </dgm:pt>
    <dgm:pt modelId="{F60C1712-26AE-4E7F-9666-E4808D9DFA9E}" type="pres">
      <dgm:prSet presAssocID="{4B5A80FA-98CF-455A-B5C6-97E089D46556}" presName="compNode" presStyleCnt="0"/>
      <dgm:spPr/>
    </dgm:pt>
    <dgm:pt modelId="{30A9EE04-964B-4B4E-9CB0-7529906D4FB7}" type="pres">
      <dgm:prSet presAssocID="{4B5A80FA-98CF-455A-B5C6-97E089D46556}" presName="bgRect" presStyleLbl="bgShp" presStyleIdx="6" presStyleCnt="9"/>
      <dgm:spPr/>
    </dgm:pt>
    <dgm:pt modelId="{6BDF1421-78A5-4BB5-89FF-536CCA94083B}" type="pres">
      <dgm:prSet presAssocID="{4B5A80FA-98CF-455A-B5C6-97E089D46556}" presName="iconRect" presStyleLbl="node1" presStyleIdx="6" presStyleCnt="9"/>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pt>
    <dgm:pt modelId="{5484D1F5-6E86-4D50-A860-AB461E61A859}" type="pres">
      <dgm:prSet presAssocID="{4B5A80FA-98CF-455A-B5C6-97E089D46556}" presName="spaceRect" presStyleCnt="0"/>
      <dgm:spPr/>
    </dgm:pt>
    <dgm:pt modelId="{0C75D41A-F9E0-459C-921A-EC6AE7EB2B6F}" type="pres">
      <dgm:prSet presAssocID="{4B5A80FA-98CF-455A-B5C6-97E089D46556}" presName="parTx" presStyleLbl="revTx" presStyleIdx="6" presStyleCnt="9">
        <dgm:presLayoutVars>
          <dgm:chMax val="0"/>
          <dgm:chPref val="0"/>
        </dgm:presLayoutVars>
      </dgm:prSet>
      <dgm:spPr/>
    </dgm:pt>
    <dgm:pt modelId="{FDB6E916-FA1E-4753-8DF6-797956491AD2}" type="pres">
      <dgm:prSet presAssocID="{E891CEEE-092F-486A-AE0A-A9339D51DCDD}" presName="sibTrans" presStyleCnt="0"/>
      <dgm:spPr/>
    </dgm:pt>
    <dgm:pt modelId="{6482189E-D3BF-4F56-8EC9-448B573461EE}" type="pres">
      <dgm:prSet presAssocID="{317F60F2-F640-4A60-85C8-1AE6384301DF}" presName="compNode" presStyleCnt="0"/>
      <dgm:spPr/>
    </dgm:pt>
    <dgm:pt modelId="{314E1767-9494-4B79-8583-4E248A502ADD}" type="pres">
      <dgm:prSet presAssocID="{317F60F2-F640-4A60-85C8-1AE6384301DF}" presName="bgRect" presStyleLbl="bgShp" presStyleIdx="7" presStyleCnt="9"/>
      <dgm:spPr/>
    </dgm:pt>
    <dgm:pt modelId="{7BD36A28-518B-4CAB-9C9A-D6F0272157EE}" type="pres">
      <dgm:prSet presAssocID="{317F60F2-F640-4A60-85C8-1AE6384301DF}" presName="iconRect" presStyleLbl="node1" presStyleIdx="7" presStyleCnt="9"/>
      <dgm:spPr/>
    </dgm:pt>
    <dgm:pt modelId="{CCFE4875-BF89-48AA-B9D9-10A129B17C1B}" type="pres">
      <dgm:prSet presAssocID="{317F60F2-F640-4A60-85C8-1AE6384301DF}" presName="spaceRect" presStyleCnt="0"/>
      <dgm:spPr/>
    </dgm:pt>
    <dgm:pt modelId="{FE235E27-9204-4436-8E09-D3AC24AAC0B7}" type="pres">
      <dgm:prSet presAssocID="{317F60F2-F640-4A60-85C8-1AE6384301DF}" presName="parTx" presStyleLbl="revTx" presStyleIdx="7" presStyleCnt="9">
        <dgm:presLayoutVars>
          <dgm:chMax val="0"/>
          <dgm:chPref val="0"/>
        </dgm:presLayoutVars>
      </dgm:prSet>
      <dgm:spPr/>
    </dgm:pt>
    <dgm:pt modelId="{41E7249D-AF11-4C33-8F88-866DA61FE674}" type="pres">
      <dgm:prSet presAssocID="{868D34EB-285B-476C-896E-269140A57A92}" presName="sibTrans" presStyleCnt="0"/>
      <dgm:spPr/>
    </dgm:pt>
    <dgm:pt modelId="{606E41AB-3164-480E-8C25-138299E1C3B3}" type="pres">
      <dgm:prSet presAssocID="{12F21A4D-2396-4900-B0D0-54A66125953A}" presName="compNode" presStyleCnt="0"/>
      <dgm:spPr/>
    </dgm:pt>
    <dgm:pt modelId="{66B1F285-ECBD-4383-BAF5-2637E29C8910}" type="pres">
      <dgm:prSet presAssocID="{12F21A4D-2396-4900-B0D0-54A66125953A}" presName="bgRect" presStyleLbl="bgShp" presStyleIdx="8" presStyleCnt="9"/>
      <dgm:spPr/>
    </dgm:pt>
    <dgm:pt modelId="{45F33EF7-6D23-4D49-B112-C6DAF0FE8A0D}" type="pres">
      <dgm:prSet presAssocID="{12F21A4D-2396-4900-B0D0-54A66125953A}" presName="iconRect" presStyleLbl="node1" presStyleIdx="8" presStyleCnt="9"/>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pt>
    <dgm:pt modelId="{9E5F46E4-9EC2-479A-BADA-9E913595F2BD}" type="pres">
      <dgm:prSet presAssocID="{12F21A4D-2396-4900-B0D0-54A66125953A}" presName="spaceRect" presStyleCnt="0"/>
      <dgm:spPr/>
    </dgm:pt>
    <dgm:pt modelId="{18AB8317-A064-4616-9D47-200B3451AF9D}" type="pres">
      <dgm:prSet presAssocID="{12F21A4D-2396-4900-B0D0-54A66125953A}" presName="parTx" presStyleLbl="revTx" presStyleIdx="8" presStyleCnt="9">
        <dgm:presLayoutVars>
          <dgm:chMax val="0"/>
          <dgm:chPref val="0"/>
        </dgm:presLayoutVars>
      </dgm:prSet>
      <dgm:spPr/>
    </dgm:pt>
  </dgm:ptLst>
  <dgm:cxnLst>
    <dgm:cxn modelId="{55625613-8149-470C-B865-5B6B9DDBB841}" srcId="{69B1FD6F-CF2F-4D8C-876C-227CEF2EB052}" destId="{982D9D04-0E1E-47BB-8125-6814D955680E}" srcOrd="4" destOrd="0" parTransId="{B5507EF1-E0CC-4341-B025-61A63777BB11}" sibTransId="{1AC455DB-E8DD-43C4-BCEC-C7B2703EAB4A}"/>
    <dgm:cxn modelId="{BE32331C-AFF3-402C-B168-D5DE9B414009}" srcId="{69B1FD6F-CF2F-4D8C-876C-227CEF2EB052}" destId="{55D361BC-F7D9-4523-AAAD-E0DDE95075C8}" srcOrd="5" destOrd="0" parTransId="{DA1B41B9-D614-4DFA-B0EE-83A429E906D8}" sibTransId="{032677DE-77DE-4AA2-8AE4-7687E290BA6C}"/>
    <dgm:cxn modelId="{AD55B024-A506-4E95-AE1D-BFAE2192C808}" srcId="{69B1FD6F-CF2F-4D8C-876C-227CEF2EB052}" destId="{4B5A80FA-98CF-455A-B5C6-97E089D46556}" srcOrd="6" destOrd="0" parTransId="{023FBA7C-780F-48E1-AFDB-1158C5F452B2}" sibTransId="{E891CEEE-092F-486A-AE0A-A9339D51DCDD}"/>
    <dgm:cxn modelId="{6E7BB627-44E2-41A7-B9EE-8FFB21F45525}" type="presOf" srcId="{982D9D04-0E1E-47BB-8125-6814D955680E}" destId="{10381408-AA28-4B35-86F8-FC2476EA43C2}" srcOrd="0" destOrd="0" presId="urn:microsoft.com/office/officeart/2018/2/layout/IconVerticalSolidList"/>
    <dgm:cxn modelId="{56692737-EC4B-41EE-AAE8-10D8F976F17B}" srcId="{69B1FD6F-CF2F-4D8C-876C-227CEF2EB052}" destId="{983D9DF7-2BE0-4A60-A082-417877DE328B}" srcOrd="1" destOrd="0" parTransId="{49D134A9-157F-4762-8D9F-C4A363F4BDEC}" sibTransId="{16FBBE3B-15D8-4B75-A855-FDD086A15DC2}"/>
    <dgm:cxn modelId="{FFC85B64-0361-4276-B191-4D57BA78D1E7}" srcId="{69B1FD6F-CF2F-4D8C-876C-227CEF2EB052}" destId="{317F60F2-F640-4A60-85C8-1AE6384301DF}" srcOrd="7" destOrd="0" parTransId="{B6525065-7507-4CB6-9881-B2DB5F521C1D}" sibTransId="{868D34EB-285B-476C-896E-269140A57A92}"/>
    <dgm:cxn modelId="{FF06ED67-BF59-4C49-B743-9BE42ECFE0F3}" srcId="{69B1FD6F-CF2F-4D8C-876C-227CEF2EB052}" destId="{508B6BDB-FB0A-4522-90D3-E18299BF09E8}" srcOrd="3" destOrd="0" parTransId="{328E6747-51B0-458A-A6ED-8BE5290525A0}" sibTransId="{322B09DF-FCBC-4B35-8770-9EE8D4D7B813}"/>
    <dgm:cxn modelId="{AD1CA94B-B39B-447F-8B56-BA51B4AC7DF4}" type="presOf" srcId="{12F21A4D-2396-4900-B0D0-54A66125953A}" destId="{18AB8317-A064-4616-9D47-200B3451AF9D}" srcOrd="0" destOrd="0" presId="urn:microsoft.com/office/officeart/2018/2/layout/IconVerticalSolidList"/>
    <dgm:cxn modelId="{9363E655-3133-448D-880A-91FBB87BC338}" type="presOf" srcId="{36E6C915-AB4B-4247-99C9-9A9E7FD86800}" destId="{FB35072D-0953-454D-AA2D-FCA4A2E00DF2}" srcOrd="0" destOrd="0" presId="urn:microsoft.com/office/officeart/2018/2/layout/IconVerticalSolidList"/>
    <dgm:cxn modelId="{A7B60F97-D674-4154-A7ED-8A691CCCC3FA}" type="presOf" srcId="{317F60F2-F640-4A60-85C8-1AE6384301DF}" destId="{FE235E27-9204-4436-8E09-D3AC24AAC0B7}" srcOrd="0" destOrd="0" presId="urn:microsoft.com/office/officeart/2018/2/layout/IconVerticalSolidList"/>
    <dgm:cxn modelId="{9A2F32B4-54F7-4908-AA2D-3FE09BD15F7E}" srcId="{69B1FD6F-CF2F-4D8C-876C-227CEF2EB052}" destId="{12F21A4D-2396-4900-B0D0-54A66125953A}" srcOrd="8" destOrd="0" parTransId="{F03B29F6-1231-4721-88CB-9F1AF472CBDA}" sibTransId="{355A8757-4619-4B22-9CD8-EFB006A6C0C2}"/>
    <dgm:cxn modelId="{B0BA54B6-F9D3-40CE-9EA2-9492FC44CE5C}" type="presOf" srcId="{15DB2F2D-0342-44EB-9737-94DF45384FAB}" destId="{449288E1-1380-4658-B8A4-3BBB16716FFA}" srcOrd="0" destOrd="0" presId="urn:microsoft.com/office/officeart/2018/2/layout/IconVerticalSolidList"/>
    <dgm:cxn modelId="{4D6684B8-9174-4894-851A-06086B8C0898}" type="presOf" srcId="{4B5A80FA-98CF-455A-B5C6-97E089D46556}" destId="{0C75D41A-F9E0-459C-921A-EC6AE7EB2B6F}" srcOrd="0" destOrd="0" presId="urn:microsoft.com/office/officeart/2018/2/layout/IconVerticalSolidList"/>
    <dgm:cxn modelId="{D3E5B6BC-F9C9-4CBF-857E-E5F5DF17FD71}" type="presOf" srcId="{55D361BC-F7D9-4523-AAAD-E0DDE95075C8}" destId="{0D328FE4-B7D6-4D25-AB06-FE73004FB97C}" srcOrd="0" destOrd="0" presId="urn:microsoft.com/office/officeart/2018/2/layout/IconVerticalSolidList"/>
    <dgm:cxn modelId="{4DA156BF-2FCD-4948-958C-B886D4F41563}" srcId="{69B1FD6F-CF2F-4D8C-876C-227CEF2EB052}" destId="{36E6C915-AB4B-4247-99C9-9A9E7FD86800}" srcOrd="0" destOrd="0" parTransId="{79BDAF8A-2543-4399-8ADD-6FDA2DED3681}" sibTransId="{D2E23101-2031-47E5-BCD1-DC3C14DCE09D}"/>
    <dgm:cxn modelId="{9ADA82DD-7BD2-4AB3-B627-8D508EAFDDA4}" type="presOf" srcId="{983D9DF7-2BE0-4A60-A082-417877DE328B}" destId="{5A274032-7F36-40B6-BCBB-6BC3C8924265}" srcOrd="0" destOrd="0" presId="urn:microsoft.com/office/officeart/2018/2/layout/IconVerticalSolidList"/>
    <dgm:cxn modelId="{88B40DE1-0E49-4992-AA1F-D705105C5496}" type="presOf" srcId="{508B6BDB-FB0A-4522-90D3-E18299BF09E8}" destId="{72B1D403-E10D-4DF2-93A0-0248CDF0A56D}" srcOrd="0" destOrd="0" presId="urn:microsoft.com/office/officeart/2018/2/layout/IconVerticalSolidList"/>
    <dgm:cxn modelId="{E0964CE3-7478-42ED-B6F3-6A47F6A5C629}" type="presOf" srcId="{69B1FD6F-CF2F-4D8C-876C-227CEF2EB052}" destId="{2C28C72D-95EA-452A-8969-E10BB81C04DF}" srcOrd="0" destOrd="0" presId="urn:microsoft.com/office/officeart/2018/2/layout/IconVerticalSolidList"/>
    <dgm:cxn modelId="{63C323F0-F56C-4662-9DB0-008706CAB1F3}" srcId="{69B1FD6F-CF2F-4D8C-876C-227CEF2EB052}" destId="{15DB2F2D-0342-44EB-9737-94DF45384FAB}" srcOrd="2" destOrd="0" parTransId="{112F9729-70F1-4445-BF90-F7744B942486}" sibTransId="{9873795D-1496-467F-BAAF-83D849209578}"/>
    <dgm:cxn modelId="{A3F7014B-0EFA-4EB6-9BA5-AA26E183A1BB}" type="presParOf" srcId="{2C28C72D-95EA-452A-8969-E10BB81C04DF}" destId="{C750B4DA-676B-4CCA-B852-3307E9F24E90}" srcOrd="0" destOrd="0" presId="urn:microsoft.com/office/officeart/2018/2/layout/IconVerticalSolidList"/>
    <dgm:cxn modelId="{F3BF6992-805D-4C53-8D75-0F2D7D09277D}" type="presParOf" srcId="{C750B4DA-676B-4CCA-B852-3307E9F24E90}" destId="{A6885605-8167-4DA0-89B9-0ECA95176FE1}" srcOrd="0" destOrd="0" presId="urn:microsoft.com/office/officeart/2018/2/layout/IconVerticalSolidList"/>
    <dgm:cxn modelId="{675DAC5B-38C4-4EBB-8C69-22099EAAF588}" type="presParOf" srcId="{C750B4DA-676B-4CCA-B852-3307E9F24E90}" destId="{5AD88D59-AC2E-4BFC-8FF6-EAE95D4B34BE}" srcOrd="1" destOrd="0" presId="urn:microsoft.com/office/officeart/2018/2/layout/IconVerticalSolidList"/>
    <dgm:cxn modelId="{B7D35DD6-7C2B-4EDF-8683-712F0D6FB82C}" type="presParOf" srcId="{C750B4DA-676B-4CCA-B852-3307E9F24E90}" destId="{C662182F-2FE0-43A8-ACBC-6682031EDEBB}" srcOrd="2" destOrd="0" presId="urn:microsoft.com/office/officeart/2018/2/layout/IconVerticalSolidList"/>
    <dgm:cxn modelId="{27B39933-0784-4098-92A4-68A00842CA87}" type="presParOf" srcId="{C750B4DA-676B-4CCA-B852-3307E9F24E90}" destId="{FB35072D-0953-454D-AA2D-FCA4A2E00DF2}" srcOrd="3" destOrd="0" presId="urn:microsoft.com/office/officeart/2018/2/layout/IconVerticalSolidList"/>
    <dgm:cxn modelId="{252D04FA-2DB0-4854-B93F-ABE776BFEAA4}" type="presParOf" srcId="{2C28C72D-95EA-452A-8969-E10BB81C04DF}" destId="{DD54D182-D09E-4A5E-AC44-8AFA7A950FBA}" srcOrd="1" destOrd="0" presId="urn:microsoft.com/office/officeart/2018/2/layout/IconVerticalSolidList"/>
    <dgm:cxn modelId="{A0F995B7-434E-4421-8E33-C8820F4E46B7}" type="presParOf" srcId="{2C28C72D-95EA-452A-8969-E10BB81C04DF}" destId="{3EB20BA4-DBF1-459D-B045-1A6B5EEE89F8}" srcOrd="2" destOrd="0" presId="urn:microsoft.com/office/officeart/2018/2/layout/IconVerticalSolidList"/>
    <dgm:cxn modelId="{BB7F9E52-DF8C-4865-B584-85D9F118E815}" type="presParOf" srcId="{3EB20BA4-DBF1-459D-B045-1A6B5EEE89F8}" destId="{548268AB-99EA-4002-B714-8CC0029FEA8C}" srcOrd="0" destOrd="0" presId="urn:microsoft.com/office/officeart/2018/2/layout/IconVerticalSolidList"/>
    <dgm:cxn modelId="{D06758A1-4779-43D5-A015-3C051C66482D}" type="presParOf" srcId="{3EB20BA4-DBF1-459D-B045-1A6B5EEE89F8}" destId="{590FD6A2-878C-4788-9A21-92798497AE0B}" srcOrd="1" destOrd="0" presId="urn:microsoft.com/office/officeart/2018/2/layout/IconVerticalSolidList"/>
    <dgm:cxn modelId="{74CAB66A-B2BD-4521-8D95-F36DAD908052}" type="presParOf" srcId="{3EB20BA4-DBF1-459D-B045-1A6B5EEE89F8}" destId="{75E160AD-91D4-472B-8A65-5281083E3976}" srcOrd="2" destOrd="0" presId="urn:microsoft.com/office/officeart/2018/2/layout/IconVerticalSolidList"/>
    <dgm:cxn modelId="{1FDA1366-A6BD-4D84-8C03-FFDB256F8305}" type="presParOf" srcId="{3EB20BA4-DBF1-459D-B045-1A6B5EEE89F8}" destId="{5A274032-7F36-40B6-BCBB-6BC3C8924265}" srcOrd="3" destOrd="0" presId="urn:microsoft.com/office/officeart/2018/2/layout/IconVerticalSolidList"/>
    <dgm:cxn modelId="{FC9F4470-2592-407D-AD50-5007EF0C2CB9}" type="presParOf" srcId="{2C28C72D-95EA-452A-8969-E10BB81C04DF}" destId="{FF433483-D046-4B3B-AFE7-429AB5D1C35A}" srcOrd="3" destOrd="0" presId="urn:microsoft.com/office/officeart/2018/2/layout/IconVerticalSolidList"/>
    <dgm:cxn modelId="{B3F717C4-55FB-43BE-89E3-681199042824}" type="presParOf" srcId="{2C28C72D-95EA-452A-8969-E10BB81C04DF}" destId="{97857095-63FC-4ABF-B28B-B1753DF5C81A}" srcOrd="4" destOrd="0" presId="urn:microsoft.com/office/officeart/2018/2/layout/IconVerticalSolidList"/>
    <dgm:cxn modelId="{68AFD5DD-DFEF-4B9C-B1B6-C8DFB7B33745}" type="presParOf" srcId="{97857095-63FC-4ABF-B28B-B1753DF5C81A}" destId="{107C6160-A9C8-4F0C-905E-DBDF478D8010}" srcOrd="0" destOrd="0" presId="urn:microsoft.com/office/officeart/2018/2/layout/IconVerticalSolidList"/>
    <dgm:cxn modelId="{32CD7F68-6937-4AC6-A193-48573F1C4741}" type="presParOf" srcId="{97857095-63FC-4ABF-B28B-B1753DF5C81A}" destId="{8FA213A8-3E35-4D86-9E2C-346897E3C8BE}" srcOrd="1" destOrd="0" presId="urn:microsoft.com/office/officeart/2018/2/layout/IconVerticalSolidList"/>
    <dgm:cxn modelId="{39072706-AAEB-4490-B7B6-FB46C66D7B8E}" type="presParOf" srcId="{97857095-63FC-4ABF-B28B-B1753DF5C81A}" destId="{12634FE2-38A1-41E7-A561-E980A6A03B3D}" srcOrd="2" destOrd="0" presId="urn:microsoft.com/office/officeart/2018/2/layout/IconVerticalSolidList"/>
    <dgm:cxn modelId="{7336D5BB-203B-4AED-8BE3-2097D3FFB4B6}" type="presParOf" srcId="{97857095-63FC-4ABF-B28B-B1753DF5C81A}" destId="{449288E1-1380-4658-B8A4-3BBB16716FFA}" srcOrd="3" destOrd="0" presId="urn:microsoft.com/office/officeart/2018/2/layout/IconVerticalSolidList"/>
    <dgm:cxn modelId="{779EECBB-2763-4E7C-96BE-696C0CDAA319}" type="presParOf" srcId="{2C28C72D-95EA-452A-8969-E10BB81C04DF}" destId="{536BD58C-9DA1-465C-86AB-EA33B3D9FDDA}" srcOrd="5" destOrd="0" presId="urn:microsoft.com/office/officeart/2018/2/layout/IconVerticalSolidList"/>
    <dgm:cxn modelId="{1FCFA52D-A88A-4A66-88B0-36E305823525}" type="presParOf" srcId="{2C28C72D-95EA-452A-8969-E10BB81C04DF}" destId="{1AE31AAE-3830-4D9E-969A-F30194DEE666}" srcOrd="6" destOrd="0" presId="urn:microsoft.com/office/officeart/2018/2/layout/IconVerticalSolidList"/>
    <dgm:cxn modelId="{FCC2F446-446E-4409-9BA6-65FD6D28F839}" type="presParOf" srcId="{1AE31AAE-3830-4D9E-969A-F30194DEE666}" destId="{8CD791C4-2C7E-4AC2-BA1C-460112A4B420}" srcOrd="0" destOrd="0" presId="urn:microsoft.com/office/officeart/2018/2/layout/IconVerticalSolidList"/>
    <dgm:cxn modelId="{7DB1FECC-D3CD-4224-96CE-9FB3A0527DEA}" type="presParOf" srcId="{1AE31AAE-3830-4D9E-969A-F30194DEE666}" destId="{CEDB2786-0756-4B1C-9AE4-5789F574AB9D}" srcOrd="1" destOrd="0" presId="urn:microsoft.com/office/officeart/2018/2/layout/IconVerticalSolidList"/>
    <dgm:cxn modelId="{CCCF32F0-3D87-4C14-BB73-2FEAC0F2F56D}" type="presParOf" srcId="{1AE31AAE-3830-4D9E-969A-F30194DEE666}" destId="{FACC67C6-84A3-492C-AA14-5632CDEF10F0}" srcOrd="2" destOrd="0" presId="urn:microsoft.com/office/officeart/2018/2/layout/IconVerticalSolidList"/>
    <dgm:cxn modelId="{7A198816-D662-4BE7-9EB1-5302D8CB2288}" type="presParOf" srcId="{1AE31AAE-3830-4D9E-969A-F30194DEE666}" destId="{72B1D403-E10D-4DF2-93A0-0248CDF0A56D}" srcOrd="3" destOrd="0" presId="urn:microsoft.com/office/officeart/2018/2/layout/IconVerticalSolidList"/>
    <dgm:cxn modelId="{60D96B22-80BA-4BEA-9A64-3AB19176ABBA}" type="presParOf" srcId="{2C28C72D-95EA-452A-8969-E10BB81C04DF}" destId="{87D279ED-2CC8-4327-8306-1B4C8C5F7FC6}" srcOrd="7" destOrd="0" presId="urn:microsoft.com/office/officeart/2018/2/layout/IconVerticalSolidList"/>
    <dgm:cxn modelId="{06E5813B-2D9F-47BC-8E8B-663D888EBDF6}" type="presParOf" srcId="{2C28C72D-95EA-452A-8969-E10BB81C04DF}" destId="{C04DE331-5E28-4A99-8E6C-AB0E8F38A6E5}" srcOrd="8" destOrd="0" presId="urn:microsoft.com/office/officeart/2018/2/layout/IconVerticalSolidList"/>
    <dgm:cxn modelId="{0E50F57A-8889-4725-BF11-E4AABC6E141E}" type="presParOf" srcId="{C04DE331-5E28-4A99-8E6C-AB0E8F38A6E5}" destId="{80E14CE6-D414-4DD3-8E5E-5F7A471B85F7}" srcOrd="0" destOrd="0" presId="urn:microsoft.com/office/officeart/2018/2/layout/IconVerticalSolidList"/>
    <dgm:cxn modelId="{1D9D3DF4-4680-4863-BC11-D2CDB04F94DB}" type="presParOf" srcId="{C04DE331-5E28-4A99-8E6C-AB0E8F38A6E5}" destId="{C5BAABCD-6B13-44F5-B8BC-A5559EF2512C}" srcOrd="1" destOrd="0" presId="urn:microsoft.com/office/officeart/2018/2/layout/IconVerticalSolidList"/>
    <dgm:cxn modelId="{70BF302B-721E-4F4C-9799-952F5DE0F21E}" type="presParOf" srcId="{C04DE331-5E28-4A99-8E6C-AB0E8F38A6E5}" destId="{93B06940-1FEF-4045-845B-14C49F10EA7C}" srcOrd="2" destOrd="0" presId="urn:microsoft.com/office/officeart/2018/2/layout/IconVerticalSolidList"/>
    <dgm:cxn modelId="{234EFE75-D793-4F7F-8578-B7BAB1F7B417}" type="presParOf" srcId="{C04DE331-5E28-4A99-8E6C-AB0E8F38A6E5}" destId="{10381408-AA28-4B35-86F8-FC2476EA43C2}" srcOrd="3" destOrd="0" presId="urn:microsoft.com/office/officeart/2018/2/layout/IconVerticalSolidList"/>
    <dgm:cxn modelId="{E8DAA1DF-7DD0-4791-84F3-FFEA62B59D65}" type="presParOf" srcId="{2C28C72D-95EA-452A-8969-E10BB81C04DF}" destId="{07A7128F-BFBE-4F45-A31E-CE387176418A}" srcOrd="9" destOrd="0" presId="urn:microsoft.com/office/officeart/2018/2/layout/IconVerticalSolidList"/>
    <dgm:cxn modelId="{1FA7694F-9BA2-4559-AB46-F80E4071B606}" type="presParOf" srcId="{2C28C72D-95EA-452A-8969-E10BB81C04DF}" destId="{9241997D-B364-41A7-9284-006EC6F15C4D}" srcOrd="10" destOrd="0" presId="urn:microsoft.com/office/officeart/2018/2/layout/IconVerticalSolidList"/>
    <dgm:cxn modelId="{617D4484-B6B1-4EC3-898B-59E1CC168E04}" type="presParOf" srcId="{9241997D-B364-41A7-9284-006EC6F15C4D}" destId="{B1422986-209B-4532-B051-444AA130F872}" srcOrd="0" destOrd="0" presId="urn:microsoft.com/office/officeart/2018/2/layout/IconVerticalSolidList"/>
    <dgm:cxn modelId="{F7CBCEE0-35FD-4D72-B81A-C46B65CDCA3B}" type="presParOf" srcId="{9241997D-B364-41A7-9284-006EC6F15C4D}" destId="{77F650F3-4A9F-4A3F-9D09-3C505C211DFC}" srcOrd="1" destOrd="0" presId="urn:microsoft.com/office/officeart/2018/2/layout/IconVerticalSolidList"/>
    <dgm:cxn modelId="{321CBB14-1336-4AB2-ADC0-DCE979479D7A}" type="presParOf" srcId="{9241997D-B364-41A7-9284-006EC6F15C4D}" destId="{9FE62E0E-91C5-4349-B948-30AD2C2E5A2C}" srcOrd="2" destOrd="0" presId="urn:microsoft.com/office/officeart/2018/2/layout/IconVerticalSolidList"/>
    <dgm:cxn modelId="{53909BF1-99E6-4F96-BCAB-125DFE0697D2}" type="presParOf" srcId="{9241997D-B364-41A7-9284-006EC6F15C4D}" destId="{0D328FE4-B7D6-4D25-AB06-FE73004FB97C}" srcOrd="3" destOrd="0" presId="urn:microsoft.com/office/officeart/2018/2/layout/IconVerticalSolidList"/>
    <dgm:cxn modelId="{FE609669-471E-4E81-B735-D07DFFC5485E}" type="presParOf" srcId="{2C28C72D-95EA-452A-8969-E10BB81C04DF}" destId="{30CC4E06-1CA7-4604-A046-A0A8862830A0}" srcOrd="11" destOrd="0" presId="urn:microsoft.com/office/officeart/2018/2/layout/IconVerticalSolidList"/>
    <dgm:cxn modelId="{86127581-6BF7-4B4A-84A1-A1F66D283E6E}" type="presParOf" srcId="{2C28C72D-95EA-452A-8969-E10BB81C04DF}" destId="{F60C1712-26AE-4E7F-9666-E4808D9DFA9E}" srcOrd="12" destOrd="0" presId="urn:microsoft.com/office/officeart/2018/2/layout/IconVerticalSolidList"/>
    <dgm:cxn modelId="{33D959E0-7DA2-46DC-9657-E0CF626D4A05}" type="presParOf" srcId="{F60C1712-26AE-4E7F-9666-E4808D9DFA9E}" destId="{30A9EE04-964B-4B4E-9CB0-7529906D4FB7}" srcOrd="0" destOrd="0" presId="urn:microsoft.com/office/officeart/2018/2/layout/IconVerticalSolidList"/>
    <dgm:cxn modelId="{AD515B97-D671-4FF3-B6E0-D4C852121692}" type="presParOf" srcId="{F60C1712-26AE-4E7F-9666-E4808D9DFA9E}" destId="{6BDF1421-78A5-4BB5-89FF-536CCA94083B}" srcOrd="1" destOrd="0" presId="urn:microsoft.com/office/officeart/2018/2/layout/IconVerticalSolidList"/>
    <dgm:cxn modelId="{6A2C47C2-54E5-4342-9658-D76CC58862FE}" type="presParOf" srcId="{F60C1712-26AE-4E7F-9666-E4808D9DFA9E}" destId="{5484D1F5-6E86-4D50-A860-AB461E61A859}" srcOrd="2" destOrd="0" presId="urn:microsoft.com/office/officeart/2018/2/layout/IconVerticalSolidList"/>
    <dgm:cxn modelId="{99CD8133-6561-4FCF-B572-FD3111D1DF00}" type="presParOf" srcId="{F60C1712-26AE-4E7F-9666-E4808D9DFA9E}" destId="{0C75D41A-F9E0-459C-921A-EC6AE7EB2B6F}" srcOrd="3" destOrd="0" presId="urn:microsoft.com/office/officeart/2018/2/layout/IconVerticalSolidList"/>
    <dgm:cxn modelId="{F9066A65-387B-42DC-92A9-97A286D6BD2A}" type="presParOf" srcId="{2C28C72D-95EA-452A-8969-E10BB81C04DF}" destId="{FDB6E916-FA1E-4753-8DF6-797956491AD2}" srcOrd="13" destOrd="0" presId="urn:microsoft.com/office/officeart/2018/2/layout/IconVerticalSolidList"/>
    <dgm:cxn modelId="{C64F1B69-03BE-4378-B302-EA20EF7E8506}" type="presParOf" srcId="{2C28C72D-95EA-452A-8969-E10BB81C04DF}" destId="{6482189E-D3BF-4F56-8EC9-448B573461EE}" srcOrd="14" destOrd="0" presId="urn:microsoft.com/office/officeart/2018/2/layout/IconVerticalSolidList"/>
    <dgm:cxn modelId="{B6D0CDE0-5E8F-4B5D-AF41-AFC59F0659FE}" type="presParOf" srcId="{6482189E-D3BF-4F56-8EC9-448B573461EE}" destId="{314E1767-9494-4B79-8583-4E248A502ADD}" srcOrd="0" destOrd="0" presId="urn:microsoft.com/office/officeart/2018/2/layout/IconVerticalSolidList"/>
    <dgm:cxn modelId="{7AF4E81B-AE00-45DB-9699-0D445732E527}" type="presParOf" srcId="{6482189E-D3BF-4F56-8EC9-448B573461EE}" destId="{7BD36A28-518B-4CAB-9C9A-D6F0272157EE}" srcOrd="1" destOrd="0" presId="urn:microsoft.com/office/officeart/2018/2/layout/IconVerticalSolidList"/>
    <dgm:cxn modelId="{65B68712-E443-40BB-BC34-27F3E8E46121}" type="presParOf" srcId="{6482189E-D3BF-4F56-8EC9-448B573461EE}" destId="{CCFE4875-BF89-48AA-B9D9-10A129B17C1B}" srcOrd="2" destOrd="0" presId="urn:microsoft.com/office/officeart/2018/2/layout/IconVerticalSolidList"/>
    <dgm:cxn modelId="{E33EA922-0841-468C-8E32-57BD8F34FA79}" type="presParOf" srcId="{6482189E-D3BF-4F56-8EC9-448B573461EE}" destId="{FE235E27-9204-4436-8E09-D3AC24AAC0B7}" srcOrd="3" destOrd="0" presId="urn:microsoft.com/office/officeart/2018/2/layout/IconVerticalSolidList"/>
    <dgm:cxn modelId="{42397CF4-916C-4210-8F5E-DCE437E45EA5}" type="presParOf" srcId="{2C28C72D-95EA-452A-8969-E10BB81C04DF}" destId="{41E7249D-AF11-4C33-8F88-866DA61FE674}" srcOrd="15" destOrd="0" presId="urn:microsoft.com/office/officeart/2018/2/layout/IconVerticalSolidList"/>
    <dgm:cxn modelId="{CA8016E4-1290-4C21-B128-05BBE0F8781D}" type="presParOf" srcId="{2C28C72D-95EA-452A-8969-E10BB81C04DF}" destId="{606E41AB-3164-480E-8C25-138299E1C3B3}" srcOrd="16" destOrd="0" presId="urn:microsoft.com/office/officeart/2018/2/layout/IconVerticalSolidList"/>
    <dgm:cxn modelId="{02F186DD-1A9A-407E-97FB-DDC6B0CCBAC6}" type="presParOf" srcId="{606E41AB-3164-480E-8C25-138299E1C3B3}" destId="{66B1F285-ECBD-4383-BAF5-2637E29C8910}" srcOrd="0" destOrd="0" presId="urn:microsoft.com/office/officeart/2018/2/layout/IconVerticalSolidList"/>
    <dgm:cxn modelId="{65B6429D-B88E-4524-A012-6AC05E1E2FC7}" type="presParOf" srcId="{606E41AB-3164-480E-8C25-138299E1C3B3}" destId="{45F33EF7-6D23-4D49-B112-C6DAF0FE8A0D}" srcOrd="1" destOrd="0" presId="urn:microsoft.com/office/officeart/2018/2/layout/IconVerticalSolidList"/>
    <dgm:cxn modelId="{932E890F-77A1-4AD3-AAC2-5C4F0B891C92}" type="presParOf" srcId="{606E41AB-3164-480E-8C25-138299E1C3B3}" destId="{9E5F46E4-9EC2-479A-BADA-9E913595F2BD}" srcOrd="2" destOrd="0" presId="urn:microsoft.com/office/officeart/2018/2/layout/IconVerticalSolidList"/>
    <dgm:cxn modelId="{2886F46D-378C-4C9A-9690-8A7EC116800C}" type="presParOf" srcId="{606E41AB-3164-480E-8C25-138299E1C3B3}" destId="{18AB8317-A064-4616-9D47-200B3451AF9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8317E5-9EC7-497F-AB75-94FD1CC66BDE}"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17BA390F-2AA8-4012-9BC8-13300A593BCF}">
      <dgm:prSet phldrT="[Text]"/>
      <dgm:spPr/>
      <dgm:t>
        <a:bodyPr/>
        <a:lstStyle/>
        <a:p>
          <a:r>
            <a:rPr lang="en-IN" dirty="0"/>
            <a:t>Input Captured Image</a:t>
          </a:r>
        </a:p>
      </dgm:t>
    </dgm:pt>
    <dgm:pt modelId="{0DB336A0-DE46-439C-92E1-DD806277159A}" type="parTrans" cxnId="{0DB943EE-BACC-465D-830E-6E46C1CAAA0E}">
      <dgm:prSet/>
      <dgm:spPr/>
      <dgm:t>
        <a:bodyPr/>
        <a:lstStyle/>
        <a:p>
          <a:endParaRPr lang="en-IN"/>
        </a:p>
      </dgm:t>
    </dgm:pt>
    <dgm:pt modelId="{FE95033F-6426-4375-9D98-7A73726F9813}" type="sibTrans" cxnId="{0DB943EE-BACC-465D-830E-6E46C1CAAA0E}">
      <dgm:prSet/>
      <dgm:spPr/>
      <dgm:t>
        <a:bodyPr/>
        <a:lstStyle/>
        <a:p>
          <a:endParaRPr lang="en-IN"/>
        </a:p>
      </dgm:t>
    </dgm:pt>
    <dgm:pt modelId="{5489C4CE-8885-4966-8F23-437EE699B4F0}">
      <dgm:prSet phldrT="[Text]"/>
      <dgm:spPr/>
      <dgm:t>
        <a:bodyPr/>
        <a:lstStyle/>
        <a:p>
          <a:r>
            <a:rPr lang="en-IN" dirty="0"/>
            <a:t>Pre Processing</a:t>
          </a:r>
        </a:p>
      </dgm:t>
    </dgm:pt>
    <dgm:pt modelId="{4E26B1CD-FF70-4AF8-94EB-A0DC7CA2267B}" type="parTrans" cxnId="{D09B6709-4A8D-4208-8D3A-0836E42397E0}">
      <dgm:prSet/>
      <dgm:spPr/>
      <dgm:t>
        <a:bodyPr/>
        <a:lstStyle/>
        <a:p>
          <a:endParaRPr lang="en-IN"/>
        </a:p>
      </dgm:t>
    </dgm:pt>
    <dgm:pt modelId="{98D66BEC-8DE4-4AFA-AB47-78A483230491}" type="sibTrans" cxnId="{D09B6709-4A8D-4208-8D3A-0836E42397E0}">
      <dgm:prSet/>
      <dgm:spPr/>
      <dgm:t>
        <a:bodyPr/>
        <a:lstStyle/>
        <a:p>
          <a:endParaRPr lang="en-IN"/>
        </a:p>
      </dgm:t>
    </dgm:pt>
    <dgm:pt modelId="{18A5A7A9-B53D-4D64-98BF-E74E7CA399C0}">
      <dgm:prSet phldrT="[Text]"/>
      <dgm:spPr/>
      <dgm:t>
        <a:bodyPr/>
        <a:lstStyle/>
        <a:p>
          <a:r>
            <a:rPr lang="en-IN" dirty="0"/>
            <a:t>Plate Region Extraction</a:t>
          </a:r>
        </a:p>
      </dgm:t>
    </dgm:pt>
    <dgm:pt modelId="{73B24AC4-1C78-44C6-8C1D-AD6B6671C828}" type="parTrans" cxnId="{8CE151B7-EF4D-46BC-857E-3D99B07A4A20}">
      <dgm:prSet/>
      <dgm:spPr/>
      <dgm:t>
        <a:bodyPr/>
        <a:lstStyle/>
        <a:p>
          <a:endParaRPr lang="en-IN"/>
        </a:p>
      </dgm:t>
    </dgm:pt>
    <dgm:pt modelId="{B2519E6D-2F5A-4A80-9CEF-EF940437F468}" type="sibTrans" cxnId="{8CE151B7-EF4D-46BC-857E-3D99B07A4A20}">
      <dgm:prSet/>
      <dgm:spPr/>
      <dgm:t>
        <a:bodyPr/>
        <a:lstStyle/>
        <a:p>
          <a:endParaRPr lang="en-IN"/>
        </a:p>
      </dgm:t>
    </dgm:pt>
    <dgm:pt modelId="{3CCF6244-B7C0-4AB9-8FCA-92449F30396B}">
      <dgm:prSet/>
      <dgm:spPr/>
      <dgm:t>
        <a:bodyPr/>
        <a:lstStyle/>
        <a:p>
          <a:r>
            <a:rPr lang="en-IN" dirty="0"/>
            <a:t>Segmentation of character</a:t>
          </a:r>
        </a:p>
      </dgm:t>
    </dgm:pt>
    <dgm:pt modelId="{F500B126-17C2-491C-836C-02B2C250CF2B}" type="parTrans" cxnId="{F0798C05-A21B-4A98-AB22-160447297B80}">
      <dgm:prSet/>
      <dgm:spPr/>
      <dgm:t>
        <a:bodyPr/>
        <a:lstStyle/>
        <a:p>
          <a:endParaRPr lang="en-IN"/>
        </a:p>
      </dgm:t>
    </dgm:pt>
    <dgm:pt modelId="{98B70DFE-11E2-4E07-AD55-6F886F8B33C4}" type="sibTrans" cxnId="{F0798C05-A21B-4A98-AB22-160447297B80}">
      <dgm:prSet/>
      <dgm:spPr/>
      <dgm:t>
        <a:bodyPr/>
        <a:lstStyle/>
        <a:p>
          <a:endParaRPr lang="en-IN"/>
        </a:p>
      </dgm:t>
    </dgm:pt>
    <dgm:pt modelId="{D76844B9-7A3B-4B46-9BEA-41EB6C085028}">
      <dgm:prSet/>
      <dgm:spPr/>
      <dgm:t>
        <a:bodyPr/>
        <a:lstStyle/>
        <a:p>
          <a:r>
            <a:rPr lang="en-IN" dirty="0"/>
            <a:t>Character Recognition</a:t>
          </a:r>
        </a:p>
      </dgm:t>
    </dgm:pt>
    <dgm:pt modelId="{0BE61C27-AE49-4DA3-B488-F4CC25506944}" type="parTrans" cxnId="{97796180-9BF3-45D9-8088-4CBF19E11835}">
      <dgm:prSet/>
      <dgm:spPr/>
      <dgm:t>
        <a:bodyPr/>
        <a:lstStyle/>
        <a:p>
          <a:endParaRPr lang="en-IN"/>
        </a:p>
      </dgm:t>
    </dgm:pt>
    <dgm:pt modelId="{E78BE706-34BD-4F67-A50B-142A114270B2}" type="sibTrans" cxnId="{97796180-9BF3-45D9-8088-4CBF19E11835}">
      <dgm:prSet/>
      <dgm:spPr/>
      <dgm:t>
        <a:bodyPr/>
        <a:lstStyle/>
        <a:p>
          <a:endParaRPr lang="en-IN"/>
        </a:p>
      </dgm:t>
    </dgm:pt>
    <dgm:pt modelId="{E500BF24-BAD2-4F3E-83CC-FC600872E280}" type="pres">
      <dgm:prSet presAssocID="{0E8317E5-9EC7-497F-AB75-94FD1CC66BDE}" presName="outerComposite" presStyleCnt="0">
        <dgm:presLayoutVars>
          <dgm:chMax val="5"/>
          <dgm:dir/>
          <dgm:resizeHandles val="exact"/>
        </dgm:presLayoutVars>
      </dgm:prSet>
      <dgm:spPr/>
    </dgm:pt>
    <dgm:pt modelId="{410E57BA-3226-47C3-A560-C2CEF88BDA1C}" type="pres">
      <dgm:prSet presAssocID="{0E8317E5-9EC7-497F-AB75-94FD1CC66BDE}" presName="dummyMaxCanvas" presStyleCnt="0">
        <dgm:presLayoutVars/>
      </dgm:prSet>
      <dgm:spPr/>
    </dgm:pt>
    <dgm:pt modelId="{3F81C64E-0556-499F-8BA5-724CBB09D7E3}" type="pres">
      <dgm:prSet presAssocID="{0E8317E5-9EC7-497F-AB75-94FD1CC66BDE}" presName="FiveNodes_1" presStyleLbl="node1" presStyleIdx="0" presStyleCnt="5">
        <dgm:presLayoutVars>
          <dgm:bulletEnabled val="1"/>
        </dgm:presLayoutVars>
      </dgm:prSet>
      <dgm:spPr/>
    </dgm:pt>
    <dgm:pt modelId="{681284EC-ECE7-41FC-B90A-8C768E2F34F1}" type="pres">
      <dgm:prSet presAssocID="{0E8317E5-9EC7-497F-AB75-94FD1CC66BDE}" presName="FiveNodes_2" presStyleLbl="node1" presStyleIdx="1" presStyleCnt="5">
        <dgm:presLayoutVars>
          <dgm:bulletEnabled val="1"/>
        </dgm:presLayoutVars>
      </dgm:prSet>
      <dgm:spPr/>
    </dgm:pt>
    <dgm:pt modelId="{0BA2E8EC-E20F-4110-BA46-5AC6AA33BC9F}" type="pres">
      <dgm:prSet presAssocID="{0E8317E5-9EC7-497F-AB75-94FD1CC66BDE}" presName="FiveNodes_3" presStyleLbl="node1" presStyleIdx="2" presStyleCnt="5">
        <dgm:presLayoutVars>
          <dgm:bulletEnabled val="1"/>
        </dgm:presLayoutVars>
      </dgm:prSet>
      <dgm:spPr/>
    </dgm:pt>
    <dgm:pt modelId="{078356B2-A4E4-4C4C-BB44-D93A94F2F7B5}" type="pres">
      <dgm:prSet presAssocID="{0E8317E5-9EC7-497F-AB75-94FD1CC66BDE}" presName="FiveNodes_4" presStyleLbl="node1" presStyleIdx="3" presStyleCnt="5">
        <dgm:presLayoutVars>
          <dgm:bulletEnabled val="1"/>
        </dgm:presLayoutVars>
      </dgm:prSet>
      <dgm:spPr/>
    </dgm:pt>
    <dgm:pt modelId="{3FC21CBB-21C9-42D0-8F64-E6D61397DD7A}" type="pres">
      <dgm:prSet presAssocID="{0E8317E5-9EC7-497F-AB75-94FD1CC66BDE}" presName="FiveNodes_5" presStyleLbl="node1" presStyleIdx="4" presStyleCnt="5">
        <dgm:presLayoutVars>
          <dgm:bulletEnabled val="1"/>
        </dgm:presLayoutVars>
      </dgm:prSet>
      <dgm:spPr/>
    </dgm:pt>
    <dgm:pt modelId="{34E159D6-7794-4E96-8813-2BE912C230A6}" type="pres">
      <dgm:prSet presAssocID="{0E8317E5-9EC7-497F-AB75-94FD1CC66BDE}" presName="FiveConn_1-2" presStyleLbl="fgAccFollowNode1" presStyleIdx="0" presStyleCnt="4">
        <dgm:presLayoutVars>
          <dgm:bulletEnabled val="1"/>
        </dgm:presLayoutVars>
      </dgm:prSet>
      <dgm:spPr/>
    </dgm:pt>
    <dgm:pt modelId="{13E8A5CC-40F3-40FD-A17F-5F523F934A80}" type="pres">
      <dgm:prSet presAssocID="{0E8317E5-9EC7-497F-AB75-94FD1CC66BDE}" presName="FiveConn_2-3" presStyleLbl="fgAccFollowNode1" presStyleIdx="1" presStyleCnt="4">
        <dgm:presLayoutVars>
          <dgm:bulletEnabled val="1"/>
        </dgm:presLayoutVars>
      </dgm:prSet>
      <dgm:spPr/>
    </dgm:pt>
    <dgm:pt modelId="{C0E65057-EC00-4394-8DF1-668991B8E05E}" type="pres">
      <dgm:prSet presAssocID="{0E8317E5-9EC7-497F-AB75-94FD1CC66BDE}" presName="FiveConn_3-4" presStyleLbl="fgAccFollowNode1" presStyleIdx="2" presStyleCnt="4">
        <dgm:presLayoutVars>
          <dgm:bulletEnabled val="1"/>
        </dgm:presLayoutVars>
      </dgm:prSet>
      <dgm:spPr/>
    </dgm:pt>
    <dgm:pt modelId="{16A8CA41-F0A5-4CA1-96FB-9A0F92133259}" type="pres">
      <dgm:prSet presAssocID="{0E8317E5-9EC7-497F-AB75-94FD1CC66BDE}" presName="FiveConn_4-5" presStyleLbl="fgAccFollowNode1" presStyleIdx="3" presStyleCnt="4">
        <dgm:presLayoutVars>
          <dgm:bulletEnabled val="1"/>
        </dgm:presLayoutVars>
      </dgm:prSet>
      <dgm:spPr/>
    </dgm:pt>
    <dgm:pt modelId="{CE6A5D2C-5E3A-4AB8-BD57-6BDF7A07BFC8}" type="pres">
      <dgm:prSet presAssocID="{0E8317E5-9EC7-497F-AB75-94FD1CC66BDE}" presName="FiveNodes_1_text" presStyleLbl="node1" presStyleIdx="4" presStyleCnt="5">
        <dgm:presLayoutVars>
          <dgm:bulletEnabled val="1"/>
        </dgm:presLayoutVars>
      </dgm:prSet>
      <dgm:spPr/>
    </dgm:pt>
    <dgm:pt modelId="{F2FA3F5D-C8EA-47DF-A5CC-B05707E1FB75}" type="pres">
      <dgm:prSet presAssocID="{0E8317E5-9EC7-497F-AB75-94FD1CC66BDE}" presName="FiveNodes_2_text" presStyleLbl="node1" presStyleIdx="4" presStyleCnt="5">
        <dgm:presLayoutVars>
          <dgm:bulletEnabled val="1"/>
        </dgm:presLayoutVars>
      </dgm:prSet>
      <dgm:spPr/>
    </dgm:pt>
    <dgm:pt modelId="{B42FB753-AC85-48BC-9767-B1694D8DA99C}" type="pres">
      <dgm:prSet presAssocID="{0E8317E5-9EC7-497F-AB75-94FD1CC66BDE}" presName="FiveNodes_3_text" presStyleLbl="node1" presStyleIdx="4" presStyleCnt="5">
        <dgm:presLayoutVars>
          <dgm:bulletEnabled val="1"/>
        </dgm:presLayoutVars>
      </dgm:prSet>
      <dgm:spPr/>
    </dgm:pt>
    <dgm:pt modelId="{7E346D7C-C108-4D76-8950-C198A78AF6E5}" type="pres">
      <dgm:prSet presAssocID="{0E8317E5-9EC7-497F-AB75-94FD1CC66BDE}" presName="FiveNodes_4_text" presStyleLbl="node1" presStyleIdx="4" presStyleCnt="5">
        <dgm:presLayoutVars>
          <dgm:bulletEnabled val="1"/>
        </dgm:presLayoutVars>
      </dgm:prSet>
      <dgm:spPr/>
    </dgm:pt>
    <dgm:pt modelId="{BCD491E9-236D-48A2-BBB9-9B98AD6CAA55}" type="pres">
      <dgm:prSet presAssocID="{0E8317E5-9EC7-497F-AB75-94FD1CC66BDE}" presName="FiveNodes_5_text" presStyleLbl="node1" presStyleIdx="4" presStyleCnt="5">
        <dgm:presLayoutVars>
          <dgm:bulletEnabled val="1"/>
        </dgm:presLayoutVars>
      </dgm:prSet>
      <dgm:spPr/>
    </dgm:pt>
  </dgm:ptLst>
  <dgm:cxnLst>
    <dgm:cxn modelId="{317CE101-B48A-4F81-8395-6F3F4B6C0BF1}" type="presOf" srcId="{98D66BEC-8DE4-4AFA-AB47-78A483230491}" destId="{13E8A5CC-40F3-40FD-A17F-5F523F934A80}" srcOrd="0" destOrd="0" presId="urn:microsoft.com/office/officeart/2005/8/layout/vProcess5"/>
    <dgm:cxn modelId="{F0798C05-A21B-4A98-AB22-160447297B80}" srcId="{0E8317E5-9EC7-497F-AB75-94FD1CC66BDE}" destId="{3CCF6244-B7C0-4AB9-8FCA-92449F30396B}" srcOrd="3" destOrd="0" parTransId="{F500B126-17C2-491C-836C-02B2C250CF2B}" sibTransId="{98B70DFE-11E2-4E07-AD55-6F886F8B33C4}"/>
    <dgm:cxn modelId="{D09B6709-4A8D-4208-8D3A-0836E42397E0}" srcId="{0E8317E5-9EC7-497F-AB75-94FD1CC66BDE}" destId="{5489C4CE-8885-4966-8F23-437EE699B4F0}" srcOrd="1" destOrd="0" parTransId="{4E26B1CD-FF70-4AF8-94EB-A0DC7CA2267B}" sibTransId="{98D66BEC-8DE4-4AFA-AB47-78A483230491}"/>
    <dgm:cxn modelId="{CEB9841E-2517-4E13-A318-734AA8415798}" type="presOf" srcId="{3CCF6244-B7C0-4AB9-8FCA-92449F30396B}" destId="{078356B2-A4E4-4C4C-BB44-D93A94F2F7B5}" srcOrd="0" destOrd="0" presId="urn:microsoft.com/office/officeart/2005/8/layout/vProcess5"/>
    <dgm:cxn modelId="{65CDDA38-00B6-41BB-B8DF-515C3C5690FB}" type="presOf" srcId="{17BA390F-2AA8-4012-9BC8-13300A593BCF}" destId="{3F81C64E-0556-499F-8BA5-724CBB09D7E3}" srcOrd="0" destOrd="0" presId="urn:microsoft.com/office/officeart/2005/8/layout/vProcess5"/>
    <dgm:cxn modelId="{78F00A3B-3C56-40BA-B77C-988DB24903F9}" type="presOf" srcId="{5489C4CE-8885-4966-8F23-437EE699B4F0}" destId="{681284EC-ECE7-41FC-B90A-8C768E2F34F1}" srcOrd="0" destOrd="0" presId="urn:microsoft.com/office/officeart/2005/8/layout/vProcess5"/>
    <dgm:cxn modelId="{E7B8CD64-7C7D-4848-93F9-2890FF53E8B6}" type="presOf" srcId="{3CCF6244-B7C0-4AB9-8FCA-92449F30396B}" destId="{7E346D7C-C108-4D76-8950-C198A78AF6E5}" srcOrd="1" destOrd="0" presId="urn:microsoft.com/office/officeart/2005/8/layout/vProcess5"/>
    <dgm:cxn modelId="{5D9F764D-3E43-45D7-9BA0-F4FDD0AE0EF7}" type="presOf" srcId="{18A5A7A9-B53D-4D64-98BF-E74E7CA399C0}" destId="{0BA2E8EC-E20F-4110-BA46-5AC6AA33BC9F}" srcOrd="0" destOrd="0" presId="urn:microsoft.com/office/officeart/2005/8/layout/vProcess5"/>
    <dgm:cxn modelId="{F2C8CC70-BCF1-400B-AC8B-B954F5B58E97}" type="presOf" srcId="{5489C4CE-8885-4966-8F23-437EE699B4F0}" destId="{F2FA3F5D-C8EA-47DF-A5CC-B05707E1FB75}" srcOrd="1" destOrd="0" presId="urn:microsoft.com/office/officeart/2005/8/layout/vProcess5"/>
    <dgm:cxn modelId="{F4506556-57AB-4280-A4ED-188A3194113B}" type="presOf" srcId="{17BA390F-2AA8-4012-9BC8-13300A593BCF}" destId="{CE6A5D2C-5E3A-4AB8-BD57-6BDF7A07BFC8}" srcOrd="1" destOrd="0" presId="urn:microsoft.com/office/officeart/2005/8/layout/vProcess5"/>
    <dgm:cxn modelId="{97796180-9BF3-45D9-8088-4CBF19E11835}" srcId="{0E8317E5-9EC7-497F-AB75-94FD1CC66BDE}" destId="{D76844B9-7A3B-4B46-9BEA-41EB6C085028}" srcOrd="4" destOrd="0" parTransId="{0BE61C27-AE49-4DA3-B488-F4CC25506944}" sibTransId="{E78BE706-34BD-4F67-A50B-142A114270B2}"/>
    <dgm:cxn modelId="{FC690C86-F786-44BF-A10A-5FF3529AAF97}" type="presOf" srcId="{D76844B9-7A3B-4B46-9BEA-41EB6C085028}" destId="{BCD491E9-236D-48A2-BBB9-9B98AD6CAA55}" srcOrd="1" destOrd="0" presId="urn:microsoft.com/office/officeart/2005/8/layout/vProcess5"/>
    <dgm:cxn modelId="{B3EAF890-37A1-4217-8ABE-F37E229CAB0B}" type="presOf" srcId="{B2519E6D-2F5A-4A80-9CEF-EF940437F468}" destId="{C0E65057-EC00-4394-8DF1-668991B8E05E}" srcOrd="0" destOrd="0" presId="urn:microsoft.com/office/officeart/2005/8/layout/vProcess5"/>
    <dgm:cxn modelId="{8CE151B7-EF4D-46BC-857E-3D99B07A4A20}" srcId="{0E8317E5-9EC7-497F-AB75-94FD1CC66BDE}" destId="{18A5A7A9-B53D-4D64-98BF-E74E7CA399C0}" srcOrd="2" destOrd="0" parTransId="{73B24AC4-1C78-44C6-8C1D-AD6B6671C828}" sibTransId="{B2519E6D-2F5A-4A80-9CEF-EF940437F468}"/>
    <dgm:cxn modelId="{540450BB-13B3-43FA-9E29-409DADF3089C}" type="presOf" srcId="{0E8317E5-9EC7-497F-AB75-94FD1CC66BDE}" destId="{E500BF24-BAD2-4F3E-83CC-FC600872E280}" srcOrd="0" destOrd="0" presId="urn:microsoft.com/office/officeart/2005/8/layout/vProcess5"/>
    <dgm:cxn modelId="{FE85E2C3-3BD6-4983-89CA-8864D50F6A5F}" type="presOf" srcId="{D76844B9-7A3B-4B46-9BEA-41EB6C085028}" destId="{3FC21CBB-21C9-42D0-8F64-E6D61397DD7A}" srcOrd="0" destOrd="0" presId="urn:microsoft.com/office/officeart/2005/8/layout/vProcess5"/>
    <dgm:cxn modelId="{DBA19ACE-3E0A-40A2-A5CC-64D38EDE4A6F}" type="presOf" srcId="{98B70DFE-11E2-4E07-AD55-6F886F8B33C4}" destId="{16A8CA41-F0A5-4CA1-96FB-9A0F92133259}" srcOrd="0" destOrd="0" presId="urn:microsoft.com/office/officeart/2005/8/layout/vProcess5"/>
    <dgm:cxn modelId="{709ACFD2-51F1-429F-A1B2-8BD5D0BF7815}" type="presOf" srcId="{FE95033F-6426-4375-9D98-7A73726F9813}" destId="{34E159D6-7794-4E96-8813-2BE912C230A6}" srcOrd="0" destOrd="0" presId="urn:microsoft.com/office/officeart/2005/8/layout/vProcess5"/>
    <dgm:cxn modelId="{0DB943EE-BACC-465D-830E-6E46C1CAAA0E}" srcId="{0E8317E5-9EC7-497F-AB75-94FD1CC66BDE}" destId="{17BA390F-2AA8-4012-9BC8-13300A593BCF}" srcOrd="0" destOrd="0" parTransId="{0DB336A0-DE46-439C-92E1-DD806277159A}" sibTransId="{FE95033F-6426-4375-9D98-7A73726F9813}"/>
    <dgm:cxn modelId="{2E2958FD-57B9-4810-A54E-49BC0488BF54}" type="presOf" srcId="{18A5A7A9-B53D-4D64-98BF-E74E7CA399C0}" destId="{B42FB753-AC85-48BC-9767-B1694D8DA99C}" srcOrd="1" destOrd="0" presId="urn:microsoft.com/office/officeart/2005/8/layout/vProcess5"/>
    <dgm:cxn modelId="{AE91363D-1EC4-49F5-BD0B-FBDA075F0802}" type="presParOf" srcId="{E500BF24-BAD2-4F3E-83CC-FC600872E280}" destId="{410E57BA-3226-47C3-A560-C2CEF88BDA1C}" srcOrd="0" destOrd="0" presId="urn:microsoft.com/office/officeart/2005/8/layout/vProcess5"/>
    <dgm:cxn modelId="{27ABB866-F59F-4CA9-83BA-C92F6B17DF6D}" type="presParOf" srcId="{E500BF24-BAD2-4F3E-83CC-FC600872E280}" destId="{3F81C64E-0556-499F-8BA5-724CBB09D7E3}" srcOrd="1" destOrd="0" presId="urn:microsoft.com/office/officeart/2005/8/layout/vProcess5"/>
    <dgm:cxn modelId="{D7176331-F443-477A-995F-0D2E7078A2A0}" type="presParOf" srcId="{E500BF24-BAD2-4F3E-83CC-FC600872E280}" destId="{681284EC-ECE7-41FC-B90A-8C768E2F34F1}" srcOrd="2" destOrd="0" presId="urn:microsoft.com/office/officeart/2005/8/layout/vProcess5"/>
    <dgm:cxn modelId="{AF1E22AD-9B92-4B9C-9B22-5C4230BE5BB5}" type="presParOf" srcId="{E500BF24-BAD2-4F3E-83CC-FC600872E280}" destId="{0BA2E8EC-E20F-4110-BA46-5AC6AA33BC9F}" srcOrd="3" destOrd="0" presId="urn:microsoft.com/office/officeart/2005/8/layout/vProcess5"/>
    <dgm:cxn modelId="{9B8AAF86-D8CE-49FC-BC5F-B5660E53F860}" type="presParOf" srcId="{E500BF24-BAD2-4F3E-83CC-FC600872E280}" destId="{078356B2-A4E4-4C4C-BB44-D93A94F2F7B5}" srcOrd="4" destOrd="0" presId="urn:microsoft.com/office/officeart/2005/8/layout/vProcess5"/>
    <dgm:cxn modelId="{9B55647D-D79D-4331-A7E1-1DECFCEC1FFE}" type="presParOf" srcId="{E500BF24-BAD2-4F3E-83CC-FC600872E280}" destId="{3FC21CBB-21C9-42D0-8F64-E6D61397DD7A}" srcOrd="5" destOrd="0" presId="urn:microsoft.com/office/officeart/2005/8/layout/vProcess5"/>
    <dgm:cxn modelId="{7FAE2A21-FDDF-433B-AE0B-BC2C0655E902}" type="presParOf" srcId="{E500BF24-BAD2-4F3E-83CC-FC600872E280}" destId="{34E159D6-7794-4E96-8813-2BE912C230A6}" srcOrd="6" destOrd="0" presId="urn:microsoft.com/office/officeart/2005/8/layout/vProcess5"/>
    <dgm:cxn modelId="{EE425FD1-E6DB-4933-98B4-FD8FFC4666F4}" type="presParOf" srcId="{E500BF24-BAD2-4F3E-83CC-FC600872E280}" destId="{13E8A5CC-40F3-40FD-A17F-5F523F934A80}" srcOrd="7" destOrd="0" presId="urn:microsoft.com/office/officeart/2005/8/layout/vProcess5"/>
    <dgm:cxn modelId="{8FBD78AC-099F-437E-90F3-3812857F5FDF}" type="presParOf" srcId="{E500BF24-BAD2-4F3E-83CC-FC600872E280}" destId="{C0E65057-EC00-4394-8DF1-668991B8E05E}" srcOrd="8" destOrd="0" presId="urn:microsoft.com/office/officeart/2005/8/layout/vProcess5"/>
    <dgm:cxn modelId="{99AFFADE-048D-4E9F-ADC4-773160929AB6}" type="presParOf" srcId="{E500BF24-BAD2-4F3E-83CC-FC600872E280}" destId="{16A8CA41-F0A5-4CA1-96FB-9A0F92133259}" srcOrd="9" destOrd="0" presId="urn:microsoft.com/office/officeart/2005/8/layout/vProcess5"/>
    <dgm:cxn modelId="{7CF8E7A9-5BE5-4456-8AE6-6ADBB5E3A151}" type="presParOf" srcId="{E500BF24-BAD2-4F3E-83CC-FC600872E280}" destId="{CE6A5D2C-5E3A-4AB8-BD57-6BDF7A07BFC8}" srcOrd="10" destOrd="0" presId="urn:microsoft.com/office/officeart/2005/8/layout/vProcess5"/>
    <dgm:cxn modelId="{F41331B0-9DC4-4293-A5A4-4C9B226AE536}" type="presParOf" srcId="{E500BF24-BAD2-4F3E-83CC-FC600872E280}" destId="{F2FA3F5D-C8EA-47DF-A5CC-B05707E1FB75}" srcOrd="11" destOrd="0" presId="urn:microsoft.com/office/officeart/2005/8/layout/vProcess5"/>
    <dgm:cxn modelId="{2BC66CFA-954C-473C-8DAC-5D4D535A59BE}" type="presParOf" srcId="{E500BF24-BAD2-4F3E-83CC-FC600872E280}" destId="{B42FB753-AC85-48BC-9767-B1694D8DA99C}" srcOrd="12" destOrd="0" presId="urn:microsoft.com/office/officeart/2005/8/layout/vProcess5"/>
    <dgm:cxn modelId="{9F6952A3-C6E5-4ADF-98A7-D2F5442D29CB}" type="presParOf" srcId="{E500BF24-BAD2-4F3E-83CC-FC600872E280}" destId="{7E346D7C-C108-4D76-8950-C198A78AF6E5}" srcOrd="13" destOrd="0" presId="urn:microsoft.com/office/officeart/2005/8/layout/vProcess5"/>
    <dgm:cxn modelId="{A8D7F92C-24B7-4557-B192-44BDD6D3E37F}" type="presParOf" srcId="{E500BF24-BAD2-4F3E-83CC-FC600872E280}" destId="{BCD491E9-236D-48A2-BBB9-9B98AD6CAA55}"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885605-8167-4DA0-89B9-0ECA95176FE1}">
      <dsp:nvSpPr>
        <dsp:cNvPr id="0" name=""/>
        <dsp:cNvSpPr/>
      </dsp:nvSpPr>
      <dsp:spPr>
        <a:xfrm>
          <a:off x="0" y="1844"/>
          <a:ext cx="6591985" cy="3430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D88D59-AC2E-4BFC-8FF6-EAE95D4B34BE}">
      <dsp:nvSpPr>
        <dsp:cNvPr id="0" name=""/>
        <dsp:cNvSpPr/>
      </dsp:nvSpPr>
      <dsp:spPr>
        <a:xfrm>
          <a:off x="103783" y="79038"/>
          <a:ext cx="188696" cy="1886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35072D-0953-454D-AA2D-FCA4A2E00DF2}">
      <dsp:nvSpPr>
        <dsp:cNvPr id="0" name=""/>
        <dsp:cNvSpPr/>
      </dsp:nvSpPr>
      <dsp:spPr bwMode="white">
        <a:xfrm>
          <a:off x="396262" y="1844"/>
          <a:ext cx="6195722" cy="343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310" tIns="36310" rIns="36310" bIns="36310"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Introduction</a:t>
          </a:r>
        </a:p>
      </dsp:txBody>
      <dsp:txXfrm>
        <a:off x="396262" y="1844"/>
        <a:ext cx="6195722" cy="343084"/>
      </dsp:txXfrm>
    </dsp:sp>
    <dsp:sp modelId="{548268AB-99EA-4002-B714-8CC0029FEA8C}">
      <dsp:nvSpPr>
        <dsp:cNvPr id="0" name=""/>
        <dsp:cNvSpPr/>
      </dsp:nvSpPr>
      <dsp:spPr>
        <a:xfrm>
          <a:off x="0" y="430700"/>
          <a:ext cx="6591985" cy="3430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0FD6A2-878C-4788-9A21-92798497AE0B}">
      <dsp:nvSpPr>
        <dsp:cNvPr id="0" name=""/>
        <dsp:cNvSpPr/>
      </dsp:nvSpPr>
      <dsp:spPr>
        <a:xfrm>
          <a:off x="103783" y="507894"/>
          <a:ext cx="188696" cy="1886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274032-7F36-40B6-BCBB-6BC3C8924265}">
      <dsp:nvSpPr>
        <dsp:cNvPr id="0" name=""/>
        <dsp:cNvSpPr/>
      </dsp:nvSpPr>
      <dsp:spPr bwMode="white">
        <a:xfrm>
          <a:off x="396262" y="430700"/>
          <a:ext cx="6195722" cy="343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310" tIns="36310" rIns="36310" bIns="36310"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Motivation</a:t>
          </a:r>
        </a:p>
      </dsp:txBody>
      <dsp:txXfrm>
        <a:off x="396262" y="430700"/>
        <a:ext cx="6195722" cy="343084"/>
      </dsp:txXfrm>
    </dsp:sp>
    <dsp:sp modelId="{107C6160-A9C8-4F0C-905E-DBDF478D8010}">
      <dsp:nvSpPr>
        <dsp:cNvPr id="0" name=""/>
        <dsp:cNvSpPr/>
      </dsp:nvSpPr>
      <dsp:spPr>
        <a:xfrm>
          <a:off x="0" y="859556"/>
          <a:ext cx="6591985" cy="3430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213A8-3E35-4D86-9E2C-346897E3C8BE}">
      <dsp:nvSpPr>
        <dsp:cNvPr id="0" name=""/>
        <dsp:cNvSpPr/>
      </dsp:nvSpPr>
      <dsp:spPr>
        <a:xfrm>
          <a:off x="103783" y="936750"/>
          <a:ext cx="188696" cy="1886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9288E1-1380-4658-B8A4-3BBB16716FFA}">
      <dsp:nvSpPr>
        <dsp:cNvPr id="0" name=""/>
        <dsp:cNvSpPr/>
      </dsp:nvSpPr>
      <dsp:spPr bwMode="white">
        <a:xfrm>
          <a:off x="396262" y="859556"/>
          <a:ext cx="6195722" cy="343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310" tIns="36310" rIns="36310" bIns="36310"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Problem Statement</a:t>
          </a:r>
        </a:p>
      </dsp:txBody>
      <dsp:txXfrm>
        <a:off x="396262" y="859556"/>
        <a:ext cx="6195722" cy="343084"/>
      </dsp:txXfrm>
    </dsp:sp>
    <dsp:sp modelId="{8CD791C4-2C7E-4AC2-BA1C-460112A4B420}">
      <dsp:nvSpPr>
        <dsp:cNvPr id="0" name=""/>
        <dsp:cNvSpPr/>
      </dsp:nvSpPr>
      <dsp:spPr>
        <a:xfrm>
          <a:off x="0" y="1288412"/>
          <a:ext cx="6591985" cy="3430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DB2786-0756-4B1C-9AE4-5789F574AB9D}">
      <dsp:nvSpPr>
        <dsp:cNvPr id="0" name=""/>
        <dsp:cNvSpPr/>
      </dsp:nvSpPr>
      <dsp:spPr>
        <a:xfrm>
          <a:off x="103783" y="1365606"/>
          <a:ext cx="188696" cy="18869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B1D403-E10D-4DF2-93A0-0248CDF0A56D}">
      <dsp:nvSpPr>
        <dsp:cNvPr id="0" name=""/>
        <dsp:cNvSpPr/>
      </dsp:nvSpPr>
      <dsp:spPr>
        <a:xfrm>
          <a:off x="396262" y="1288412"/>
          <a:ext cx="6195722" cy="343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310" tIns="36310" rIns="36310" bIns="36310" numCol="1" spcCol="1270" anchor="ctr" anchorCtr="0">
          <a:noAutofit/>
        </a:bodyPr>
        <a:lstStyle/>
        <a:p>
          <a:pPr marL="0" lvl="0" indent="0" algn="l"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Literature Review</a:t>
          </a:r>
        </a:p>
      </dsp:txBody>
      <dsp:txXfrm>
        <a:off x="396262" y="1288412"/>
        <a:ext cx="6195722" cy="343084"/>
      </dsp:txXfrm>
    </dsp:sp>
    <dsp:sp modelId="{80E14CE6-D414-4DD3-8E5E-5F7A471B85F7}">
      <dsp:nvSpPr>
        <dsp:cNvPr id="0" name=""/>
        <dsp:cNvSpPr/>
      </dsp:nvSpPr>
      <dsp:spPr>
        <a:xfrm>
          <a:off x="0" y="1717268"/>
          <a:ext cx="6591985" cy="3430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BAABCD-6B13-44F5-B8BC-A5559EF2512C}">
      <dsp:nvSpPr>
        <dsp:cNvPr id="0" name=""/>
        <dsp:cNvSpPr/>
      </dsp:nvSpPr>
      <dsp:spPr>
        <a:xfrm>
          <a:off x="103783" y="1794462"/>
          <a:ext cx="188696" cy="1886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381408-AA28-4B35-86F8-FC2476EA43C2}">
      <dsp:nvSpPr>
        <dsp:cNvPr id="0" name=""/>
        <dsp:cNvSpPr/>
      </dsp:nvSpPr>
      <dsp:spPr bwMode="white">
        <a:xfrm>
          <a:off x="396262" y="1717268"/>
          <a:ext cx="6195722" cy="343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310" tIns="36310" rIns="36310" bIns="36310" numCol="1" spcCol="1270" anchor="ctr" anchorCtr="0">
          <a:noAutofit/>
        </a:bodyPr>
        <a:lstStyle/>
        <a:p>
          <a:pPr marL="0" lvl="0" indent="0" algn="l" defTabSz="711200">
            <a:lnSpc>
              <a:spcPct val="10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Methodology</a:t>
          </a:r>
          <a:endParaRPr lang="en-US" sz="1600" kern="1200" dirty="0">
            <a:latin typeface="Times New Roman" panose="02020603050405020304" pitchFamily="18" charset="0"/>
            <a:cs typeface="Times New Roman" panose="02020603050405020304" pitchFamily="18" charset="0"/>
          </a:endParaRPr>
        </a:p>
      </dsp:txBody>
      <dsp:txXfrm>
        <a:off x="396262" y="1717268"/>
        <a:ext cx="6195722" cy="343084"/>
      </dsp:txXfrm>
    </dsp:sp>
    <dsp:sp modelId="{B1422986-209B-4532-B051-444AA130F872}">
      <dsp:nvSpPr>
        <dsp:cNvPr id="0" name=""/>
        <dsp:cNvSpPr/>
      </dsp:nvSpPr>
      <dsp:spPr>
        <a:xfrm>
          <a:off x="0" y="2146124"/>
          <a:ext cx="6591985" cy="3430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F650F3-4A9F-4A3F-9D09-3C505C211DFC}">
      <dsp:nvSpPr>
        <dsp:cNvPr id="0" name=""/>
        <dsp:cNvSpPr/>
      </dsp:nvSpPr>
      <dsp:spPr>
        <a:xfrm>
          <a:off x="103783" y="2223318"/>
          <a:ext cx="188696" cy="18869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328FE4-B7D6-4D25-AB06-FE73004FB97C}">
      <dsp:nvSpPr>
        <dsp:cNvPr id="0" name=""/>
        <dsp:cNvSpPr/>
      </dsp:nvSpPr>
      <dsp:spPr>
        <a:xfrm>
          <a:off x="396262" y="2146124"/>
          <a:ext cx="6195722" cy="343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310" tIns="36310" rIns="36310" bIns="36310" numCol="1" spcCol="1270" anchor="ctr" anchorCtr="0">
          <a:noAutofit/>
        </a:bodyPr>
        <a:lstStyle/>
        <a:p>
          <a:pPr marL="0" lvl="0" indent="0" algn="l" defTabSz="711200">
            <a:lnSpc>
              <a:spcPct val="90000"/>
            </a:lnSpc>
            <a:spcBef>
              <a:spcPct val="0"/>
            </a:spcBef>
            <a:spcAft>
              <a:spcPct val="35000"/>
            </a:spcAft>
            <a:buNone/>
          </a:pPr>
          <a:r>
            <a:rPr lang="en-IN" sz="1600" kern="1200" dirty="0" err="1">
              <a:latin typeface="Times New Roman" panose="02020603050405020304" pitchFamily="18" charset="0"/>
              <a:cs typeface="Times New Roman" panose="02020603050405020304" pitchFamily="18" charset="0"/>
            </a:rPr>
            <a:t>WorkFlow</a:t>
          </a:r>
          <a:r>
            <a:rPr lang="en-IN" sz="1600" kern="1200" dirty="0">
              <a:latin typeface="Times New Roman" panose="02020603050405020304" pitchFamily="18" charset="0"/>
              <a:cs typeface="Times New Roman" panose="02020603050405020304" pitchFamily="18" charset="0"/>
            </a:rPr>
            <a:t> Process</a:t>
          </a:r>
        </a:p>
      </dsp:txBody>
      <dsp:txXfrm>
        <a:off x="396262" y="2146124"/>
        <a:ext cx="6195722" cy="343084"/>
      </dsp:txXfrm>
    </dsp:sp>
    <dsp:sp modelId="{30A9EE04-964B-4B4E-9CB0-7529906D4FB7}">
      <dsp:nvSpPr>
        <dsp:cNvPr id="0" name=""/>
        <dsp:cNvSpPr/>
      </dsp:nvSpPr>
      <dsp:spPr>
        <a:xfrm>
          <a:off x="0" y="2574980"/>
          <a:ext cx="6591985" cy="3430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DF1421-78A5-4BB5-89FF-536CCA94083B}">
      <dsp:nvSpPr>
        <dsp:cNvPr id="0" name=""/>
        <dsp:cNvSpPr/>
      </dsp:nvSpPr>
      <dsp:spPr>
        <a:xfrm>
          <a:off x="103783" y="2652174"/>
          <a:ext cx="188696" cy="18869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75D41A-F9E0-459C-921A-EC6AE7EB2B6F}">
      <dsp:nvSpPr>
        <dsp:cNvPr id="0" name=""/>
        <dsp:cNvSpPr/>
      </dsp:nvSpPr>
      <dsp:spPr bwMode="white">
        <a:xfrm>
          <a:off x="396262" y="2574980"/>
          <a:ext cx="6195722" cy="343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310" tIns="36310" rIns="36310" bIns="36310" numCol="1" spcCol="1270" anchor="ctr" anchorCtr="0">
          <a:noAutofit/>
        </a:bodyPr>
        <a:lstStyle/>
        <a:p>
          <a:pPr marL="0" lvl="0" indent="0" algn="l" defTabSz="711200">
            <a:lnSpc>
              <a:spcPct val="10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Simulation and Result</a:t>
          </a:r>
          <a:endParaRPr lang="en-US" sz="1600" kern="1200" dirty="0">
            <a:latin typeface="Times New Roman" panose="02020603050405020304" pitchFamily="18" charset="0"/>
            <a:cs typeface="Times New Roman" panose="02020603050405020304" pitchFamily="18" charset="0"/>
          </a:endParaRPr>
        </a:p>
      </dsp:txBody>
      <dsp:txXfrm>
        <a:off x="396262" y="2574980"/>
        <a:ext cx="6195722" cy="343084"/>
      </dsp:txXfrm>
    </dsp:sp>
    <dsp:sp modelId="{314E1767-9494-4B79-8583-4E248A502ADD}">
      <dsp:nvSpPr>
        <dsp:cNvPr id="0" name=""/>
        <dsp:cNvSpPr/>
      </dsp:nvSpPr>
      <dsp:spPr>
        <a:xfrm>
          <a:off x="0" y="3003836"/>
          <a:ext cx="6591985" cy="3430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D36A28-518B-4CAB-9C9A-D6F0272157EE}">
      <dsp:nvSpPr>
        <dsp:cNvPr id="0" name=""/>
        <dsp:cNvSpPr/>
      </dsp:nvSpPr>
      <dsp:spPr>
        <a:xfrm>
          <a:off x="103783" y="3081030"/>
          <a:ext cx="188696" cy="18869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235E27-9204-4436-8E09-D3AC24AAC0B7}">
      <dsp:nvSpPr>
        <dsp:cNvPr id="0" name=""/>
        <dsp:cNvSpPr/>
      </dsp:nvSpPr>
      <dsp:spPr>
        <a:xfrm>
          <a:off x="396262" y="3003836"/>
          <a:ext cx="6195722" cy="343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310" tIns="36310" rIns="36310" bIns="36310" numCol="1" spcCol="1270" anchor="ctr" anchorCtr="0">
          <a:noAutofit/>
        </a:bodyPr>
        <a:lstStyle/>
        <a:p>
          <a:pPr marL="0" lvl="0" indent="0" algn="l"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Conclusion and Future Scope</a:t>
          </a:r>
        </a:p>
      </dsp:txBody>
      <dsp:txXfrm>
        <a:off x="396262" y="3003836"/>
        <a:ext cx="6195722" cy="343084"/>
      </dsp:txXfrm>
    </dsp:sp>
    <dsp:sp modelId="{66B1F285-ECBD-4383-BAF5-2637E29C8910}">
      <dsp:nvSpPr>
        <dsp:cNvPr id="0" name=""/>
        <dsp:cNvSpPr/>
      </dsp:nvSpPr>
      <dsp:spPr>
        <a:xfrm>
          <a:off x="0" y="3432692"/>
          <a:ext cx="6591985" cy="3430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F33EF7-6D23-4D49-B112-C6DAF0FE8A0D}">
      <dsp:nvSpPr>
        <dsp:cNvPr id="0" name=""/>
        <dsp:cNvSpPr/>
      </dsp:nvSpPr>
      <dsp:spPr>
        <a:xfrm>
          <a:off x="103783" y="3509886"/>
          <a:ext cx="188696" cy="18869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AB8317-A064-4616-9D47-200B3451AF9D}">
      <dsp:nvSpPr>
        <dsp:cNvPr id="0" name=""/>
        <dsp:cNvSpPr/>
      </dsp:nvSpPr>
      <dsp:spPr bwMode="white">
        <a:xfrm>
          <a:off x="396262" y="3432692"/>
          <a:ext cx="6195722" cy="343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310" tIns="36310" rIns="36310" bIns="36310"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References</a:t>
          </a:r>
        </a:p>
      </dsp:txBody>
      <dsp:txXfrm>
        <a:off x="396262" y="3432692"/>
        <a:ext cx="6195722" cy="3430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81C64E-0556-499F-8BA5-724CBB09D7E3}">
      <dsp:nvSpPr>
        <dsp:cNvPr id="0" name=""/>
        <dsp:cNvSpPr/>
      </dsp:nvSpPr>
      <dsp:spPr>
        <a:xfrm>
          <a:off x="0" y="0"/>
          <a:ext cx="5275903" cy="7614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Input Captured Image</a:t>
          </a:r>
        </a:p>
      </dsp:txBody>
      <dsp:txXfrm>
        <a:off x="22301" y="22301"/>
        <a:ext cx="4365196" cy="716809"/>
      </dsp:txXfrm>
    </dsp:sp>
    <dsp:sp modelId="{681284EC-ECE7-41FC-B90A-8C768E2F34F1}">
      <dsp:nvSpPr>
        <dsp:cNvPr id="0" name=""/>
        <dsp:cNvSpPr/>
      </dsp:nvSpPr>
      <dsp:spPr>
        <a:xfrm>
          <a:off x="393979" y="867162"/>
          <a:ext cx="5275903" cy="7614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Pre Processing</a:t>
          </a:r>
        </a:p>
      </dsp:txBody>
      <dsp:txXfrm>
        <a:off x="416280" y="889463"/>
        <a:ext cx="4342404" cy="716809"/>
      </dsp:txXfrm>
    </dsp:sp>
    <dsp:sp modelId="{0BA2E8EC-E20F-4110-BA46-5AC6AA33BC9F}">
      <dsp:nvSpPr>
        <dsp:cNvPr id="0" name=""/>
        <dsp:cNvSpPr/>
      </dsp:nvSpPr>
      <dsp:spPr>
        <a:xfrm>
          <a:off x="787959" y="1734325"/>
          <a:ext cx="5275903" cy="7614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Plate Region Extraction</a:t>
          </a:r>
        </a:p>
      </dsp:txBody>
      <dsp:txXfrm>
        <a:off x="810260" y="1756626"/>
        <a:ext cx="4342404" cy="716809"/>
      </dsp:txXfrm>
    </dsp:sp>
    <dsp:sp modelId="{078356B2-A4E4-4C4C-BB44-D93A94F2F7B5}">
      <dsp:nvSpPr>
        <dsp:cNvPr id="0" name=""/>
        <dsp:cNvSpPr/>
      </dsp:nvSpPr>
      <dsp:spPr>
        <a:xfrm>
          <a:off x="1181939" y="2601488"/>
          <a:ext cx="5275903" cy="7614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Segmentation of character</a:t>
          </a:r>
        </a:p>
      </dsp:txBody>
      <dsp:txXfrm>
        <a:off x="1204240" y="2623789"/>
        <a:ext cx="4342404" cy="716809"/>
      </dsp:txXfrm>
    </dsp:sp>
    <dsp:sp modelId="{3FC21CBB-21C9-42D0-8F64-E6D61397DD7A}">
      <dsp:nvSpPr>
        <dsp:cNvPr id="0" name=""/>
        <dsp:cNvSpPr/>
      </dsp:nvSpPr>
      <dsp:spPr>
        <a:xfrm>
          <a:off x="1575919" y="3468651"/>
          <a:ext cx="5275903" cy="7614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Character Recognition</a:t>
          </a:r>
        </a:p>
      </dsp:txBody>
      <dsp:txXfrm>
        <a:off x="1598220" y="3490952"/>
        <a:ext cx="4342404" cy="716809"/>
      </dsp:txXfrm>
    </dsp:sp>
    <dsp:sp modelId="{34E159D6-7794-4E96-8813-2BE912C230A6}">
      <dsp:nvSpPr>
        <dsp:cNvPr id="0" name=""/>
        <dsp:cNvSpPr/>
      </dsp:nvSpPr>
      <dsp:spPr>
        <a:xfrm>
          <a:off x="4780986" y="556253"/>
          <a:ext cx="494917" cy="494917"/>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a:off x="4892342" y="556253"/>
        <a:ext cx="272205" cy="372425"/>
      </dsp:txXfrm>
    </dsp:sp>
    <dsp:sp modelId="{13E8A5CC-40F3-40FD-A17F-5F523F934A80}">
      <dsp:nvSpPr>
        <dsp:cNvPr id="0" name=""/>
        <dsp:cNvSpPr/>
      </dsp:nvSpPr>
      <dsp:spPr>
        <a:xfrm>
          <a:off x="5174966" y="1423416"/>
          <a:ext cx="494917" cy="494917"/>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a:off x="5286322" y="1423416"/>
        <a:ext cx="272205" cy="372425"/>
      </dsp:txXfrm>
    </dsp:sp>
    <dsp:sp modelId="{C0E65057-EC00-4394-8DF1-668991B8E05E}">
      <dsp:nvSpPr>
        <dsp:cNvPr id="0" name=""/>
        <dsp:cNvSpPr/>
      </dsp:nvSpPr>
      <dsp:spPr>
        <a:xfrm>
          <a:off x="5568945" y="2277888"/>
          <a:ext cx="494917" cy="494917"/>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a:off x="5680301" y="2277888"/>
        <a:ext cx="272205" cy="372425"/>
      </dsp:txXfrm>
    </dsp:sp>
    <dsp:sp modelId="{16A8CA41-F0A5-4CA1-96FB-9A0F92133259}">
      <dsp:nvSpPr>
        <dsp:cNvPr id="0" name=""/>
        <dsp:cNvSpPr/>
      </dsp:nvSpPr>
      <dsp:spPr>
        <a:xfrm>
          <a:off x="5962925" y="3153511"/>
          <a:ext cx="494917" cy="494917"/>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a:off x="6074281" y="3153511"/>
        <a:ext cx="272205" cy="37242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jpg"/><Relationship Id="rId7" Type="http://schemas.openxmlformats.org/officeDocument/2006/relationships/image" Target="../media/image2.png"/><Relationship Id="rId2" Type="http://schemas.openxmlformats.org/officeDocument/2006/relationships/image" Target="../media/image15.jpg"/><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3"/>
          <p:cNvSpPr txBox="1">
            <a:spLocks noGrp="1"/>
          </p:cNvSpPr>
          <p:nvPr>
            <p:ph type="ctrTitle"/>
          </p:nvPr>
        </p:nvSpPr>
        <p:spPr>
          <a:xfrm>
            <a:off x="73596" y="1181399"/>
            <a:ext cx="8856984" cy="1307938"/>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rgbClr val="002060"/>
              </a:buClr>
              <a:buSzPts val="3200"/>
              <a:buFont typeface="Algerian"/>
              <a:buNone/>
            </a:pPr>
            <a:r>
              <a:rPr lang="en-US" sz="3200" dirty="0">
                <a:solidFill>
                  <a:srgbClr val="002060"/>
                </a:solidFill>
                <a:latin typeface="Algerian"/>
                <a:ea typeface="Algerian"/>
                <a:cs typeface="Algerian"/>
                <a:sym typeface="Algerian"/>
              </a:rPr>
              <a:t> </a:t>
            </a:r>
            <a:br>
              <a:rPr lang="en-US" sz="3200" dirty="0">
                <a:solidFill>
                  <a:srgbClr val="002060"/>
                </a:solidFill>
                <a:latin typeface="Algerian"/>
                <a:ea typeface="Algerian"/>
                <a:cs typeface="Algerian"/>
                <a:sym typeface="Algerian"/>
              </a:rPr>
            </a:br>
            <a:r>
              <a:rPr lang="en-IN" altLang="en-US" sz="3200" dirty="0">
                <a:solidFill>
                  <a:srgbClr val="002060"/>
                </a:solidFill>
                <a:latin typeface="Algerian"/>
                <a:ea typeface="Algerian"/>
                <a:cs typeface="Algerian"/>
                <a:sym typeface="Algerian"/>
              </a:rPr>
              <a:t>AN</a:t>
            </a:r>
            <a:br>
              <a:rPr lang="en-IN" altLang="en-US" sz="3200" dirty="0">
                <a:solidFill>
                  <a:srgbClr val="002060"/>
                </a:solidFill>
                <a:latin typeface="Algerian"/>
                <a:ea typeface="Algerian"/>
                <a:cs typeface="Algerian"/>
                <a:sym typeface="Algerian"/>
              </a:rPr>
            </a:br>
            <a:r>
              <a:rPr lang="en-US" sz="3200" dirty="0">
                <a:solidFill>
                  <a:srgbClr val="002060"/>
                </a:solidFill>
                <a:latin typeface="Algerian"/>
                <a:ea typeface="Algerian"/>
                <a:cs typeface="Algerian"/>
                <a:sym typeface="Algerian"/>
              </a:rPr>
              <a:t>EXPERIENTIAL LEARNING </a:t>
            </a:r>
            <a:br>
              <a:rPr lang="en-US" sz="3200" dirty="0">
                <a:solidFill>
                  <a:srgbClr val="002060"/>
                </a:solidFill>
                <a:latin typeface="Algerian"/>
                <a:ea typeface="Algerian"/>
                <a:cs typeface="Algerian"/>
                <a:sym typeface="Algerian"/>
              </a:rPr>
            </a:br>
            <a:r>
              <a:rPr lang="en-US" sz="3200" dirty="0">
                <a:solidFill>
                  <a:srgbClr val="002060"/>
                </a:solidFill>
                <a:latin typeface="Algerian"/>
                <a:ea typeface="Algerian"/>
                <a:cs typeface="Algerian"/>
                <a:sym typeface="Algerian"/>
              </a:rPr>
              <a:t>ON </a:t>
            </a:r>
            <a:endParaRPr sz="3200" dirty="0">
              <a:solidFill>
                <a:srgbClr val="002060"/>
              </a:solidFill>
              <a:latin typeface="Algerian"/>
              <a:ea typeface="Algerian"/>
              <a:cs typeface="Algerian"/>
              <a:sym typeface="Algerian"/>
            </a:endParaRPr>
          </a:p>
        </p:txBody>
      </p:sp>
      <p:sp>
        <p:nvSpPr>
          <p:cNvPr id="107" name="Google Shape;107;p13"/>
          <p:cNvSpPr txBox="1">
            <a:spLocks noGrp="1"/>
          </p:cNvSpPr>
          <p:nvPr>
            <p:ph type="subTitle" idx="1"/>
          </p:nvPr>
        </p:nvSpPr>
        <p:spPr>
          <a:xfrm>
            <a:off x="996315" y="2489200"/>
            <a:ext cx="7324725" cy="770255"/>
          </a:xfrm>
          <a:prstGeom prst="rect">
            <a:avLst/>
          </a:prstGeom>
          <a:noFill/>
          <a:ln>
            <a:noFill/>
          </a:ln>
        </p:spPr>
        <p:txBody>
          <a:bodyPr spcFirstLastPara="1" wrap="square" lIns="45700" tIns="45700" rIns="45700" bIns="45700" anchor="t" anchorCtr="0">
            <a:noAutofit/>
          </a:bodyPr>
          <a:lstStyle/>
          <a:p>
            <a:pPr algn="ctr"/>
            <a:r>
              <a:rPr lang="en-IN" altLang="en-US" sz="3200" b="1" dirty="0">
                <a:solidFill>
                  <a:srgbClr val="C00000"/>
                </a:solidFill>
                <a:latin typeface="Times New Roman" panose="02020603050405020304" pitchFamily="18" charset="0"/>
                <a:cs typeface="Times New Roman" panose="02020603050405020304" pitchFamily="18" charset="0"/>
              </a:rPr>
              <a:t>“</a:t>
            </a:r>
            <a:r>
              <a:rPr lang="en-US" sz="3200" b="1" dirty="0">
                <a:solidFill>
                  <a:srgbClr val="C00000"/>
                </a:solidFill>
                <a:latin typeface="Times New Roman" panose="02020603050405020304" pitchFamily="18" charset="0"/>
                <a:cs typeface="Times New Roman" panose="02020603050405020304" pitchFamily="18" charset="0"/>
              </a:rPr>
              <a:t>RECOGNITION OF VEHICLE NUMBER PLATE</a:t>
            </a:r>
            <a:r>
              <a:rPr lang="en-IN" altLang="en-US" sz="3200" b="1" dirty="0">
                <a:solidFill>
                  <a:srgbClr val="C00000"/>
                </a:solidFill>
                <a:latin typeface="Times New Roman" panose="02020603050405020304" pitchFamily="18" charset="0"/>
                <a:cs typeface="Times New Roman" panose="02020603050405020304" pitchFamily="18" charset="0"/>
              </a:rPr>
              <a:t>”</a:t>
            </a:r>
          </a:p>
        </p:txBody>
      </p:sp>
      <p:pic>
        <p:nvPicPr>
          <p:cNvPr id="108" name="Google Shape;108;p13"/>
          <p:cNvPicPr preferRelativeResize="0"/>
          <p:nvPr/>
        </p:nvPicPr>
        <p:blipFill rotWithShape="1">
          <a:blip r:embed="rId3"/>
          <a:srcRect/>
          <a:stretch>
            <a:fillRect/>
          </a:stretch>
        </p:blipFill>
        <p:spPr>
          <a:xfrm>
            <a:off x="0" y="0"/>
            <a:ext cx="3581400" cy="1066800"/>
          </a:xfrm>
          <a:prstGeom prst="rect">
            <a:avLst/>
          </a:prstGeom>
          <a:noFill/>
          <a:ln>
            <a:noFill/>
          </a:ln>
        </p:spPr>
      </p:pic>
      <p:sp>
        <p:nvSpPr>
          <p:cNvPr id="109" name="Google Shape;109;p13"/>
          <p:cNvSpPr txBox="1"/>
          <p:nvPr/>
        </p:nvSpPr>
        <p:spPr>
          <a:xfrm>
            <a:off x="1346526" y="5227193"/>
            <a:ext cx="2131473"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GROUP-A</a:t>
            </a:r>
            <a:r>
              <a:rPr lang="en-IN"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(4</a:t>
            </a:r>
            <a:r>
              <a:rPr lang="en-IN"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p>
        </p:txBody>
      </p:sp>
      <p:sp>
        <p:nvSpPr>
          <p:cNvPr id="110" name="Google Shape;110;p13"/>
          <p:cNvSpPr txBox="1"/>
          <p:nvPr/>
        </p:nvSpPr>
        <p:spPr>
          <a:xfrm>
            <a:off x="1262549" y="6475705"/>
            <a:ext cx="766834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Georgia" panose="02040502050405020303"/>
                <a:ea typeface="Georgia" panose="02040502050405020303"/>
                <a:cs typeface="Georgia" panose="02040502050405020303"/>
                <a:sym typeface="Georgia" panose="02040502050405020303"/>
              </a:rPr>
              <a:t>DEPARTMENT OF ELECTRONICS AND COMMUNICATION ENGINEERING</a:t>
            </a:r>
          </a:p>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111" name="Google Shape;111;p13"/>
          <p:cNvSpPr txBox="1"/>
          <p:nvPr/>
        </p:nvSpPr>
        <p:spPr>
          <a:xfrm>
            <a:off x="5381836" y="4998663"/>
            <a:ext cx="3604513" cy="14772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Presented by:-</a:t>
            </a:r>
            <a:endParaRPr dirty="0"/>
          </a:p>
          <a:p>
            <a:pPr marL="0" marR="0" lvl="0" indent="0" algn="l" rtl="0">
              <a:spcBef>
                <a:spcPts val="0"/>
              </a:spcBef>
              <a:spcAft>
                <a:spcPts val="0"/>
              </a:spcAft>
              <a:buNone/>
            </a:pPr>
            <a:r>
              <a:rPr lang="en-US"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Abhishek Kumar-20010679</a:t>
            </a:r>
          </a:p>
          <a:p>
            <a:pPr marL="0" marR="0" lvl="0" indent="0" algn="l" rtl="0">
              <a:spcBef>
                <a:spcPts val="0"/>
              </a:spcBef>
              <a:spcAft>
                <a:spcPts val="0"/>
              </a:spcAft>
              <a:buNone/>
            </a:pPr>
            <a:r>
              <a:rPr lang="en-US" b="1" dirty="0">
                <a:solidFill>
                  <a:schemeClr val="dk1"/>
                </a:solidFill>
                <a:latin typeface="Times New Roman" panose="02020603050405020304"/>
                <a:cs typeface="Times New Roman" panose="02020603050405020304"/>
                <a:sym typeface="Times New Roman" panose="02020603050405020304"/>
              </a:rPr>
              <a:t>Arpit Kumar - 20010676</a:t>
            </a:r>
            <a:endParaRPr dirty="0"/>
          </a:p>
          <a:p>
            <a:pPr marL="0" marR="0" lvl="0" indent="0" algn="l" rtl="0">
              <a:spcBef>
                <a:spcPts val="0"/>
              </a:spcBef>
              <a:spcAft>
                <a:spcPts val="0"/>
              </a:spcAft>
              <a:buNone/>
            </a:pPr>
            <a:r>
              <a:rPr lang="en-US" sz="1800" b="1"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Saumyakant</a:t>
            </a:r>
            <a:r>
              <a:rPr lang="en-US"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b="1"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Baral</a:t>
            </a:r>
            <a:r>
              <a:rPr lang="en-US"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-20010677</a:t>
            </a:r>
            <a:endParaRPr dirty="0"/>
          </a:p>
          <a:p>
            <a:pPr marL="0" marR="0" lvl="0" indent="0" algn="l" rtl="0">
              <a:spcBef>
                <a:spcPts val="0"/>
              </a:spcBef>
              <a:spcAft>
                <a:spcPts val="0"/>
              </a:spcAft>
              <a:buNone/>
            </a:pPr>
            <a:r>
              <a:rPr lang="en-US" b="1" dirty="0">
                <a:solidFill>
                  <a:schemeClr val="dk1"/>
                </a:solidFill>
                <a:latin typeface="Times New Roman" panose="02020603050405020304"/>
                <a:cs typeface="Times New Roman" panose="02020603050405020304"/>
                <a:sym typeface="Times New Roman" panose="02020603050405020304"/>
              </a:rPr>
              <a:t>Abhishek Pattanaik-20010678</a:t>
            </a:r>
            <a:endParaRPr dirty="0"/>
          </a:p>
        </p:txBody>
      </p:sp>
      <p:sp>
        <p:nvSpPr>
          <p:cNvPr id="112" name="Google Shape;112;p13"/>
          <p:cNvSpPr txBox="1"/>
          <p:nvPr/>
        </p:nvSpPr>
        <p:spPr>
          <a:xfrm>
            <a:off x="2699792" y="3660017"/>
            <a:ext cx="3604513" cy="147510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Under the Guidance of </a:t>
            </a:r>
            <a:endParaRPr lang="en-US" dirty="0">
              <a:sym typeface="Times New Roman" panose="02020603050405020304"/>
            </a:endParaRPr>
          </a:p>
          <a:p>
            <a:pPr marL="0" marR="0" lvl="0" indent="0" algn="ctr" rtl="0">
              <a:spcBef>
                <a:spcPts val="0"/>
              </a:spcBef>
              <a:spcAft>
                <a:spcPts val="0"/>
              </a:spcAft>
              <a:buNone/>
            </a:pPr>
            <a:r>
              <a:rPr lang="en-US" sz="1800"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Dr.(</a:t>
            </a:r>
            <a:r>
              <a:rPr lang="en-IN" altLang="en-US" sz="1800"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P</a:t>
            </a:r>
            <a:r>
              <a:rPr lang="en-US" sz="1800"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rof.) </a:t>
            </a:r>
            <a:r>
              <a:rPr lang="en-US" sz="1800" dirty="0" err="1">
                <a:solidFill>
                  <a:srgbClr val="7030A0"/>
                </a:solidFill>
                <a:latin typeface="Times New Roman" panose="02020603050405020304"/>
                <a:ea typeface="Times New Roman" panose="02020603050405020304"/>
                <a:cs typeface="Times New Roman" panose="02020603050405020304"/>
                <a:sym typeface="Times New Roman" panose="02020603050405020304"/>
              </a:rPr>
              <a:t>Priyadarshi</a:t>
            </a:r>
            <a:r>
              <a:rPr lang="en-US" sz="1800"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 Kanungo</a:t>
            </a:r>
          </a:p>
          <a:p>
            <a:pPr marL="0" marR="0" lvl="0" indent="0" algn="ctr" rtl="0">
              <a:spcBef>
                <a:spcPts val="0"/>
              </a:spcBef>
              <a:spcAft>
                <a:spcPts val="0"/>
              </a:spcAft>
              <a:buNone/>
            </a:pPr>
            <a:r>
              <a:rPr lang="en-IN" altLang="en-US" sz="1800"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&amp;</a:t>
            </a:r>
          </a:p>
          <a:p>
            <a:pPr marL="0" marR="0" lvl="0" indent="0" algn="ctr" rtl="0">
              <a:spcBef>
                <a:spcPts val="0"/>
              </a:spcBef>
              <a:spcAft>
                <a:spcPts val="0"/>
              </a:spcAft>
              <a:buNone/>
            </a:pPr>
            <a:r>
              <a:rPr lang="en-IN" altLang="en-US" sz="1800"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 Prof. Tapaswani Pattanaik</a:t>
            </a:r>
            <a:endParaRPr lang="en-US" sz="1800" dirty="0">
              <a:solidFill>
                <a:srgbClr val="7030A0"/>
              </a:solidFill>
              <a:latin typeface="Times New Roman" panose="02020603050405020304"/>
              <a:ea typeface="Times New Roman" panose="02020603050405020304"/>
              <a:cs typeface="Times New Roman" panose="02020603050405020304"/>
              <a:sym typeface="Times New Roman" panose="02020603050405020304"/>
            </a:endParaRPr>
          </a:p>
          <a:p>
            <a:pPr algn="ctr"/>
            <a:endParaRPr dirty="0"/>
          </a:p>
        </p:txBody>
      </p:sp>
      <p:pic>
        <p:nvPicPr>
          <p:cNvPr id="2" name="Picture 1" descr="C. V. RAMAN Global University – Best Private University In India For  Technical Education">
            <a:extLst>
              <a:ext uri="{FF2B5EF4-FFF2-40B4-BE49-F238E27FC236}">
                <a16:creationId xmlns:a16="http://schemas.microsoft.com/office/drawing/2014/main" id="{BCE26E11-339D-D87A-3018-D663FB319C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0683" y="84332"/>
            <a:ext cx="2279145" cy="6801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D4223E-A907-D5A1-8F44-4EAB946AD9AF}"/>
              </a:ext>
            </a:extLst>
          </p:cNvPr>
          <p:cNvSpPr txBox="1"/>
          <p:nvPr/>
        </p:nvSpPr>
        <p:spPr>
          <a:xfrm>
            <a:off x="1483568" y="1894113"/>
            <a:ext cx="6428792" cy="1200329"/>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Plate region extraction: </a:t>
            </a:r>
            <a:r>
              <a:rPr lang="en-US" dirty="0">
                <a:latin typeface="Times New Roman" panose="02020603050405020304" pitchFamily="18" charset="0"/>
                <a:cs typeface="Times New Roman" panose="02020603050405020304" pitchFamily="18" charset="0"/>
              </a:rPr>
              <a:t>The most important stage is the extraction of number plate from eroded image significantly. The extraction can be done by using image segmentation method. In most of the methods image binarization is used.</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0BBFDD5-C806-2336-99A2-ADF34B792479}"/>
              </a:ext>
            </a:extLst>
          </p:cNvPr>
          <p:cNvSpPr txBox="1"/>
          <p:nvPr/>
        </p:nvSpPr>
        <p:spPr>
          <a:xfrm>
            <a:off x="1483568" y="3517640"/>
            <a:ext cx="6531429" cy="203132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Character segmentation: </a:t>
            </a:r>
            <a:r>
              <a:rPr lang="en-US" dirty="0">
                <a:latin typeface="Times New Roman" panose="02020603050405020304" pitchFamily="18" charset="0"/>
                <a:cs typeface="Times New Roman" panose="02020603050405020304" pitchFamily="18" charset="0"/>
              </a:rPr>
              <a:t>In this step get the o/p of extracted number </a:t>
            </a:r>
            <a:r>
              <a:rPr lang="en-US" dirty="0" err="1">
                <a:latin typeface="Times New Roman" panose="02020603050405020304" pitchFamily="18" charset="0"/>
                <a:cs typeface="Times New Roman" panose="02020603050405020304" pitchFamily="18" charset="0"/>
              </a:rPr>
              <a:t>plate,then</a:t>
            </a:r>
            <a:r>
              <a:rPr lang="en-US" dirty="0">
                <a:latin typeface="Times New Roman" panose="02020603050405020304" pitchFamily="18" charset="0"/>
                <a:cs typeface="Times New Roman" panose="02020603050405020304" pitchFamily="18" charset="0"/>
              </a:rPr>
              <a:t> separate each character and split the each and every character in the number plate image by using </a:t>
            </a:r>
            <a:r>
              <a:rPr lang="en-US" dirty="0" err="1">
                <a:latin typeface="Times New Roman" panose="02020603050405020304" pitchFamily="18" charset="0"/>
                <a:cs typeface="Times New Roman" panose="02020603050405020304" pitchFamily="18" charset="0"/>
              </a:rPr>
              <a:t>boundingbox</a:t>
            </a:r>
            <a:r>
              <a:rPr lang="en-US" dirty="0">
                <a:latin typeface="Times New Roman" panose="02020603050405020304" pitchFamily="18" charset="0"/>
                <a:cs typeface="Times New Roman" panose="02020603050405020304" pitchFamily="18" charset="0"/>
              </a:rPr>
              <a:t> technique and then find the correlation and database if both the value is same means it will generate the value 0-9 and A - Z, and finally convert the value to string and display it in edit box, and also store the character in some text file in this code. </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C183857-14C9-1DAF-8E73-944DCDA0590E}"/>
              </a:ext>
            </a:extLst>
          </p:cNvPr>
          <p:cNvSpPr txBox="1"/>
          <p:nvPr/>
        </p:nvSpPr>
        <p:spPr>
          <a:xfrm>
            <a:off x="1558212" y="724260"/>
            <a:ext cx="2575249"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CONTD…</a:t>
            </a:r>
          </a:p>
        </p:txBody>
      </p:sp>
      <p:pic>
        <p:nvPicPr>
          <p:cNvPr id="5" name="Picture 4" descr="C. V. RAMAN Global University – Best Private University In India For  Technical Education">
            <a:extLst>
              <a:ext uri="{FF2B5EF4-FFF2-40B4-BE49-F238E27FC236}">
                <a16:creationId xmlns:a16="http://schemas.microsoft.com/office/drawing/2014/main" id="{1C530912-4C24-D722-875A-F5FB184F93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0683" y="47010"/>
            <a:ext cx="2279145" cy="680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82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3"/>
          <p:cNvSpPr/>
          <p:nvPr/>
        </p:nvSpPr>
        <p:spPr>
          <a:xfrm>
            <a:off x="-329726" y="686641"/>
            <a:ext cx="7314400" cy="76944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dirty="0">
                <a:latin typeface="Times New Roman" panose="02020603050405020304" pitchFamily="18" charset="0"/>
                <a:ea typeface="Algerian"/>
                <a:cs typeface="Times New Roman" panose="02020603050405020304" pitchFamily="18" charset="0"/>
                <a:sym typeface="Algerian"/>
              </a:rPr>
              <a:t>APPLICATIONS</a:t>
            </a:r>
            <a:endParaRPr lang="en-US" sz="3600" b="1" dirty="0">
              <a:latin typeface="Times New Roman" panose="02020603050405020304" pitchFamily="18" charset="0"/>
              <a:ea typeface="Lucida Sans"/>
              <a:cs typeface="Times New Roman" panose="02020603050405020304" pitchFamily="18" charset="0"/>
              <a:sym typeface="Lucida Sans"/>
            </a:endParaRPr>
          </a:p>
        </p:txBody>
      </p:sp>
      <p:sp>
        <p:nvSpPr>
          <p:cNvPr id="176" name="Google Shape;176;p23"/>
          <p:cNvSpPr txBox="1"/>
          <p:nvPr/>
        </p:nvSpPr>
        <p:spPr>
          <a:xfrm>
            <a:off x="863100" y="1543777"/>
            <a:ext cx="8280900" cy="4062610"/>
          </a:xfrm>
          <a:prstGeom prst="rect">
            <a:avLst/>
          </a:prstGeom>
          <a:noFill/>
          <a:ln>
            <a:noFill/>
          </a:ln>
        </p:spPr>
        <p:txBody>
          <a:bodyPr spcFirstLastPara="1" wrap="square" lIns="91425" tIns="45700" rIns="91425" bIns="45700" anchor="t" anchorCtr="0">
            <a:spAutoFit/>
          </a:bodyPr>
          <a:lstStyle/>
          <a:p>
            <a:pPr marL="285750" indent="-285750" algn="just">
              <a:lnSpc>
                <a:spcPct val="20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Parking:</a:t>
            </a:r>
            <a:r>
              <a:rPr lang="en-IN" sz="2000" dirty="0">
                <a:latin typeface="Times New Roman" panose="02020603050405020304" pitchFamily="18" charset="0"/>
                <a:cs typeface="Times New Roman" panose="02020603050405020304" pitchFamily="18" charset="0"/>
              </a:rPr>
              <a:t> Allow to enter prepaid members.</a:t>
            </a:r>
          </a:p>
          <a:p>
            <a:pPr marL="285750" indent="-285750" algn="just">
              <a:lnSpc>
                <a:spcPct val="20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Tolling: </a:t>
            </a:r>
            <a:r>
              <a:rPr lang="en-IN" sz="2000" dirty="0">
                <a:latin typeface="Times New Roman" panose="02020603050405020304" pitchFamily="18" charset="0"/>
                <a:cs typeface="Times New Roman" panose="02020603050405020304" pitchFamily="18" charset="0"/>
              </a:rPr>
              <a:t>Calculate travel fee in toll road and used to double check ticket.</a:t>
            </a:r>
          </a:p>
          <a:p>
            <a:pPr marL="285750" indent="-285750" algn="just">
              <a:lnSpc>
                <a:spcPct val="20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 Border Security:</a:t>
            </a:r>
            <a:r>
              <a:rPr lang="en-IN" sz="2000" dirty="0">
                <a:latin typeface="Times New Roman" panose="02020603050405020304" pitchFamily="18" charset="0"/>
                <a:cs typeface="Times New Roman" panose="02020603050405020304" pitchFamily="18" charset="0"/>
              </a:rPr>
              <a:t> Monitors inter as well as intra crossing of vehicles.</a:t>
            </a:r>
          </a:p>
          <a:p>
            <a:pPr marL="285750" indent="-285750" algn="just">
              <a:lnSpc>
                <a:spcPct val="20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Traffic Control: </a:t>
            </a:r>
            <a:r>
              <a:rPr lang="en-IN" sz="2000" dirty="0">
                <a:latin typeface="Times New Roman" panose="02020603050405020304" pitchFamily="18" charset="0"/>
                <a:cs typeface="Times New Roman" panose="02020603050405020304" pitchFamily="18" charset="0"/>
              </a:rPr>
              <a:t>Directed to different lanes acc. to their entry permits.</a:t>
            </a:r>
          </a:p>
          <a:p>
            <a:pPr marL="285750" indent="-285750" algn="just">
              <a:lnSpc>
                <a:spcPct val="20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 Airport Parking: </a:t>
            </a:r>
            <a:r>
              <a:rPr lang="en-IN" sz="2000" dirty="0">
                <a:latin typeface="Times New Roman" panose="02020603050405020304" pitchFamily="18" charset="0"/>
                <a:cs typeface="Times New Roman" panose="02020603050405020304" pitchFamily="18" charset="0"/>
              </a:rPr>
              <a:t>Reduce ticket frauds and captures image of car and number plate.</a:t>
            </a:r>
            <a:endParaRPr lang="en-US" sz="2000" dirty="0">
              <a:latin typeface="Times New Roman" panose="02020603050405020304" pitchFamily="18" charset="0"/>
              <a:cs typeface="Times New Roman" panose="02020603050405020304" pitchFamily="18" charset="0"/>
            </a:endParaRPr>
          </a:p>
          <a:p>
            <a:pPr marR="0" lvl="0" algn="l" rtl="0">
              <a:spcBef>
                <a:spcPts val="0"/>
              </a:spcBef>
              <a:spcAft>
                <a:spcPts val="0"/>
              </a:spcAft>
              <a:buClr>
                <a:schemeClr val="dk1"/>
              </a:buClr>
              <a:buSzPts val="1800"/>
            </a:pPr>
            <a:endParaRPr sz="1800" dirty="0"/>
          </a:p>
        </p:txBody>
      </p:sp>
      <p:pic>
        <p:nvPicPr>
          <p:cNvPr id="2" name="Picture 1" descr="C. V. RAMAN Global University – Best Private University In India For  Technical Education">
            <a:extLst>
              <a:ext uri="{FF2B5EF4-FFF2-40B4-BE49-F238E27FC236}">
                <a16:creationId xmlns:a16="http://schemas.microsoft.com/office/drawing/2014/main" id="{454EC8DE-D6B2-D6ED-9DF2-577258A643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0683" y="84332"/>
            <a:ext cx="2279145" cy="6801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747" y="76039"/>
            <a:ext cx="6589199" cy="1280890"/>
          </a:xfrm>
        </p:spPr>
        <p:txBody>
          <a:bodyPr/>
          <a:lstStyle/>
          <a:p>
            <a:r>
              <a:rPr lang="en-IN" b="1" dirty="0">
                <a:latin typeface="Times New Roman" panose="02020603050405020304" pitchFamily="18" charset="0"/>
                <a:cs typeface="Times New Roman" panose="02020603050405020304" pitchFamily="18" charset="0"/>
              </a:rPr>
              <a:t>RESULT</a:t>
            </a:r>
          </a:p>
        </p:txBody>
      </p:sp>
      <p:sp>
        <p:nvSpPr>
          <p:cNvPr id="19" name="TextBox 18"/>
          <p:cNvSpPr txBox="1"/>
          <p:nvPr/>
        </p:nvSpPr>
        <p:spPr>
          <a:xfrm>
            <a:off x="793429" y="2337262"/>
            <a:ext cx="3055505" cy="706284"/>
          </a:xfrm>
          <a:prstGeom prst="rect">
            <a:avLst/>
          </a:prstGeom>
          <a:noFill/>
        </p:spPr>
        <p:txBody>
          <a:bodyPr wrap="square">
            <a:spAutoFit/>
          </a:bodyPr>
          <a:lstStyle/>
          <a:p>
            <a:pPr marL="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066800" marR="0">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Original Image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3" name="TextBox 22"/>
          <p:cNvSpPr txBox="1"/>
          <p:nvPr/>
        </p:nvSpPr>
        <p:spPr>
          <a:xfrm>
            <a:off x="4901346" y="2715543"/>
            <a:ext cx="4572948" cy="311432"/>
          </a:xfrm>
          <a:prstGeom prst="rect">
            <a:avLst/>
          </a:prstGeom>
          <a:noFill/>
        </p:spPr>
        <p:txBody>
          <a:bodyPr wrap="square">
            <a:spAutoFit/>
          </a:bodyPr>
          <a:lstStyle/>
          <a:p>
            <a:pPr marL="1066800" marR="0">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Gray Image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 name="TextBox 24"/>
          <p:cNvSpPr txBox="1"/>
          <p:nvPr/>
        </p:nvSpPr>
        <p:spPr>
          <a:xfrm>
            <a:off x="793429" y="4695818"/>
            <a:ext cx="4738806" cy="311432"/>
          </a:xfrm>
          <a:prstGeom prst="rect">
            <a:avLst/>
          </a:prstGeom>
          <a:noFill/>
        </p:spPr>
        <p:txBody>
          <a:bodyPr wrap="square">
            <a:spAutoFit/>
          </a:bodyPr>
          <a:lstStyle/>
          <a:p>
            <a:pPr marL="1066800" marR="0">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Binarized</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Image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TextBox 26"/>
          <p:cNvSpPr txBox="1"/>
          <p:nvPr/>
        </p:nvSpPr>
        <p:spPr>
          <a:xfrm>
            <a:off x="4818417" y="4744561"/>
            <a:ext cx="4738806" cy="311432"/>
          </a:xfrm>
          <a:prstGeom prst="rect">
            <a:avLst/>
          </a:prstGeom>
          <a:noFill/>
        </p:spPr>
        <p:txBody>
          <a:bodyPr wrap="square">
            <a:spAutoFit/>
          </a:bodyPr>
          <a:lstStyle/>
          <a:p>
            <a:pPr marL="1066800" marR="0">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4.</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a:latin typeface="Times New Roman" panose="02020603050405020304" pitchFamily="18" charset="0"/>
                <a:ea typeface="Calibri" panose="020F0502020204030204" pitchFamily="34" charset="0"/>
                <a:cs typeface="Times New Roman" panose="02020603050405020304" pitchFamily="18" charset="0"/>
              </a:rPr>
              <a:t>Edge Detection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Content Placeholder 6" descr="A license plate on a car&#10;&#10;Description automatically generated with medium confidence">
            <a:extLst>
              <a:ext uri="{FF2B5EF4-FFF2-40B4-BE49-F238E27FC236}">
                <a16:creationId xmlns:a16="http://schemas.microsoft.com/office/drawing/2014/main" id="{2DBCCFB6-A65A-80E9-61CE-EFB029EA36C4}"/>
              </a:ext>
            </a:extLst>
          </p:cNvPr>
          <p:cNvPicPr>
            <a:picLocks noGrp="1" noChangeAspect="1"/>
          </p:cNvPicPr>
          <p:nvPr>
            <p:ph idx="1"/>
          </p:nvPr>
        </p:nvPicPr>
        <p:blipFill>
          <a:blip r:embed="rId2"/>
          <a:stretch>
            <a:fillRect/>
          </a:stretch>
        </p:blipFill>
        <p:spPr>
          <a:xfrm>
            <a:off x="1358532" y="988303"/>
            <a:ext cx="2648386" cy="1728132"/>
          </a:xfrm>
        </p:spPr>
      </p:pic>
      <p:pic>
        <p:nvPicPr>
          <p:cNvPr id="10" name="Picture 9" descr="A license plate on a car&#10;&#10;Description automatically generated">
            <a:extLst>
              <a:ext uri="{FF2B5EF4-FFF2-40B4-BE49-F238E27FC236}">
                <a16:creationId xmlns:a16="http://schemas.microsoft.com/office/drawing/2014/main" id="{3D9B7D58-0597-AC94-B34D-83F992C65426}"/>
              </a:ext>
            </a:extLst>
          </p:cNvPr>
          <p:cNvPicPr>
            <a:picLocks noChangeAspect="1"/>
          </p:cNvPicPr>
          <p:nvPr/>
        </p:nvPicPr>
        <p:blipFill>
          <a:blip r:embed="rId3"/>
          <a:stretch>
            <a:fillRect/>
          </a:stretch>
        </p:blipFill>
        <p:spPr>
          <a:xfrm>
            <a:off x="5295067" y="1004047"/>
            <a:ext cx="2718223" cy="1728132"/>
          </a:xfrm>
          <a:prstGeom prst="rect">
            <a:avLst/>
          </a:prstGeom>
        </p:spPr>
      </p:pic>
      <p:pic>
        <p:nvPicPr>
          <p:cNvPr id="13" name="Picture 12" descr="Text&#10;&#10;Description automatically generated with medium confidence">
            <a:extLst>
              <a:ext uri="{FF2B5EF4-FFF2-40B4-BE49-F238E27FC236}">
                <a16:creationId xmlns:a16="http://schemas.microsoft.com/office/drawing/2014/main" id="{EE5F2EB2-04C1-41D2-05F7-49A861318304}"/>
              </a:ext>
            </a:extLst>
          </p:cNvPr>
          <p:cNvPicPr>
            <a:picLocks noChangeAspect="1"/>
          </p:cNvPicPr>
          <p:nvPr/>
        </p:nvPicPr>
        <p:blipFill>
          <a:blip r:embed="rId4"/>
          <a:stretch>
            <a:fillRect/>
          </a:stretch>
        </p:blipFill>
        <p:spPr>
          <a:xfrm>
            <a:off x="1492123" y="3054177"/>
            <a:ext cx="2356811" cy="1641641"/>
          </a:xfrm>
          <a:prstGeom prst="rect">
            <a:avLst/>
          </a:prstGeom>
        </p:spPr>
      </p:pic>
      <p:pic>
        <p:nvPicPr>
          <p:cNvPr id="16" name="Picture 15" descr="Graphical user interface&#10;&#10;Description automatically generated with low confidence">
            <a:extLst>
              <a:ext uri="{FF2B5EF4-FFF2-40B4-BE49-F238E27FC236}">
                <a16:creationId xmlns:a16="http://schemas.microsoft.com/office/drawing/2014/main" id="{2ED77B6B-D593-7C15-8AD4-F10A2A8F8784}"/>
              </a:ext>
            </a:extLst>
          </p:cNvPr>
          <p:cNvPicPr>
            <a:picLocks noChangeAspect="1"/>
          </p:cNvPicPr>
          <p:nvPr/>
        </p:nvPicPr>
        <p:blipFill>
          <a:blip r:embed="rId5"/>
          <a:stretch>
            <a:fillRect/>
          </a:stretch>
        </p:blipFill>
        <p:spPr>
          <a:xfrm>
            <a:off x="5299459" y="3078945"/>
            <a:ext cx="2511423" cy="1641641"/>
          </a:xfrm>
          <a:prstGeom prst="rect">
            <a:avLst/>
          </a:prstGeom>
        </p:spPr>
      </p:pic>
      <p:pic>
        <p:nvPicPr>
          <p:cNvPr id="18" name="Picture 17" descr="A picture containing text&#10;&#10;Description automatically generated">
            <a:extLst>
              <a:ext uri="{FF2B5EF4-FFF2-40B4-BE49-F238E27FC236}">
                <a16:creationId xmlns:a16="http://schemas.microsoft.com/office/drawing/2014/main" id="{57BF0761-A236-5194-A10F-F6FED7FB077C}"/>
              </a:ext>
            </a:extLst>
          </p:cNvPr>
          <p:cNvPicPr>
            <a:picLocks noChangeAspect="1"/>
          </p:cNvPicPr>
          <p:nvPr/>
        </p:nvPicPr>
        <p:blipFill>
          <a:blip r:embed="rId6"/>
          <a:stretch>
            <a:fillRect/>
          </a:stretch>
        </p:blipFill>
        <p:spPr>
          <a:xfrm>
            <a:off x="1469211" y="5340312"/>
            <a:ext cx="2754467" cy="969706"/>
          </a:xfrm>
          <a:prstGeom prst="rect">
            <a:avLst/>
          </a:prstGeom>
        </p:spPr>
      </p:pic>
      <p:sp>
        <p:nvSpPr>
          <p:cNvPr id="20" name="TextBox 19">
            <a:extLst>
              <a:ext uri="{FF2B5EF4-FFF2-40B4-BE49-F238E27FC236}">
                <a16:creationId xmlns:a16="http://schemas.microsoft.com/office/drawing/2014/main" id="{0643BE52-0183-6F28-DD8B-958BC63F9C7B}"/>
              </a:ext>
            </a:extLst>
          </p:cNvPr>
          <p:cNvSpPr txBox="1"/>
          <p:nvPr/>
        </p:nvSpPr>
        <p:spPr>
          <a:xfrm>
            <a:off x="2321181" y="6364661"/>
            <a:ext cx="2152128"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5.Output</a:t>
            </a:r>
          </a:p>
        </p:txBody>
      </p:sp>
      <p:pic>
        <p:nvPicPr>
          <p:cNvPr id="3" name="Picture 2" descr="C. V. RAMAN Global University – Best Private University In India For  Technical Education">
            <a:extLst>
              <a:ext uri="{FF2B5EF4-FFF2-40B4-BE49-F238E27FC236}">
                <a16:creationId xmlns:a16="http://schemas.microsoft.com/office/drawing/2014/main" id="{FD196A68-F731-5149-2131-BF5DA885DFF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0683" y="47010"/>
            <a:ext cx="2279145" cy="6801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FE5CBEE-8CB1-BFE6-35D3-E5F770647537}"/>
              </a:ext>
            </a:extLst>
          </p:cNvPr>
          <p:cNvPicPr>
            <a:picLocks noChangeAspect="1"/>
          </p:cNvPicPr>
          <p:nvPr/>
        </p:nvPicPr>
        <p:blipFill>
          <a:blip r:embed="rId8"/>
          <a:stretch>
            <a:fillRect/>
          </a:stretch>
        </p:blipFill>
        <p:spPr>
          <a:xfrm>
            <a:off x="5502863" y="5280631"/>
            <a:ext cx="2302630" cy="1237918"/>
          </a:xfrm>
          <a:prstGeom prst="rect">
            <a:avLst/>
          </a:prstGeom>
        </p:spPr>
      </p:pic>
      <p:sp>
        <p:nvSpPr>
          <p:cNvPr id="6" name="TextBox 5">
            <a:extLst>
              <a:ext uri="{FF2B5EF4-FFF2-40B4-BE49-F238E27FC236}">
                <a16:creationId xmlns:a16="http://schemas.microsoft.com/office/drawing/2014/main" id="{3796DCB4-5185-35D8-4685-A1C58F34278A}"/>
              </a:ext>
            </a:extLst>
          </p:cNvPr>
          <p:cNvSpPr txBox="1"/>
          <p:nvPr/>
        </p:nvSpPr>
        <p:spPr>
          <a:xfrm>
            <a:off x="5532235" y="6536599"/>
            <a:ext cx="2152128"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6. As Text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608E5-0413-FB3C-152B-A062F4351C6E}"/>
              </a:ext>
            </a:extLst>
          </p:cNvPr>
          <p:cNvSpPr>
            <a:spLocks noGrp="1"/>
          </p:cNvSpPr>
          <p:nvPr>
            <p:ph type="title"/>
          </p:nvPr>
        </p:nvSpPr>
        <p:spPr>
          <a:xfrm>
            <a:off x="1475884" y="598087"/>
            <a:ext cx="4029177" cy="588870"/>
          </a:xfrm>
        </p:spPr>
        <p:txBody>
          <a:bodyPr>
            <a:normAutofit fontScale="90000"/>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6B7DF7AE-2DEA-99EC-DF4D-75BB29B6F15D}"/>
              </a:ext>
            </a:extLst>
          </p:cNvPr>
          <p:cNvSpPr>
            <a:spLocks noGrp="1"/>
          </p:cNvSpPr>
          <p:nvPr>
            <p:ph idx="1"/>
          </p:nvPr>
        </p:nvSpPr>
        <p:spPr>
          <a:xfrm>
            <a:off x="1328270" y="1230569"/>
            <a:ext cx="7630765" cy="2091129"/>
          </a:xfrm>
        </p:spPr>
        <p:txBody>
          <a:bodyPr>
            <a:noAutofit/>
          </a:bodyPr>
          <a:lstStyle/>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 the proposed system, we have designed for the detection of licensed number plate vehicles. First we select the image, remove noise and find the interested area of image, then the license plate location is extracted using edge detection then segmentation of each characters individually. At-last the template matching method is used with the use of correlation for recognition of each characters in the number plate. </a:t>
            </a:r>
          </a:p>
        </p:txBody>
      </p:sp>
      <p:sp>
        <p:nvSpPr>
          <p:cNvPr id="4" name="TextBox 3">
            <a:extLst>
              <a:ext uri="{FF2B5EF4-FFF2-40B4-BE49-F238E27FC236}">
                <a16:creationId xmlns:a16="http://schemas.microsoft.com/office/drawing/2014/main" id="{9F81D0A3-A652-1A3C-A159-E99B5EEA9DD4}"/>
              </a:ext>
            </a:extLst>
          </p:cNvPr>
          <p:cNvSpPr txBox="1"/>
          <p:nvPr/>
        </p:nvSpPr>
        <p:spPr>
          <a:xfrm>
            <a:off x="1475884" y="3536303"/>
            <a:ext cx="7483151" cy="2769989"/>
          </a:xfrm>
          <a:prstGeom prst="rect">
            <a:avLst/>
          </a:prstGeom>
          <a:noFill/>
        </p:spPr>
        <p:txBody>
          <a:bodyPr wrap="square" rtlCol="0">
            <a:spAutoFit/>
          </a:bodyPr>
          <a:lstStyle/>
          <a:p>
            <a:pPr algn="just"/>
            <a:r>
              <a:rPr lang="en-US" sz="3200" b="1" dirty="0">
                <a:latin typeface="Times New Roman" panose="02020603050405020304" pitchFamily="18" charset="0"/>
                <a:cs typeface="Times New Roman" panose="02020603050405020304" pitchFamily="18" charset="0"/>
              </a:rPr>
              <a:t>FUTURE SCOPE</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Detection threats to defense conjointly it will improve the protection associated with the women’s as they'll simply notice the quantity plate before victimization cab or alternative services. </a:t>
            </a: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system strength may be increase if a bright and sharp camera is employed. </a:t>
            </a: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government ought to take some interest in developing this technique as this technique is money-saving and eco-friendly if applied effectively.</a:t>
            </a:r>
            <a:endParaRPr lang="en-IN" dirty="0">
              <a:latin typeface="Times New Roman" panose="02020603050405020304" pitchFamily="18" charset="0"/>
              <a:cs typeface="Times New Roman" panose="02020603050405020304" pitchFamily="18" charset="0"/>
            </a:endParaRPr>
          </a:p>
        </p:txBody>
      </p:sp>
      <p:pic>
        <p:nvPicPr>
          <p:cNvPr id="5" name="Picture 4" descr="C. V. RAMAN Global University – Best Private University In India For  Technical Education">
            <a:extLst>
              <a:ext uri="{FF2B5EF4-FFF2-40B4-BE49-F238E27FC236}">
                <a16:creationId xmlns:a16="http://schemas.microsoft.com/office/drawing/2014/main" id="{DC161367-A8BD-848D-E636-9A30A90C17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0683" y="47010"/>
            <a:ext cx="2279145" cy="680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264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5811" y="676180"/>
            <a:ext cx="6589199" cy="1280890"/>
          </a:xfrm>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1401640" y="1088923"/>
            <a:ext cx="6591985" cy="3777622"/>
          </a:xfrm>
        </p:spPr>
        <p:txBody>
          <a:bodyPr>
            <a:noAutofit/>
          </a:bodyPr>
          <a:lstStyle/>
          <a:p>
            <a:pPr>
              <a:buClrTx/>
              <a:buFont typeface="+mj-lt"/>
              <a:buAutoNum type="arabicPeriod"/>
            </a:pPr>
            <a:endParaRPr lang="en-IN" sz="1400" dirty="0">
              <a:solidFill>
                <a:schemeClr val="tx1"/>
              </a:solidFill>
            </a:endParaRPr>
          </a:p>
          <a:p>
            <a:pPr marL="0" indent="0" algn="just">
              <a:buClrTx/>
              <a:buNone/>
            </a:pPr>
            <a:r>
              <a:rPr lang="en-US" sz="1600" dirty="0">
                <a:solidFill>
                  <a:schemeClr val="tx1"/>
                </a:solidFill>
                <a:effectLst/>
                <a:latin typeface="Times New Roman" panose="02020603050405020304" pitchFamily="18" charset="0"/>
                <a:cs typeface="Times New Roman" panose="02020603050405020304" pitchFamily="18" charset="0"/>
              </a:rPr>
              <a:t>[1] Vardhan, G.R. </a:t>
            </a:r>
            <a:r>
              <a:rPr lang="en-US" sz="1600" i="1" dirty="0">
                <a:solidFill>
                  <a:schemeClr val="tx1"/>
                </a:solidFill>
                <a:effectLst/>
                <a:latin typeface="Times New Roman" panose="02020603050405020304" pitchFamily="18" charset="0"/>
                <a:cs typeface="Times New Roman" panose="02020603050405020304" pitchFamily="18" charset="0"/>
              </a:rPr>
              <a:t>et al.</a:t>
            </a:r>
            <a:r>
              <a:rPr lang="en-US" sz="1600" dirty="0">
                <a:solidFill>
                  <a:schemeClr val="tx1"/>
                </a:solidFill>
                <a:effectLst/>
                <a:latin typeface="Times New Roman" panose="02020603050405020304" pitchFamily="18" charset="0"/>
                <a:cs typeface="Times New Roman" panose="02020603050405020304" pitchFamily="18" charset="0"/>
              </a:rPr>
              <a:t> (2022) “Recognition of vehicle number plate using MATLAB,” </a:t>
            </a:r>
            <a:r>
              <a:rPr lang="en-US" sz="1600" i="1" dirty="0">
                <a:solidFill>
                  <a:schemeClr val="tx1"/>
                </a:solidFill>
                <a:effectLst/>
                <a:latin typeface="Times New Roman" panose="02020603050405020304" pitchFamily="18" charset="0"/>
                <a:cs typeface="Times New Roman" panose="02020603050405020304" pitchFamily="18" charset="0"/>
              </a:rPr>
              <a:t>International Journal of Computer Science and Mobile Computing</a:t>
            </a:r>
            <a:r>
              <a:rPr lang="en-US" sz="1600" dirty="0">
                <a:solidFill>
                  <a:schemeClr val="tx1"/>
                </a:solidFill>
                <a:effectLst/>
                <a:latin typeface="Times New Roman" panose="02020603050405020304" pitchFamily="18" charset="0"/>
                <a:cs typeface="Times New Roman" panose="02020603050405020304" pitchFamily="18" charset="0"/>
              </a:rPr>
              <a:t>, 11(1), pp. 108–115. Available at: https://doi.org/10.47760/ijcsmc.2022.v11i01.013. </a:t>
            </a:r>
            <a:endParaRPr lang="en-IN" sz="1600" dirty="0">
              <a:solidFill>
                <a:schemeClr val="tx1"/>
              </a:solidFill>
              <a:latin typeface="Times New Roman" panose="02020603050405020304" pitchFamily="18" charset="0"/>
              <a:cs typeface="Times New Roman" panose="02020603050405020304" pitchFamily="18" charset="0"/>
            </a:endParaRPr>
          </a:p>
          <a:p>
            <a:pPr marL="0" indent="0" algn="just">
              <a:buClrTx/>
              <a:buNone/>
            </a:pPr>
            <a:r>
              <a:rPr lang="en-IN" sz="1600" dirty="0">
                <a:solidFill>
                  <a:schemeClr val="tx1"/>
                </a:solidFill>
                <a:latin typeface="Times New Roman" panose="02020603050405020304" pitchFamily="18" charset="0"/>
                <a:cs typeface="Times New Roman" panose="02020603050405020304" pitchFamily="18" charset="0"/>
              </a:rPr>
              <a:t>[2] Shen Zheng Wang &amp; His-Jian Lee “Detection and Recognition of License Plate Characters with Different </a:t>
            </a:r>
            <a:r>
              <a:rPr lang="en-IN" sz="1600" dirty="0" err="1">
                <a:solidFill>
                  <a:schemeClr val="tx1"/>
                </a:solidFill>
                <a:latin typeface="Times New Roman" panose="02020603050405020304" pitchFamily="18" charset="0"/>
                <a:cs typeface="Times New Roman" panose="02020603050405020304" pitchFamily="18" charset="0"/>
              </a:rPr>
              <a:t>Appearances”,IEEE</a:t>
            </a:r>
            <a:r>
              <a:rPr lang="en-IN" sz="1600" dirty="0">
                <a:solidFill>
                  <a:schemeClr val="tx1"/>
                </a:solidFill>
                <a:latin typeface="Times New Roman" panose="02020603050405020304" pitchFamily="18" charset="0"/>
                <a:cs typeface="Times New Roman" panose="02020603050405020304" pitchFamily="18" charset="0"/>
              </a:rPr>
              <a:t> Intelligent Transportation Systems, Proceedings 2003 , vol.2 , Page(s): 979 – 984.</a:t>
            </a:r>
          </a:p>
          <a:p>
            <a:pPr marL="0" indent="0" algn="just">
              <a:buClrTx/>
              <a:buNone/>
            </a:pPr>
            <a:r>
              <a:rPr lang="en-IN" sz="1600" dirty="0">
                <a:solidFill>
                  <a:schemeClr val="tx1"/>
                </a:solidFill>
                <a:latin typeface="Times New Roman" panose="02020603050405020304" pitchFamily="18" charset="0"/>
                <a:cs typeface="Times New Roman" panose="02020603050405020304" pitchFamily="18" charset="0"/>
              </a:rPr>
              <a:t>[3] Humayun Karim </a:t>
            </a:r>
            <a:r>
              <a:rPr lang="en-IN" sz="1600" dirty="0" err="1">
                <a:solidFill>
                  <a:schemeClr val="tx1"/>
                </a:solidFill>
                <a:latin typeface="Times New Roman" panose="02020603050405020304" pitchFamily="18" charset="0"/>
                <a:cs typeface="Times New Roman" panose="02020603050405020304" pitchFamily="18" charset="0"/>
              </a:rPr>
              <a:t>Sulehria</a:t>
            </a:r>
            <a:r>
              <a:rPr lang="en-IN" sz="1600" dirty="0">
                <a:solidFill>
                  <a:schemeClr val="tx1"/>
                </a:solidFill>
                <a:latin typeface="Times New Roman" panose="02020603050405020304" pitchFamily="18" charset="0"/>
                <a:cs typeface="Times New Roman" panose="02020603050405020304" pitchFamily="18" charset="0"/>
              </a:rPr>
              <a:t>, Ye Zhang, Danish Irfan, Atif Karim </a:t>
            </a:r>
            <a:r>
              <a:rPr lang="en-IN" sz="1600" dirty="0" err="1">
                <a:solidFill>
                  <a:schemeClr val="tx1"/>
                </a:solidFill>
                <a:latin typeface="Times New Roman" panose="02020603050405020304" pitchFamily="18" charset="0"/>
                <a:cs typeface="Times New Roman" panose="02020603050405020304" pitchFamily="18" charset="0"/>
              </a:rPr>
              <a:t>Sulehria</a:t>
            </a:r>
            <a:r>
              <a:rPr lang="en-IN" sz="1600" dirty="0">
                <a:solidFill>
                  <a:schemeClr val="tx1"/>
                </a:solidFill>
                <a:latin typeface="Times New Roman" panose="02020603050405020304" pitchFamily="18" charset="0"/>
                <a:cs typeface="Times New Roman" panose="02020603050405020304" pitchFamily="18" charset="0"/>
              </a:rPr>
              <a:t>, “ Vehicle Number Plate Recognition Using Mathematical Morphology and Neural Networks”, WSEAS TRANSACTIONS on COMPUTERS, Volume 7,ISSN: 1109-2750, Issue 6, June 2008.</a:t>
            </a:r>
          </a:p>
          <a:p>
            <a:pPr marL="0" indent="0" algn="just">
              <a:buClrTx/>
              <a:buNone/>
            </a:pPr>
            <a:r>
              <a:rPr lang="en-IN" sz="1600" dirty="0">
                <a:solidFill>
                  <a:schemeClr val="tx1"/>
                </a:solidFill>
                <a:latin typeface="Times New Roman" panose="02020603050405020304" pitchFamily="18" charset="0"/>
                <a:cs typeface="Times New Roman" panose="02020603050405020304" pitchFamily="18" charset="0"/>
              </a:rPr>
              <a:t>[4]  </a:t>
            </a:r>
            <a:r>
              <a:rPr lang="en-IN" sz="1600" dirty="0" err="1">
                <a:solidFill>
                  <a:schemeClr val="tx1"/>
                </a:solidFill>
                <a:latin typeface="Times New Roman" panose="02020603050405020304" pitchFamily="18" charset="0"/>
                <a:cs typeface="Times New Roman" panose="02020603050405020304" pitchFamily="18" charset="0"/>
              </a:rPr>
              <a:t>Dr.</a:t>
            </a:r>
            <a:r>
              <a:rPr lang="en-IN" sz="1600" dirty="0">
                <a:solidFill>
                  <a:schemeClr val="tx1"/>
                </a:solidFill>
                <a:latin typeface="Times New Roman" panose="02020603050405020304" pitchFamily="18" charset="0"/>
                <a:cs typeface="Times New Roman" panose="02020603050405020304" pitchFamily="18" charset="0"/>
              </a:rPr>
              <a:t> </a:t>
            </a:r>
            <a:r>
              <a:rPr lang="en-IN" sz="1600" dirty="0" err="1">
                <a:solidFill>
                  <a:schemeClr val="tx1"/>
                </a:solidFill>
                <a:latin typeface="Times New Roman" panose="02020603050405020304" pitchFamily="18" charset="0"/>
                <a:cs typeface="Times New Roman" panose="02020603050405020304" pitchFamily="18" charset="0"/>
              </a:rPr>
              <a:t>P.K.Suri</a:t>
            </a:r>
            <a:r>
              <a:rPr lang="en-IN" sz="1600" dirty="0">
                <a:solidFill>
                  <a:schemeClr val="tx1"/>
                </a:solidFill>
                <a:latin typeface="Times New Roman" panose="02020603050405020304" pitchFamily="18" charset="0"/>
                <a:cs typeface="Times New Roman" panose="02020603050405020304" pitchFamily="18" charset="0"/>
              </a:rPr>
              <a:t>, </a:t>
            </a:r>
            <a:r>
              <a:rPr lang="en-IN" sz="1600" dirty="0" err="1">
                <a:solidFill>
                  <a:schemeClr val="tx1"/>
                </a:solidFill>
                <a:latin typeface="Times New Roman" panose="02020603050405020304" pitchFamily="18" charset="0"/>
                <a:cs typeface="Times New Roman" panose="02020603050405020304" pitchFamily="18" charset="0"/>
              </a:rPr>
              <a:t>Dr.</a:t>
            </a:r>
            <a:r>
              <a:rPr lang="en-IN" sz="1600" dirty="0">
                <a:solidFill>
                  <a:schemeClr val="tx1"/>
                </a:solidFill>
                <a:latin typeface="Times New Roman" panose="02020603050405020304" pitchFamily="18" charset="0"/>
                <a:cs typeface="Times New Roman" panose="02020603050405020304" pitchFamily="18" charset="0"/>
              </a:rPr>
              <a:t> Ekta Walia, Er. Amit Verma,” Vehicle Number Plate Detection using Sobel Edge Detection Technique”, International Journal of Computer Science and Technology, ISSN : 2229 – 4333, IJCST Vol. 1, Issue 2, December 2010. </a:t>
            </a:r>
          </a:p>
          <a:p>
            <a:pPr marL="0" indent="0" algn="just">
              <a:buClrTx/>
              <a:buNone/>
            </a:pPr>
            <a:r>
              <a:rPr lang="en-IN" sz="1600" dirty="0">
                <a:solidFill>
                  <a:schemeClr val="tx1"/>
                </a:solidFill>
                <a:latin typeface="Times New Roman" panose="02020603050405020304" pitchFamily="18" charset="0"/>
                <a:cs typeface="Times New Roman" panose="02020603050405020304" pitchFamily="18" charset="0"/>
              </a:rPr>
              <a:t>[5] Kumar Parasuraman and </a:t>
            </a:r>
            <a:r>
              <a:rPr lang="en-IN" sz="1600" dirty="0" err="1">
                <a:solidFill>
                  <a:schemeClr val="tx1"/>
                </a:solidFill>
                <a:latin typeface="Times New Roman" panose="02020603050405020304" pitchFamily="18" charset="0"/>
                <a:cs typeface="Times New Roman" panose="02020603050405020304" pitchFamily="18" charset="0"/>
              </a:rPr>
              <a:t>P.Vasantha</a:t>
            </a:r>
            <a:r>
              <a:rPr lang="en-IN" sz="1600" dirty="0">
                <a:solidFill>
                  <a:schemeClr val="tx1"/>
                </a:solidFill>
                <a:latin typeface="Times New Roman" panose="02020603050405020304" pitchFamily="18" charset="0"/>
                <a:cs typeface="Times New Roman" panose="02020603050405020304" pitchFamily="18" charset="0"/>
              </a:rPr>
              <a:t> Kumar, “ An Efficient Method for Indian Vehicle License Plate Extraction and Character Segmentation”, IEEE International Conference on Computational Intelligence and Computing Research,2010. </a:t>
            </a:r>
          </a:p>
          <a:p>
            <a:pPr>
              <a:buClrTx/>
              <a:buFont typeface="Wingdings" panose="05000000000000000000" charset="0"/>
              <a:buChar char="Ø"/>
            </a:pPr>
            <a:endParaRPr lang="en-IN" sz="1600" dirty="0">
              <a:solidFill>
                <a:schemeClr val="tx1"/>
              </a:solidFill>
            </a:endParaRPr>
          </a:p>
        </p:txBody>
      </p:sp>
      <p:pic>
        <p:nvPicPr>
          <p:cNvPr id="4" name="Picture 3" descr="C. V. RAMAN Global University – Best Private University In India For  Technical Education">
            <a:extLst>
              <a:ext uri="{FF2B5EF4-FFF2-40B4-BE49-F238E27FC236}">
                <a16:creationId xmlns:a16="http://schemas.microsoft.com/office/drawing/2014/main" id="{DB08C92E-FF9E-1622-686F-8E22FD11B0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0683" y="84332"/>
            <a:ext cx="2279145" cy="6801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4"/>
          <p:cNvSpPr txBox="1">
            <a:spLocks noGrp="1"/>
          </p:cNvSpPr>
          <p:nvPr>
            <p:ph type="title"/>
          </p:nvPr>
        </p:nvSpPr>
        <p:spPr>
          <a:xfrm>
            <a:off x="2496820" y="1570355"/>
            <a:ext cx="4768215" cy="304101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FADCC"/>
              </a:buClr>
              <a:buSzPts val="4800"/>
              <a:buFont typeface="Algerian"/>
              <a:buNone/>
            </a:pPr>
            <a:r>
              <a:rPr lang="en-US" sz="8800" dirty="0">
                <a:solidFill>
                  <a:schemeClr val="accent4"/>
                </a:solidFill>
                <a:latin typeface="Algerian"/>
                <a:ea typeface="Algerian"/>
                <a:cs typeface="Algerian"/>
                <a:sym typeface="Algerian"/>
              </a:rPr>
              <a:t> </a:t>
            </a:r>
            <a:r>
              <a:rPr lang="en-US" sz="8800" b="1" dirty="0">
                <a:solidFill>
                  <a:schemeClr val="accent4"/>
                </a:solidFill>
                <a:latin typeface="Algerian"/>
                <a:ea typeface="Algerian"/>
                <a:cs typeface="Algerian"/>
                <a:sym typeface="Algerian"/>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4"/>
          <p:cNvSpPr txBox="1">
            <a:spLocks noGrp="1"/>
          </p:cNvSpPr>
          <p:nvPr>
            <p:ph type="title"/>
          </p:nvPr>
        </p:nvSpPr>
        <p:spPr>
          <a:xfrm>
            <a:off x="1462999" y="375872"/>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21798F"/>
              </a:buClr>
              <a:buSzPts val="3200"/>
              <a:buFont typeface="Algerian"/>
              <a:buNone/>
            </a:pPr>
            <a:r>
              <a:rPr lang="en-US" b="1" dirty="0">
                <a:solidFill>
                  <a:schemeClr val="tx1"/>
                </a:solidFill>
                <a:latin typeface="Times New Roman" panose="02020603050405020304" pitchFamily="18" charset="0"/>
                <a:ea typeface="Algerian"/>
                <a:cs typeface="Times New Roman" panose="02020603050405020304" pitchFamily="18" charset="0"/>
                <a:sym typeface="Algerian"/>
              </a:rPr>
              <a:t>CONTENTS</a:t>
            </a:r>
          </a:p>
        </p:txBody>
      </p:sp>
      <p:graphicFrame>
        <p:nvGraphicFramePr>
          <p:cNvPr id="120" name="Google Shape;117;p14"/>
          <p:cNvGraphicFramePr>
            <a:graphicFrameLocks noGrp="1"/>
          </p:cNvGraphicFramePr>
          <p:nvPr>
            <p:ph idx="1"/>
            <p:extLst>
              <p:ext uri="{D42A27DB-BD31-4B8C-83A1-F6EECF244321}">
                <p14:modId xmlns:p14="http://schemas.microsoft.com/office/powerpoint/2010/main" val="1401741322"/>
              </p:ext>
            </p:extLst>
          </p:nvPr>
        </p:nvGraphicFramePr>
        <p:xfrm>
          <a:off x="1883421" y="1651819"/>
          <a:ext cx="6591985" cy="37776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descr="C. V. RAMAN Global University – Best Private University In India For  Technical Education">
            <a:extLst>
              <a:ext uri="{FF2B5EF4-FFF2-40B4-BE49-F238E27FC236}">
                <a16:creationId xmlns:a16="http://schemas.microsoft.com/office/drawing/2014/main" id="{904099D0-D0AB-BEAD-6FAA-F96B0D62A0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80683" y="84332"/>
            <a:ext cx="2279145" cy="6801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746" y="702215"/>
            <a:ext cx="6589199" cy="1280890"/>
          </a:xfrm>
        </p:spPr>
        <p:txBody>
          <a:bodyPr/>
          <a:lstStyle/>
          <a:p>
            <a:r>
              <a:rPr lang="en-IN"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241425" y="1561465"/>
            <a:ext cx="7432040" cy="4488180"/>
          </a:xfrm>
        </p:spPr>
        <p:txBody>
          <a:bodyPr>
            <a:normAutofit/>
          </a:bodyPr>
          <a:lstStyle/>
          <a:p>
            <a:pPr marL="514350" indent="-514350" algn="just">
              <a:buFont typeface="Wingdings" panose="05000000000000000000" pitchFamily="2" charset="2"/>
              <a:buChar char="q"/>
            </a:pPr>
            <a:r>
              <a:rPr lang="en-IN" sz="2000" dirty="0">
                <a:solidFill>
                  <a:schemeClr val="tx1"/>
                </a:solidFill>
                <a:latin typeface="Times New Roman" panose="02020603050405020304" pitchFamily="18" charset="0"/>
                <a:cs typeface="Times New Roman" panose="02020603050405020304" pitchFamily="18" charset="0"/>
                <a:sym typeface="+mn-ea"/>
              </a:rPr>
              <a:t>The ANPR (Automatic Number plate Recognition) system is based on image processing technology</a:t>
            </a:r>
            <a:r>
              <a:rPr lang="en-IN" sz="2000" b="1" dirty="0">
                <a:solidFill>
                  <a:schemeClr val="tx1"/>
                </a:solidFill>
                <a:latin typeface="Times New Roman" panose="02020603050405020304" pitchFamily="18" charset="0"/>
                <a:cs typeface="Times New Roman" panose="02020603050405020304" pitchFamily="18" charset="0"/>
                <a:sym typeface="+mn-ea"/>
              </a:rPr>
              <a:t>.</a:t>
            </a:r>
          </a:p>
          <a:p>
            <a:pPr marL="514350" indent="-514350" algn="just">
              <a:buFont typeface="Wingdings" panose="05000000000000000000" pitchFamily="2" charset="2"/>
              <a:buChar char="q"/>
            </a:pPr>
            <a:r>
              <a:rPr lang="en-IN" sz="2000" dirty="0">
                <a:solidFill>
                  <a:schemeClr val="tx1"/>
                </a:solidFill>
                <a:latin typeface="Times New Roman" panose="02020603050405020304" pitchFamily="18" charset="0"/>
                <a:cs typeface="Times New Roman" panose="02020603050405020304" pitchFamily="18" charset="0"/>
              </a:rPr>
              <a:t>In today’s world with the increasing number of vehicle day by day it’s not possible to manually keep a record of the entire vehicle.</a:t>
            </a:r>
          </a:p>
          <a:p>
            <a:pPr marL="514350" indent="-514350" algn="just">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The system first would capture the vehicles image as soon as the vehicle reaches the security checking area. </a:t>
            </a:r>
          </a:p>
          <a:p>
            <a:pPr marL="514350" indent="-514350" algn="just">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The captured images are then extracted by using the segmentation process. </a:t>
            </a:r>
          </a:p>
          <a:p>
            <a:pPr marL="514350" indent="-514350" algn="just">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The obtained data is then compared with the data stored in their database.</a:t>
            </a:r>
          </a:p>
        </p:txBody>
      </p:sp>
      <p:pic>
        <p:nvPicPr>
          <p:cNvPr id="4" name="Picture 3" descr="C. V. RAMAN Global University – Best Private University In India For  Technical Education">
            <a:extLst>
              <a:ext uri="{FF2B5EF4-FFF2-40B4-BE49-F238E27FC236}">
                <a16:creationId xmlns:a16="http://schemas.microsoft.com/office/drawing/2014/main" id="{6E4FEB8E-057D-1956-BC5B-73F09D3F72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0683" y="84332"/>
            <a:ext cx="2279145" cy="6801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5"/>
          <p:cNvSpPr/>
          <p:nvPr/>
        </p:nvSpPr>
        <p:spPr>
          <a:xfrm>
            <a:off x="-12079" y="725002"/>
            <a:ext cx="8136904" cy="120033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US" sz="3200" dirty="0">
                <a:solidFill>
                  <a:schemeClr val="accent1"/>
                </a:solidFill>
                <a:latin typeface="Algerian"/>
                <a:ea typeface="Algerian"/>
                <a:cs typeface="Algerian"/>
                <a:sym typeface="Algerian"/>
              </a:rPr>
              <a:t>  </a:t>
            </a:r>
            <a:r>
              <a:rPr lang="en-US" sz="3200" dirty="0">
                <a:solidFill>
                  <a:srgbClr val="21798F"/>
                </a:solidFill>
                <a:latin typeface="Algerian"/>
                <a:ea typeface="Algerian"/>
                <a:cs typeface="Algerian"/>
                <a:sym typeface="Algerian"/>
              </a:rPr>
              <a:t>            </a:t>
            </a:r>
            <a:r>
              <a:rPr lang="en-IN" sz="3600" b="1" dirty="0">
                <a:latin typeface="Times New Roman" panose="02020603050405020304" pitchFamily="18" charset="0"/>
                <a:ea typeface="Algerian"/>
                <a:cs typeface="Times New Roman" panose="02020603050405020304" pitchFamily="18" charset="0"/>
                <a:sym typeface="Algerian"/>
              </a:rPr>
              <a:t>MOTIVATION</a:t>
            </a:r>
            <a:endParaRPr sz="3600" b="1" dirty="0">
              <a:latin typeface="Times New Roman" panose="02020603050405020304" pitchFamily="18" charset="0"/>
              <a:ea typeface="Algerian"/>
              <a:cs typeface="Times New Roman" panose="02020603050405020304" pitchFamily="18" charset="0"/>
              <a:sym typeface="Algerian"/>
            </a:endParaRPr>
          </a:p>
          <a:p>
            <a:pPr marL="0" marR="0" lvl="0" indent="0" algn="l" rtl="0">
              <a:spcBef>
                <a:spcPts val="0"/>
              </a:spcBef>
              <a:spcAft>
                <a:spcPts val="0"/>
              </a:spcAft>
              <a:buNone/>
            </a:pPr>
            <a:r>
              <a:rPr lang="en-US" sz="3200" u="sng" dirty="0">
                <a:solidFill>
                  <a:schemeClr val="accent1"/>
                </a:solidFill>
                <a:latin typeface="Algerian"/>
                <a:ea typeface="Algerian"/>
                <a:cs typeface="Algerian"/>
                <a:sym typeface="Algerian"/>
              </a:rPr>
              <a:t> </a:t>
            </a:r>
            <a:endParaRPr dirty="0"/>
          </a:p>
          <a:p>
            <a:pPr marL="0" marR="0" lvl="0" indent="0" algn="l" rtl="0">
              <a:spcBef>
                <a:spcPts val="0"/>
              </a:spcBef>
              <a:spcAft>
                <a:spcPts val="0"/>
              </a:spcAft>
              <a:buNone/>
            </a:pPr>
            <a:endParaRPr sz="3200" dirty="0">
              <a:solidFill>
                <a:schemeClr val="accent1"/>
              </a:solidFill>
              <a:latin typeface="Algerian"/>
              <a:ea typeface="Algerian"/>
              <a:cs typeface="Algerian"/>
              <a:sym typeface="Algerian"/>
            </a:endParaRPr>
          </a:p>
          <a:p>
            <a:pPr marL="0" marR="0" lvl="0" indent="0" algn="l" rtl="0">
              <a:spcBef>
                <a:spcPts val="0"/>
              </a:spcBef>
              <a:spcAft>
                <a:spcPts val="0"/>
              </a:spcAft>
              <a:buNone/>
            </a:pPr>
            <a:endParaRPr sz="3200" dirty="0">
              <a:solidFill>
                <a:schemeClr val="accent1"/>
              </a:solidFill>
              <a:latin typeface="Algerian"/>
              <a:ea typeface="Algerian"/>
              <a:cs typeface="Algerian"/>
              <a:sym typeface="Algerian"/>
            </a:endParaRPr>
          </a:p>
          <a:p>
            <a:pPr marL="0" marR="0" lvl="0" indent="0" algn="l" rtl="0">
              <a:spcBef>
                <a:spcPts val="0"/>
              </a:spcBef>
              <a:spcAft>
                <a:spcPts val="0"/>
              </a:spcAft>
              <a:buNone/>
            </a:pPr>
            <a:endParaRPr sz="3200" dirty="0">
              <a:solidFill>
                <a:schemeClr val="accent1"/>
              </a:solidFill>
              <a:latin typeface="Algerian"/>
              <a:ea typeface="Algerian"/>
              <a:cs typeface="Algerian"/>
              <a:sym typeface="Algerian"/>
            </a:endParaRPr>
          </a:p>
          <a:p>
            <a:pPr marL="0" marR="0" lvl="0" indent="0" algn="l" rtl="0">
              <a:spcBef>
                <a:spcPts val="0"/>
              </a:spcBef>
              <a:spcAft>
                <a:spcPts val="0"/>
              </a:spcAft>
              <a:buNone/>
            </a:pPr>
            <a:endParaRPr sz="3200" dirty="0">
              <a:solidFill>
                <a:schemeClr val="accent1"/>
              </a:solidFill>
              <a:latin typeface="Algerian"/>
              <a:ea typeface="Algerian"/>
              <a:cs typeface="Algerian"/>
              <a:sym typeface="Algerian"/>
            </a:endParaRPr>
          </a:p>
          <a:p>
            <a:pPr marL="0" marR="0" lvl="0" indent="0" algn="l" rtl="0">
              <a:spcBef>
                <a:spcPts val="0"/>
              </a:spcBef>
              <a:spcAft>
                <a:spcPts val="0"/>
              </a:spcAft>
              <a:buNone/>
            </a:pPr>
            <a:endParaRPr sz="3200" dirty="0">
              <a:solidFill>
                <a:schemeClr val="accent1"/>
              </a:solidFill>
              <a:latin typeface="Algerian"/>
              <a:ea typeface="Algerian"/>
              <a:cs typeface="Algerian"/>
              <a:sym typeface="Algerian"/>
            </a:endParaRPr>
          </a:p>
          <a:p>
            <a:pPr marL="0" marR="0" lvl="0" indent="0" algn="l" rtl="0">
              <a:spcBef>
                <a:spcPts val="0"/>
              </a:spcBef>
              <a:spcAft>
                <a:spcPts val="0"/>
              </a:spcAft>
              <a:buNone/>
            </a:pPr>
            <a:r>
              <a:rPr lang="en-US" sz="3200" dirty="0">
                <a:solidFill>
                  <a:schemeClr val="accent1"/>
                </a:solidFill>
                <a:latin typeface="Algerian"/>
                <a:ea typeface="Algerian"/>
                <a:cs typeface="Algerian"/>
                <a:sym typeface="Algerian"/>
              </a:rPr>
              <a:t>              </a:t>
            </a:r>
            <a:endParaRPr sz="3200" dirty="0">
              <a:solidFill>
                <a:schemeClr val="accent1"/>
              </a:solidFill>
              <a:latin typeface="Algerian"/>
              <a:ea typeface="Algerian"/>
              <a:cs typeface="Algerian"/>
              <a:sym typeface="Algerian"/>
            </a:endParaRPr>
          </a:p>
          <a:p>
            <a:pPr marL="0" marR="0" lvl="0" indent="0" algn="l" rtl="0">
              <a:spcBef>
                <a:spcPts val="0"/>
              </a:spcBef>
              <a:spcAft>
                <a:spcPts val="0"/>
              </a:spcAft>
              <a:buNone/>
            </a:pPr>
            <a:endParaRPr lang="en-IN" sz="3200" u="sng" dirty="0">
              <a:solidFill>
                <a:schemeClr val="accent1"/>
              </a:solidFill>
              <a:latin typeface="Algerian"/>
              <a:ea typeface="Algerian"/>
              <a:cs typeface="Algerian"/>
              <a:sym typeface="Algerian"/>
            </a:endParaRPr>
          </a:p>
          <a:p>
            <a:pPr marL="0" marR="0" lvl="0" indent="0" algn="l" rtl="0">
              <a:spcBef>
                <a:spcPts val="0"/>
              </a:spcBef>
              <a:spcAft>
                <a:spcPts val="0"/>
              </a:spcAft>
              <a:buNone/>
            </a:pPr>
            <a:endParaRPr lang="en-IN" sz="3200" u="sng" dirty="0">
              <a:solidFill>
                <a:schemeClr val="accent1"/>
              </a:solidFill>
              <a:latin typeface="Algerian"/>
              <a:ea typeface="Algerian"/>
              <a:cs typeface="Algerian"/>
              <a:sym typeface="Algerian"/>
            </a:endParaRPr>
          </a:p>
          <a:p>
            <a:pPr marL="0" marR="0" lvl="0" indent="0" algn="l" rtl="0">
              <a:spcBef>
                <a:spcPts val="0"/>
              </a:spcBef>
              <a:spcAft>
                <a:spcPts val="0"/>
              </a:spcAft>
              <a:buNone/>
            </a:pPr>
            <a:endParaRPr sz="3200" u="sng" dirty="0">
              <a:solidFill>
                <a:schemeClr val="accent1"/>
              </a:solidFill>
              <a:latin typeface="Algerian"/>
              <a:ea typeface="Algerian"/>
              <a:cs typeface="Algerian"/>
              <a:sym typeface="Algerian"/>
            </a:endParaRPr>
          </a:p>
        </p:txBody>
      </p:sp>
      <p:sp>
        <p:nvSpPr>
          <p:cNvPr id="124" name="Google Shape;124;p15"/>
          <p:cNvSpPr/>
          <p:nvPr/>
        </p:nvSpPr>
        <p:spPr>
          <a:xfrm>
            <a:off x="1109109" y="4484269"/>
            <a:ext cx="7200800" cy="120032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5" name="Google Shape;125;p15"/>
          <p:cNvSpPr txBox="1"/>
          <p:nvPr/>
        </p:nvSpPr>
        <p:spPr>
          <a:xfrm>
            <a:off x="1019175" y="1767205"/>
            <a:ext cx="7623810" cy="4401164"/>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sym typeface="+mn-ea"/>
              </a:rPr>
              <a:t>The main objective here is to design an efficient automatic vehicle identification system by using vehicle number plate.</a:t>
            </a:r>
          </a:p>
          <a:p>
            <a:pPr marR="0" lvl="0" algn="just" rtl="0">
              <a:spcBef>
                <a:spcPts val="0"/>
              </a:spcBef>
              <a:spcAft>
                <a:spcPts val="0"/>
              </a:spcAft>
            </a:pPr>
            <a:endParaRPr lang="en-US" sz="2000" dirty="0">
              <a:latin typeface="Times New Roman" panose="02020603050405020304" pitchFamily="18" charset="0"/>
              <a:cs typeface="Times New Roman" panose="02020603050405020304" pitchFamily="18" charset="0"/>
            </a:endParaRPr>
          </a:p>
          <a:p>
            <a:pPr marL="342900" marR="0" lvl="0" indent="-342900" algn="just" rtl="0">
              <a:spcBef>
                <a:spcPts val="0"/>
              </a:spcBef>
              <a:spcAft>
                <a:spcPts val="0"/>
              </a:spcAft>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These </a:t>
            </a:r>
            <a:r>
              <a:rPr lang="en-US" sz="2000" dirty="0">
                <a:latin typeface="Times New Roman" panose="02020603050405020304" pitchFamily="18" charset="0"/>
                <a:cs typeface="Times New Roman" panose="02020603050405020304" pitchFamily="18" charset="0"/>
              </a:rPr>
              <a:t>have been designed for numerous detection tasks, but the task of detecting illegally parked vehicles has been left largely to the human operators of surveillance system. </a:t>
            </a:r>
          </a:p>
          <a:p>
            <a:pPr marR="0" lvl="0" algn="just" rtl="0">
              <a:spcBef>
                <a:spcPts val="0"/>
              </a:spcBef>
              <a:spcAft>
                <a:spcPts val="0"/>
              </a:spcAft>
            </a:pPr>
            <a:endParaRPr lang="en-US" sz="2000" dirty="0">
              <a:latin typeface="Times New Roman" panose="02020603050405020304" pitchFamily="18" charset="0"/>
              <a:cs typeface="Times New Roman" panose="02020603050405020304" pitchFamily="18" charset="0"/>
            </a:endParaRPr>
          </a:p>
          <a:p>
            <a:pPr marL="342900" marR="0" lvl="0" indent="-342900" algn="just" rtl="0">
              <a:spcBef>
                <a:spcPts val="0"/>
              </a:spcBef>
              <a:spcAft>
                <a:spcPts val="0"/>
              </a:spcAf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This work proposes a method for the detection and identification of vehicle number plate that will help in the detection of number plates of authorized and unauthorized vehicles.</a:t>
            </a:r>
          </a:p>
          <a:p>
            <a:pPr marR="0" lvl="0" algn="just" rtl="0">
              <a:spcBef>
                <a:spcPts val="0"/>
              </a:spcBef>
              <a:spcAft>
                <a:spcPts val="0"/>
              </a:spcAft>
            </a:pPr>
            <a:endParaRPr lang="en-US" sz="2000" dirty="0">
              <a:latin typeface="Times New Roman" panose="02020603050405020304" pitchFamily="18" charset="0"/>
              <a:cs typeface="Times New Roman" panose="02020603050405020304" pitchFamily="18" charset="0"/>
            </a:endParaRPr>
          </a:p>
          <a:p>
            <a:pPr marL="342900" marR="0" lvl="0" indent="-342900" algn="just" rtl="0">
              <a:spcBef>
                <a:spcPts val="0"/>
              </a:spcBef>
              <a:spcAft>
                <a:spcPts val="0"/>
              </a:spcAf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This type of system is widely used in</a:t>
            </a:r>
            <a:r>
              <a:rPr lang="en-IN"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Traffic control areas, tolling, parking area.etc.</a:t>
            </a:r>
          </a:p>
          <a:p>
            <a:pPr marL="342900" marR="0" lvl="0" indent="-342900" algn="just" rtl="0">
              <a:spcBef>
                <a:spcPts val="0"/>
              </a:spcBef>
              <a:spcAft>
                <a:spcPts val="0"/>
              </a:spcAf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p:txBody>
      </p:sp>
      <p:pic>
        <p:nvPicPr>
          <p:cNvPr id="2" name="Picture 1" descr="C. V. RAMAN Global University – Best Private University In India For  Technical Education">
            <a:extLst>
              <a:ext uri="{FF2B5EF4-FFF2-40B4-BE49-F238E27FC236}">
                <a16:creationId xmlns:a16="http://schemas.microsoft.com/office/drawing/2014/main" id="{77B3AF3B-61CF-53E5-EE5C-D34B87F411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0683" y="84332"/>
            <a:ext cx="2279145" cy="6801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37CB3-D8DF-78EA-0619-E79E9D420E4B}"/>
              </a:ext>
            </a:extLst>
          </p:cNvPr>
          <p:cNvSpPr>
            <a:spLocks noGrp="1"/>
          </p:cNvSpPr>
          <p:nvPr/>
        </p:nvSpPr>
        <p:spPr>
          <a:xfrm>
            <a:off x="1490578" y="681603"/>
            <a:ext cx="6589199"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6FC72361-025E-F4D5-8D21-08B055094B7A}"/>
              </a:ext>
            </a:extLst>
          </p:cNvPr>
          <p:cNvSpPr>
            <a:spLocks noGrp="1"/>
          </p:cNvSpPr>
          <p:nvPr/>
        </p:nvSpPr>
        <p:spPr>
          <a:xfrm>
            <a:off x="1322633" y="2883966"/>
            <a:ext cx="6591985"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buNone/>
            </a:pPr>
            <a:r>
              <a:rPr lang="en-US" sz="2400" b="1" dirty="0">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Broken number plate.</a:t>
            </a:r>
          </a:p>
          <a:p>
            <a:pPr algn="just">
              <a:buNone/>
            </a:pPr>
            <a:r>
              <a:rPr lang="en-US" sz="2400" b="1" dirty="0">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Blurry images.</a:t>
            </a:r>
          </a:p>
          <a:p>
            <a:pPr algn="just">
              <a:buNone/>
            </a:pPr>
            <a:r>
              <a:rPr lang="en-US" sz="2400" b="1" dirty="0">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Number plate not within the legal specification.</a:t>
            </a:r>
          </a:p>
          <a:p>
            <a:pPr algn="just">
              <a:buNone/>
            </a:pPr>
            <a:r>
              <a:rPr lang="en-US" sz="2400" b="1" dirty="0">
                <a:latin typeface="Times New Roman" panose="02020603050405020304" pitchFamily="18" charset="0"/>
                <a:cs typeface="Times New Roman" panose="02020603050405020304" pitchFamily="18" charset="0"/>
              </a:rPr>
              <a:t>4. </a:t>
            </a:r>
            <a:r>
              <a:rPr lang="en-US" sz="2400" dirty="0">
                <a:latin typeface="Times New Roman" panose="02020603050405020304" pitchFamily="18" charset="0"/>
                <a:cs typeface="Times New Roman" panose="02020603050405020304" pitchFamily="18" charset="0"/>
              </a:rPr>
              <a:t>Low resolution of the characters.</a:t>
            </a:r>
          </a:p>
          <a:p>
            <a:pPr algn="just">
              <a:buNone/>
            </a:pPr>
            <a:r>
              <a:rPr lang="en-US" sz="2400" b="1" dirty="0">
                <a:latin typeface="Times New Roman" panose="02020603050405020304" pitchFamily="18" charset="0"/>
                <a:cs typeface="Times New Roman" panose="02020603050405020304" pitchFamily="18" charset="0"/>
              </a:rPr>
              <a:t>5.</a:t>
            </a:r>
            <a:r>
              <a:rPr lang="en-US" sz="2400" dirty="0">
                <a:latin typeface="Times New Roman" panose="02020603050405020304" pitchFamily="18" charset="0"/>
                <a:cs typeface="Times New Roman" panose="02020603050405020304" pitchFamily="18" charset="0"/>
              </a:rPr>
              <a:t> Poor maintenance of the vehicle plate. Like similarity b/w certain characters.</a:t>
            </a:r>
          </a:p>
          <a:p>
            <a:pPr algn="just">
              <a:buNone/>
            </a:pPr>
            <a:r>
              <a:rPr lang="en-IN" sz="2400" dirty="0">
                <a:latin typeface="Times New Roman" panose="02020603050405020304" pitchFamily="18" charset="0"/>
                <a:cs typeface="Times New Roman" panose="02020603050405020304" pitchFamily="18" charset="0"/>
              </a:rPr>
              <a:t>   (Ex: O &amp; D)</a:t>
            </a:r>
            <a:endParaRPr lang="en-US" sz="24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TextBox 3">
            <a:extLst>
              <a:ext uri="{FF2B5EF4-FFF2-40B4-BE49-F238E27FC236}">
                <a16:creationId xmlns:a16="http://schemas.microsoft.com/office/drawing/2014/main" id="{10093BB5-3A4D-2FCD-CFC6-42E0579BAA6A}"/>
              </a:ext>
            </a:extLst>
          </p:cNvPr>
          <p:cNvSpPr txBox="1"/>
          <p:nvPr/>
        </p:nvSpPr>
        <p:spPr>
          <a:xfrm flipH="1">
            <a:off x="1322631" y="1962492"/>
            <a:ext cx="6589198" cy="707886"/>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EXTRACTION OF VEHICLE NUMBER PLATE LOCATION  USING MATLAB</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1429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4DC3AE19-A6BD-405F-9E94-EED08D548948}"/>
              </a:ext>
            </a:extLst>
          </p:cNvPr>
          <p:cNvSpPr txBox="1"/>
          <p:nvPr/>
        </p:nvSpPr>
        <p:spPr>
          <a:xfrm>
            <a:off x="1424007" y="405732"/>
            <a:ext cx="7057065" cy="553998"/>
          </a:xfrm>
          <a:prstGeom prst="rect">
            <a:avLst/>
          </a:prstGeom>
          <a:noFill/>
        </p:spPr>
        <p:txBody>
          <a:bodyPr wrap="square" rtlCol="0">
            <a:spAutoFit/>
          </a:bodyPr>
          <a:lstStyle/>
          <a:p>
            <a:r>
              <a:rPr lang="en-IN" sz="3000" b="1" dirty="0">
                <a:solidFill>
                  <a:srgbClr val="218380"/>
                </a:solidFill>
                <a:latin typeface="Agency FB" panose="020B0503020202020204" pitchFamily="34" charset="0"/>
              </a:rPr>
              <a:t>Literature Review</a:t>
            </a:r>
          </a:p>
        </p:txBody>
      </p:sp>
      <p:pic>
        <p:nvPicPr>
          <p:cNvPr id="3" name="Picture 2" descr="C. V. RAMAN Global University – Best Private University In India For  Technical Education">
            <a:extLst>
              <a:ext uri="{FF2B5EF4-FFF2-40B4-BE49-F238E27FC236}">
                <a16:creationId xmlns:a16="http://schemas.microsoft.com/office/drawing/2014/main" id="{420BE7FE-1C9F-4B54-A3B8-B87232041D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0683" y="84332"/>
            <a:ext cx="2279145" cy="680126"/>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2B92C14D-6CF8-4CBD-A0EE-E78BD41B1E8C}"/>
              </a:ext>
            </a:extLst>
          </p:cNvPr>
          <p:cNvSpPr>
            <a:spLocks noGrp="1"/>
          </p:cNvSpPr>
          <p:nvPr>
            <p:ph type="dt" sz="half" idx="10"/>
          </p:nvPr>
        </p:nvSpPr>
        <p:spPr/>
        <p:txBody>
          <a:bodyPr/>
          <a:lstStyle/>
          <a:p>
            <a:r>
              <a:rPr lang="en-IN" dirty="0"/>
              <a:t>.</a:t>
            </a:r>
          </a:p>
        </p:txBody>
      </p:sp>
      <p:graphicFrame>
        <p:nvGraphicFramePr>
          <p:cNvPr id="6" name="Table 6">
            <a:extLst>
              <a:ext uri="{FF2B5EF4-FFF2-40B4-BE49-F238E27FC236}">
                <a16:creationId xmlns:a16="http://schemas.microsoft.com/office/drawing/2014/main" id="{4428408B-DDCD-4C65-BAE6-265CD151CDEB}"/>
              </a:ext>
            </a:extLst>
          </p:cNvPr>
          <p:cNvGraphicFramePr>
            <a:graphicFrameLocks noGrp="1"/>
          </p:cNvGraphicFramePr>
          <p:nvPr>
            <p:extLst>
              <p:ext uri="{D42A27DB-BD31-4B8C-83A1-F6EECF244321}">
                <p14:modId xmlns:p14="http://schemas.microsoft.com/office/powerpoint/2010/main" val="3926181507"/>
              </p:ext>
            </p:extLst>
          </p:nvPr>
        </p:nvGraphicFramePr>
        <p:xfrm>
          <a:off x="307914" y="1059446"/>
          <a:ext cx="8751914" cy="5676900"/>
        </p:xfrm>
        <a:graphic>
          <a:graphicData uri="http://schemas.openxmlformats.org/drawingml/2006/table">
            <a:tbl>
              <a:tblPr firstRow="1" bandRow="1">
                <a:tableStyleId>{3C2FFA5D-87B4-456A-9821-1D502468CF0F}</a:tableStyleId>
              </a:tblPr>
              <a:tblGrid>
                <a:gridCol w="450870">
                  <a:extLst>
                    <a:ext uri="{9D8B030D-6E8A-4147-A177-3AD203B41FA5}">
                      <a16:colId xmlns:a16="http://schemas.microsoft.com/office/drawing/2014/main" val="2042869277"/>
                    </a:ext>
                  </a:extLst>
                </a:gridCol>
                <a:gridCol w="1976303">
                  <a:extLst>
                    <a:ext uri="{9D8B030D-6E8A-4147-A177-3AD203B41FA5}">
                      <a16:colId xmlns:a16="http://schemas.microsoft.com/office/drawing/2014/main" val="759789370"/>
                    </a:ext>
                  </a:extLst>
                </a:gridCol>
                <a:gridCol w="1241521">
                  <a:extLst>
                    <a:ext uri="{9D8B030D-6E8A-4147-A177-3AD203B41FA5}">
                      <a16:colId xmlns:a16="http://schemas.microsoft.com/office/drawing/2014/main" val="3795462128"/>
                    </a:ext>
                  </a:extLst>
                </a:gridCol>
                <a:gridCol w="1342184">
                  <a:extLst>
                    <a:ext uri="{9D8B030D-6E8A-4147-A177-3AD203B41FA5}">
                      <a16:colId xmlns:a16="http://schemas.microsoft.com/office/drawing/2014/main" val="3037569565"/>
                    </a:ext>
                  </a:extLst>
                </a:gridCol>
                <a:gridCol w="1198507">
                  <a:extLst>
                    <a:ext uri="{9D8B030D-6E8A-4147-A177-3AD203B41FA5}">
                      <a16:colId xmlns:a16="http://schemas.microsoft.com/office/drawing/2014/main" val="631770565"/>
                    </a:ext>
                  </a:extLst>
                </a:gridCol>
                <a:gridCol w="1212055">
                  <a:extLst>
                    <a:ext uri="{9D8B030D-6E8A-4147-A177-3AD203B41FA5}">
                      <a16:colId xmlns:a16="http://schemas.microsoft.com/office/drawing/2014/main" val="3202772144"/>
                    </a:ext>
                  </a:extLst>
                </a:gridCol>
                <a:gridCol w="1330474">
                  <a:extLst>
                    <a:ext uri="{9D8B030D-6E8A-4147-A177-3AD203B41FA5}">
                      <a16:colId xmlns:a16="http://schemas.microsoft.com/office/drawing/2014/main" val="1182535989"/>
                    </a:ext>
                  </a:extLst>
                </a:gridCol>
              </a:tblGrid>
              <a:tr h="476685">
                <a:tc>
                  <a:txBody>
                    <a:bodyPr/>
                    <a:lstStyle/>
                    <a:p>
                      <a:r>
                        <a:rPr lang="en-IN" sz="1400" dirty="0" err="1"/>
                        <a:t>Sl</a:t>
                      </a:r>
                      <a:r>
                        <a:rPr lang="en-IN" sz="1400" dirty="0"/>
                        <a:t> No</a:t>
                      </a:r>
                    </a:p>
                  </a:txBody>
                  <a:tcPr marL="68580" marR="68580" marT="34290" marB="34290"/>
                </a:tc>
                <a:tc>
                  <a:txBody>
                    <a:bodyPr/>
                    <a:lstStyle/>
                    <a:p>
                      <a:r>
                        <a:rPr lang="en-IN" sz="1400" dirty="0"/>
                        <a:t>Paper Title</a:t>
                      </a:r>
                    </a:p>
                  </a:txBody>
                  <a:tcPr marL="68580" marR="68580" marT="34290" marB="34290"/>
                </a:tc>
                <a:tc>
                  <a:txBody>
                    <a:bodyPr/>
                    <a:lstStyle/>
                    <a:p>
                      <a:r>
                        <a:rPr lang="en-IN" sz="1400" dirty="0"/>
                        <a:t>Author</a:t>
                      </a:r>
                    </a:p>
                  </a:txBody>
                  <a:tcPr marL="68580" marR="68580" marT="34290" marB="34290"/>
                </a:tc>
                <a:tc>
                  <a:txBody>
                    <a:bodyPr/>
                    <a:lstStyle/>
                    <a:p>
                      <a:r>
                        <a:rPr lang="en-IN" sz="1400" b="1" i="0" kern="1200" dirty="0">
                          <a:solidFill>
                            <a:schemeClr val="lt1"/>
                          </a:solidFill>
                          <a:effectLst/>
                          <a:latin typeface="+mn-lt"/>
                          <a:ea typeface="+mn-ea"/>
                          <a:cs typeface="+mn-cs"/>
                        </a:rPr>
                        <a:t>Publication </a:t>
                      </a:r>
                      <a:r>
                        <a:rPr lang="en-IN" sz="1400" dirty="0"/>
                        <a:t>Year</a:t>
                      </a:r>
                    </a:p>
                  </a:txBody>
                  <a:tcPr marL="68580" marR="68580" marT="34290" marB="34290"/>
                </a:tc>
                <a:tc>
                  <a:txBody>
                    <a:bodyPr/>
                    <a:lstStyle/>
                    <a:p>
                      <a:r>
                        <a:rPr lang="en-US" sz="1400" dirty="0"/>
                        <a:t>Methodologies</a:t>
                      </a:r>
                      <a:endParaRPr lang="en-IN" sz="1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Advantages</a:t>
                      </a:r>
                    </a:p>
                    <a:p>
                      <a:endParaRPr lang="en-IN" sz="1400" dirty="0"/>
                    </a:p>
                  </a:txBody>
                  <a:tcPr marL="68580" marR="68580" marT="34290" marB="34290"/>
                </a:tc>
                <a:tc>
                  <a:txBody>
                    <a:bodyPr/>
                    <a:lstStyle/>
                    <a:p>
                      <a:r>
                        <a:rPr lang="en-US" sz="1400" dirty="0"/>
                        <a:t>Disadvantages</a:t>
                      </a:r>
                      <a:endParaRPr lang="en-IN" sz="1400" dirty="0"/>
                    </a:p>
                  </a:txBody>
                  <a:tcPr marL="68580" marR="68580" marT="34290" marB="34290"/>
                </a:tc>
                <a:extLst>
                  <a:ext uri="{0D108BD9-81ED-4DB2-BD59-A6C34878D82A}">
                    <a16:rowId xmlns:a16="http://schemas.microsoft.com/office/drawing/2014/main" val="641239655"/>
                  </a:ext>
                </a:extLst>
              </a:tr>
              <a:tr h="1092708">
                <a:tc>
                  <a:txBody>
                    <a:bodyPr/>
                    <a:lstStyle/>
                    <a:p>
                      <a:r>
                        <a:rPr lang="en-IN" sz="1400" dirty="0"/>
                        <a:t>1</a:t>
                      </a:r>
                    </a:p>
                  </a:txBody>
                  <a:tcPr marL="68580" marR="68580" marT="34290" marB="34290">
                    <a:solidFill>
                      <a:schemeClr val="bg1"/>
                    </a:solidFill>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Recognition Of Vehicle Number Plate Using </a:t>
                      </a:r>
                      <a:r>
                        <a:rPr lang="en-US" sz="1400" b="0" i="0" kern="1200" dirty="0" err="1">
                          <a:solidFill>
                            <a:schemeClr val="dk1"/>
                          </a:solidFill>
                          <a:effectLst/>
                          <a:latin typeface="Times New Roman" panose="02020603050405020304" pitchFamily="18" charset="0"/>
                          <a:ea typeface="+mn-ea"/>
                          <a:cs typeface="Times New Roman" panose="02020603050405020304" pitchFamily="18" charset="0"/>
                        </a:rPr>
                        <a:t>Matlab</a:t>
                      </a:r>
                      <a:endParaRPr lang="en-IN" sz="1400" dirty="0">
                        <a:latin typeface="Times New Roman" panose="02020603050405020304" pitchFamily="18" charset="0"/>
                        <a:cs typeface="Times New Roman" panose="02020603050405020304" pitchFamily="18" charset="0"/>
                      </a:endParaRPr>
                    </a:p>
                  </a:txBody>
                  <a:tcPr marL="68580" marR="68580" marT="34290" marB="34290">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Gotham Vardhan</a:t>
                      </a:r>
                    </a:p>
                  </a:txBody>
                  <a:tcPr marL="68580" marR="68580" marT="34290" marB="34290">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2022</a:t>
                      </a:r>
                    </a:p>
                  </a:txBody>
                  <a:tcPr marL="68580" marR="68580" marT="34290" marB="34290">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Region-based technique</a:t>
                      </a:r>
                    </a:p>
                  </a:txBody>
                  <a:tcPr marL="68580" marR="68580" marT="34290" marB="34290">
                    <a:solidFill>
                      <a:schemeClr val="bg1"/>
                    </a:solidFill>
                  </a:tcPr>
                </a:tc>
                <a:tc>
                  <a:txBody>
                    <a:bodyPr/>
                    <a:lstStyle/>
                    <a:p>
                      <a:r>
                        <a:rPr lang="en-US" sz="1400" dirty="0">
                          <a:latin typeface="Times New Roman" panose="02020603050405020304" pitchFamily="18" charset="0"/>
                          <a:cs typeface="Times New Roman" panose="02020603050405020304" pitchFamily="18" charset="0"/>
                        </a:rPr>
                        <a:t>money-saving and eco-friendly if applied effectively.</a:t>
                      </a:r>
                      <a:endParaRPr lang="en-IN" sz="1400" dirty="0">
                        <a:latin typeface="Times New Roman" panose="02020603050405020304" pitchFamily="18" charset="0"/>
                        <a:cs typeface="Times New Roman" panose="02020603050405020304" pitchFamily="18" charset="0"/>
                      </a:endParaRPr>
                    </a:p>
                  </a:txBody>
                  <a:tcPr marL="68580" marR="68580" marT="34290" marB="34290">
                    <a:solidFill>
                      <a:schemeClr val="bg1"/>
                    </a:solidFill>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Not working </a:t>
                      </a:r>
                      <a:r>
                        <a:rPr lang="en-US" sz="1400" dirty="0" err="1">
                          <a:latin typeface="Times New Roman" panose="02020603050405020304" pitchFamily="18" charset="0"/>
                          <a:cs typeface="Times New Roman" panose="02020603050405020304" pitchFamily="18" charset="0"/>
                        </a:rPr>
                        <a:t>properply</a:t>
                      </a:r>
                      <a:r>
                        <a:rPr lang="en-US" sz="1400" dirty="0">
                          <a:latin typeface="Times New Roman" panose="02020603050405020304" pitchFamily="18" charset="0"/>
                          <a:cs typeface="Times New Roman" panose="02020603050405020304" pitchFamily="18" charset="0"/>
                        </a:rPr>
                        <a:t> on Blurry images.</a:t>
                      </a:r>
                    </a:p>
                    <a:p>
                      <a:pPr algn="just"/>
                      <a:endParaRPr lang="en-US" sz="1400" dirty="0">
                        <a:latin typeface="Times New Roman" panose="02020603050405020304" pitchFamily="18" charset="0"/>
                        <a:cs typeface="Times New Roman" panose="02020603050405020304" pitchFamily="18" charset="0"/>
                      </a:endParaRPr>
                    </a:p>
                  </a:txBody>
                  <a:tcPr marL="68580" marR="68580" marT="34290" marB="34290">
                    <a:solidFill>
                      <a:schemeClr val="bg1"/>
                    </a:solidFill>
                  </a:tcPr>
                </a:tc>
                <a:extLst>
                  <a:ext uri="{0D108BD9-81ED-4DB2-BD59-A6C34878D82A}">
                    <a16:rowId xmlns:a16="http://schemas.microsoft.com/office/drawing/2014/main" val="2297434682"/>
                  </a:ext>
                </a:extLst>
              </a:tr>
              <a:tr h="1298049">
                <a:tc>
                  <a:txBody>
                    <a:bodyPr/>
                    <a:lstStyle/>
                    <a:p>
                      <a:r>
                        <a:rPr lang="en-IN" sz="1400" dirty="0"/>
                        <a:t>2</a:t>
                      </a:r>
                    </a:p>
                  </a:txBody>
                  <a:tcPr marL="68580" marR="68580" marT="34290" marB="34290">
                    <a:solidFill>
                      <a:schemeClr val="bg1"/>
                    </a:solidFill>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Detection and recognition of license plate characters with different appearances</a:t>
                      </a:r>
                      <a:endParaRPr lang="en-IN" sz="1400" dirty="0">
                        <a:latin typeface="Times New Roman" panose="02020603050405020304" pitchFamily="18" charset="0"/>
                        <a:cs typeface="Times New Roman" panose="02020603050405020304" pitchFamily="18" charset="0"/>
                      </a:endParaRPr>
                    </a:p>
                  </a:txBody>
                  <a:tcPr marL="68580" marR="68580" marT="34290" marB="34290">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Shen-Zheng Wang</a:t>
                      </a:r>
                    </a:p>
                  </a:txBody>
                  <a:tcPr marL="68580" marR="68580" marT="34290" marB="34290">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2003</a:t>
                      </a:r>
                    </a:p>
                  </a:txBody>
                  <a:tcPr marL="68580" marR="68580" marT="34290" marB="34290">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Optical character recognition</a:t>
                      </a:r>
                    </a:p>
                  </a:txBody>
                  <a:tcPr marL="68580" marR="68580" marT="34290" marB="34290">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recognize the rotation-free characters in the license plates</a:t>
                      </a:r>
                      <a:endParaRPr lang="en-IN" sz="1400" dirty="0">
                        <a:latin typeface="Times New Roman" panose="02020603050405020304" pitchFamily="18" charset="0"/>
                        <a:cs typeface="Times New Roman" panose="02020603050405020304" pitchFamily="18" charset="0"/>
                      </a:endParaRPr>
                    </a:p>
                    <a:p>
                      <a:endParaRPr lang="en-IN" sz="1400" dirty="0"/>
                    </a:p>
                  </a:txBody>
                  <a:tcPr marL="68580" marR="68580" marT="34290" marB="34290">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Low resolution of the characters.</a:t>
                      </a:r>
                    </a:p>
                    <a:p>
                      <a:endParaRPr lang="en-IN" sz="1400" dirty="0"/>
                    </a:p>
                  </a:txBody>
                  <a:tcPr marL="68580" marR="68580" marT="34290" marB="34290">
                    <a:solidFill>
                      <a:schemeClr val="bg1"/>
                    </a:solidFill>
                  </a:tcPr>
                </a:tc>
                <a:extLst>
                  <a:ext uri="{0D108BD9-81ED-4DB2-BD59-A6C34878D82A}">
                    <a16:rowId xmlns:a16="http://schemas.microsoft.com/office/drawing/2014/main" val="907229648"/>
                  </a:ext>
                </a:extLst>
              </a:tr>
              <a:tr h="1298049">
                <a:tc>
                  <a:txBody>
                    <a:bodyPr/>
                    <a:lstStyle/>
                    <a:p>
                      <a:r>
                        <a:rPr lang="en-IN" sz="1400" dirty="0"/>
                        <a:t>3</a:t>
                      </a:r>
                    </a:p>
                  </a:txBody>
                  <a:tcPr marL="68580" marR="68580" marT="34290" marB="34290">
                    <a:solidFill>
                      <a:schemeClr val="bg1"/>
                    </a:solidFill>
                  </a:tcPr>
                </a:tc>
                <a:tc>
                  <a:txBody>
                    <a:bodyPr/>
                    <a:lstStyle/>
                    <a:p>
                      <a:r>
                        <a:rPr lang="en-US" sz="1400" dirty="0">
                          <a:latin typeface="Times New Roman" panose="02020603050405020304" pitchFamily="18" charset="0"/>
                          <a:cs typeface="Times New Roman" panose="02020603050405020304" pitchFamily="18" charset="0"/>
                        </a:rPr>
                        <a:t>Vehicle number plate detection and recognition using bounding box method</a:t>
                      </a:r>
                      <a:endParaRPr lang="en-IN" sz="1400" dirty="0">
                        <a:latin typeface="Times New Roman" panose="02020603050405020304" pitchFamily="18" charset="0"/>
                        <a:cs typeface="Times New Roman" panose="02020603050405020304" pitchFamily="18" charset="0"/>
                      </a:endParaRPr>
                    </a:p>
                  </a:txBody>
                  <a:tcPr marL="68580" marR="68580" marT="34290" marB="34290">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K Babu</a:t>
                      </a:r>
                    </a:p>
                  </a:txBody>
                  <a:tcPr marL="68580" marR="68580" marT="34290" marB="34290">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2016</a:t>
                      </a:r>
                    </a:p>
                  </a:txBody>
                  <a:tcPr marL="68580" marR="68580" marT="34290" marB="34290">
                    <a:solidFill>
                      <a:schemeClr val="bg1"/>
                    </a:solidFill>
                  </a:tcPr>
                </a:tc>
                <a:tc>
                  <a:txBody>
                    <a:bodyPr/>
                    <a:lstStyle/>
                    <a:p>
                      <a:r>
                        <a:rPr lang="en-US" sz="1400" dirty="0">
                          <a:latin typeface="Times New Roman" panose="02020603050405020304" pitchFamily="18" charset="0"/>
                          <a:cs typeface="Times New Roman" panose="02020603050405020304" pitchFamily="18" charset="0"/>
                        </a:rPr>
                        <a:t>Bounding box method</a:t>
                      </a:r>
                      <a:endParaRPr lang="en-IN" sz="1400" dirty="0"/>
                    </a:p>
                  </a:txBody>
                  <a:tcPr marL="68580" marR="68580" marT="34290" marB="34290">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segmentation of each character using </a:t>
                      </a:r>
                      <a:r>
                        <a:rPr lang="en-IN" sz="1400" dirty="0" err="1">
                          <a:latin typeface="Times New Roman" panose="02020603050405020304" pitchFamily="18" charset="0"/>
                          <a:cs typeface="Times New Roman" panose="02020603050405020304" pitchFamily="18" charset="0"/>
                        </a:rPr>
                        <a:t>boundingbox</a:t>
                      </a:r>
                      <a:endParaRPr lang="en-IN" sz="1400" dirty="0">
                        <a:latin typeface="Times New Roman" panose="02020603050405020304" pitchFamily="18" charset="0"/>
                        <a:cs typeface="Times New Roman" panose="02020603050405020304" pitchFamily="18" charset="0"/>
                      </a:endParaRPr>
                    </a:p>
                  </a:txBody>
                  <a:tcPr marL="68580" marR="68580" marT="34290" marB="34290">
                    <a:solidFill>
                      <a:schemeClr val="bg1"/>
                    </a:solidFill>
                  </a:tcPr>
                </a:tc>
                <a:tc>
                  <a:txBody>
                    <a:bodyPr/>
                    <a:lstStyle/>
                    <a:p>
                      <a:pPr algn="just"/>
                      <a:r>
                        <a:rPr lang="en-US" sz="1400" dirty="0">
                          <a:latin typeface="Times New Roman" panose="02020603050405020304" pitchFamily="18" charset="0"/>
                          <a:cs typeface="Times New Roman" panose="02020603050405020304" pitchFamily="18" charset="0"/>
                        </a:rPr>
                        <a:t>Difficult to detect similarity b/w certain characters.</a:t>
                      </a:r>
                    </a:p>
                    <a:p>
                      <a:pPr marL="0" indent="0" algn="just">
                        <a:buNone/>
                      </a:pPr>
                      <a:r>
                        <a:rPr lang="en-IN" sz="1400" dirty="0">
                          <a:latin typeface="Times New Roman" panose="02020603050405020304" pitchFamily="18" charset="0"/>
                          <a:cs typeface="Times New Roman" panose="02020603050405020304" pitchFamily="18" charset="0"/>
                        </a:rPr>
                        <a:t>(Ex: O &amp; D)</a:t>
                      </a:r>
                      <a:endParaRPr lang="en-US" sz="1400" dirty="0">
                        <a:latin typeface="Times New Roman" panose="02020603050405020304" pitchFamily="18" charset="0"/>
                        <a:cs typeface="Times New Roman" panose="02020603050405020304" pitchFamily="18" charset="0"/>
                      </a:endParaRPr>
                    </a:p>
                    <a:p>
                      <a:endParaRPr lang="en-IN" sz="1400" dirty="0"/>
                    </a:p>
                  </a:txBody>
                  <a:tcPr marL="68580" marR="68580" marT="34290" marB="34290">
                    <a:solidFill>
                      <a:schemeClr val="bg1"/>
                    </a:solidFill>
                  </a:tcPr>
                </a:tc>
                <a:extLst>
                  <a:ext uri="{0D108BD9-81ED-4DB2-BD59-A6C34878D82A}">
                    <a16:rowId xmlns:a16="http://schemas.microsoft.com/office/drawing/2014/main" val="3541905045"/>
                  </a:ext>
                </a:extLst>
              </a:tr>
              <a:tr h="1298049">
                <a:tc>
                  <a:txBody>
                    <a:bodyPr/>
                    <a:lstStyle/>
                    <a:p>
                      <a:r>
                        <a:rPr lang="en-IN" sz="1400" dirty="0"/>
                        <a:t>4</a:t>
                      </a:r>
                    </a:p>
                  </a:txBody>
                  <a:tcPr marL="68580" marR="68580" marT="34290" marB="34290">
                    <a:solidFill>
                      <a:schemeClr val="bg1"/>
                    </a:solidFill>
                  </a:tcPr>
                </a:tc>
                <a:tc>
                  <a:txBody>
                    <a:bodyPr/>
                    <a:lstStyle/>
                    <a:p>
                      <a:r>
                        <a:rPr lang="en-US" sz="1400" dirty="0">
                          <a:latin typeface="Times New Roman" panose="02020603050405020304" pitchFamily="18" charset="0"/>
                          <a:cs typeface="Times New Roman" panose="02020603050405020304" pitchFamily="18" charset="0"/>
                        </a:rPr>
                        <a:t>An Efficient Method for Indian Vehicle License Plate Extraction and Character Segmentation</a:t>
                      </a:r>
                      <a:endParaRPr lang="en-IN" sz="1400" dirty="0">
                        <a:latin typeface="Times New Roman" panose="02020603050405020304" pitchFamily="18" charset="0"/>
                        <a:cs typeface="Times New Roman" panose="02020603050405020304" pitchFamily="18" charset="0"/>
                      </a:endParaRPr>
                    </a:p>
                  </a:txBody>
                  <a:tcPr marL="68580" marR="68580" marT="34290" marB="34290">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Kumar Parasuraman</a:t>
                      </a:r>
                    </a:p>
                  </a:txBody>
                  <a:tcPr marL="68580" marR="68580" marT="34290" marB="34290">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2010</a:t>
                      </a:r>
                    </a:p>
                  </a:txBody>
                  <a:tcPr marL="68580" marR="68580" marT="34290" marB="34290">
                    <a:solidFill>
                      <a:schemeClr val="bg1"/>
                    </a:solidFill>
                  </a:tcPr>
                </a:tc>
                <a:tc>
                  <a:txBody>
                    <a:bodyPr/>
                    <a:lstStyle/>
                    <a:p>
                      <a:r>
                        <a:rPr lang="en-US" sz="1400" dirty="0">
                          <a:latin typeface="Times New Roman" panose="02020603050405020304" pitchFamily="18" charset="0"/>
                          <a:cs typeface="Times New Roman" panose="02020603050405020304" pitchFamily="18" charset="0"/>
                        </a:rPr>
                        <a:t>Morphological algorithms and connected components analysis.</a:t>
                      </a:r>
                      <a:endParaRPr lang="en-IN" sz="1400" dirty="0">
                        <a:latin typeface="Times New Roman" panose="02020603050405020304" pitchFamily="18" charset="0"/>
                        <a:cs typeface="Times New Roman" panose="02020603050405020304" pitchFamily="18" charset="0"/>
                      </a:endParaRPr>
                    </a:p>
                  </a:txBody>
                  <a:tcPr marL="68580" marR="68580" marT="34290" marB="34290">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Efficiency is 98%</a:t>
                      </a:r>
                    </a:p>
                  </a:txBody>
                  <a:tcPr marL="68580" marR="68580" marT="34290" marB="34290">
                    <a:solidFill>
                      <a:schemeClr val="bg1"/>
                    </a:solidFill>
                  </a:tcPr>
                </a:tc>
                <a:tc>
                  <a:txBody>
                    <a:bodyPr/>
                    <a:lstStyle/>
                    <a:p>
                      <a:r>
                        <a:rPr lang="en-US" sz="1400" dirty="0">
                          <a:latin typeface="Times New Roman" panose="02020603050405020304" pitchFamily="18" charset="0"/>
                          <a:cs typeface="Times New Roman" panose="02020603050405020304" pitchFamily="18" charset="0"/>
                        </a:rPr>
                        <a:t>influence the efficiency of the extraction, such as, dirty plate, shadows or reflection.</a:t>
                      </a:r>
                      <a:endParaRPr lang="en-IN" sz="1400" dirty="0">
                        <a:latin typeface="Times New Roman" panose="02020603050405020304" pitchFamily="18" charset="0"/>
                        <a:cs typeface="Times New Roman" panose="02020603050405020304" pitchFamily="18" charset="0"/>
                      </a:endParaRPr>
                    </a:p>
                  </a:txBody>
                  <a:tcPr marL="68580" marR="68580" marT="34290" marB="34290">
                    <a:solidFill>
                      <a:schemeClr val="bg1"/>
                    </a:solidFill>
                  </a:tcPr>
                </a:tc>
                <a:extLst>
                  <a:ext uri="{0D108BD9-81ED-4DB2-BD59-A6C34878D82A}">
                    <a16:rowId xmlns:a16="http://schemas.microsoft.com/office/drawing/2014/main" val="617284328"/>
                  </a:ext>
                </a:extLst>
              </a:tr>
            </a:tbl>
          </a:graphicData>
        </a:graphic>
      </p:graphicFrame>
    </p:spTree>
    <p:extLst>
      <p:ext uri="{BB962C8B-B14F-4D97-AF65-F5344CB8AC3E}">
        <p14:creationId xmlns:p14="http://schemas.microsoft.com/office/powerpoint/2010/main" val="1020042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8"/>
          <p:cNvSpPr txBox="1">
            <a:spLocks noGrp="1"/>
          </p:cNvSpPr>
          <p:nvPr>
            <p:ph type="title"/>
          </p:nvPr>
        </p:nvSpPr>
        <p:spPr>
          <a:xfrm>
            <a:off x="559362" y="469979"/>
            <a:ext cx="6589199" cy="98838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1798F"/>
              </a:buClr>
              <a:buSzPts val="4100"/>
              <a:buFont typeface="Algerian"/>
              <a:buNone/>
            </a:pPr>
            <a:r>
              <a:rPr lang="en-US" b="1" dirty="0">
                <a:solidFill>
                  <a:schemeClr val="tx1"/>
                </a:solidFill>
                <a:latin typeface="Times New Roman" panose="02020603050405020304" pitchFamily="18" charset="0"/>
                <a:ea typeface="Algerian"/>
                <a:cs typeface="Times New Roman" panose="02020603050405020304" pitchFamily="18" charset="0"/>
                <a:sym typeface="Algerian"/>
              </a:rPr>
              <a:t>BLOCK DIAGRAM </a:t>
            </a:r>
            <a:endParaRPr b="1" dirty="0">
              <a:solidFill>
                <a:schemeClr val="tx1"/>
              </a:solidFill>
              <a:latin typeface="Times New Roman" panose="02020603050405020304" pitchFamily="18" charset="0"/>
              <a:ea typeface="Algerian"/>
              <a:cs typeface="Times New Roman" panose="02020603050405020304" pitchFamily="18" charset="0"/>
              <a:sym typeface="Algerian"/>
            </a:endParaRPr>
          </a:p>
        </p:txBody>
      </p:sp>
      <p:sp>
        <p:nvSpPr>
          <p:cNvPr id="144" name="Google Shape;144;p18"/>
          <p:cNvSpPr txBox="1"/>
          <p:nvPr/>
        </p:nvSpPr>
        <p:spPr>
          <a:xfrm>
            <a:off x="1590438" y="5550826"/>
            <a:ext cx="655272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Fig 1: </a:t>
            </a:r>
            <a:r>
              <a:rPr lang="en-US" b="1" i="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System</a:t>
            </a:r>
            <a:r>
              <a:rPr lang="en-US" sz="1800" b="1" i="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Block Diagram</a:t>
            </a:r>
            <a:endParaRPr sz="1800" b="1" i="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 name="Picture 2" descr="C. V. RAMAN Global University – Best Private University In India For  Technical Education">
            <a:extLst>
              <a:ext uri="{FF2B5EF4-FFF2-40B4-BE49-F238E27FC236}">
                <a16:creationId xmlns:a16="http://schemas.microsoft.com/office/drawing/2014/main" id="{FE191DA3-5528-822D-16EC-9B13B9FF0C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0683" y="84332"/>
            <a:ext cx="2279145" cy="6801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D7AC805D-17FF-BABE-4ADD-9886ED646A7C}"/>
              </a:ext>
            </a:extLst>
          </p:cNvPr>
          <p:cNvSpPr/>
          <p:nvPr/>
        </p:nvSpPr>
        <p:spPr>
          <a:xfrm>
            <a:off x="1162163" y="2025914"/>
            <a:ext cx="1767649" cy="988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Vehicle captured from camera</a:t>
            </a:r>
          </a:p>
        </p:txBody>
      </p:sp>
      <p:sp>
        <p:nvSpPr>
          <p:cNvPr id="5" name="Rectangle: Rounded Corners 4">
            <a:extLst>
              <a:ext uri="{FF2B5EF4-FFF2-40B4-BE49-F238E27FC236}">
                <a16:creationId xmlns:a16="http://schemas.microsoft.com/office/drawing/2014/main" id="{AEE7DFB1-6F95-9A91-40F3-D414F9768EB5}"/>
              </a:ext>
            </a:extLst>
          </p:cNvPr>
          <p:cNvSpPr/>
          <p:nvPr/>
        </p:nvSpPr>
        <p:spPr>
          <a:xfrm>
            <a:off x="3853961" y="2043791"/>
            <a:ext cx="1896665" cy="988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Pre-processing</a:t>
            </a:r>
          </a:p>
        </p:txBody>
      </p:sp>
      <p:sp>
        <p:nvSpPr>
          <p:cNvPr id="6" name="Rectangle: Rounded Corners 5">
            <a:extLst>
              <a:ext uri="{FF2B5EF4-FFF2-40B4-BE49-F238E27FC236}">
                <a16:creationId xmlns:a16="http://schemas.microsoft.com/office/drawing/2014/main" id="{3BEF4CEB-55EF-247F-36EC-4F2D516D8EC2}"/>
              </a:ext>
            </a:extLst>
          </p:cNvPr>
          <p:cNvSpPr/>
          <p:nvPr/>
        </p:nvSpPr>
        <p:spPr>
          <a:xfrm>
            <a:off x="6780683" y="2043791"/>
            <a:ext cx="1767649" cy="988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Localization</a:t>
            </a:r>
          </a:p>
        </p:txBody>
      </p:sp>
      <p:sp>
        <p:nvSpPr>
          <p:cNvPr id="7" name="Rectangle: Rounded Corners 6">
            <a:extLst>
              <a:ext uri="{FF2B5EF4-FFF2-40B4-BE49-F238E27FC236}">
                <a16:creationId xmlns:a16="http://schemas.microsoft.com/office/drawing/2014/main" id="{55AB8B4E-1967-80A1-1FD4-777DD60A4AE8}"/>
              </a:ext>
            </a:extLst>
          </p:cNvPr>
          <p:cNvSpPr/>
          <p:nvPr/>
        </p:nvSpPr>
        <p:spPr>
          <a:xfrm>
            <a:off x="6780683" y="3892198"/>
            <a:ext cx="1887456" cy="988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Segmentation</a:t>
            </a:r>
          </a:p>
        </p:txBody>
      </p:sp>
      <p:sp>
        <p:nvSpPr>
          <p:cNvPr id="10" name="Rectangle: Rounded Corners 9">
            <a:extLst>
              <a:ext uri="{FF2B5EF4-FFF2-40B4-BE49-F238E27FC236}">
                <a16:creationId xmlns:a16="http://schemas.microsoft.com/office/drawing/2014/main" id="{7EE4596D-49E4-8A56-BCC6-75E8EE910B0E}"/>
              </a:ext>
            </a:extLst>
          </p:cNvPr>
          <p:cNvSpPr/>
          <p:nvPr/>
        </p:nvSpPr>
        <p:spPr>
          <a:xfrm>
            <a:off x="3853961" y="3847598"/>
            <a:ext cx="1887456" cy="10329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Recognition </a:t>
            </a:r>
          </a:p>
        </p:txBody>
      </p:sp>
      <p:sp>
        <p:nvSpPr>
          <p:cNvPr id="11" name="Arrow: Right 10">
            <a:extLst>
              <a:ext uri="{FF2B5EF4-FFF2-40B4-BE49-F238E27FC236}">
                <a16:creationId xmlns:a16="http://schemas.microsoft.com/office/drawing/2014/main" id="{D0D0BD8A-3125-E803-28F6-D301A95FEF70}"/>
              </a:ext>
            </a:extLst>
          </p:cNvPr>
          <p:cNvSpPr/>
          <p:nvPr/>
        </p:nvSpPr>
        <p:spPr>
          <a:xfrm>
            <a:off x="3088433" y="2435290"/>
            <a:ext cx="561188"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1C91FC6A-8FFB-6131-8929-6CB52767632E}"/>
              </a:ext>
            </a:extLst>
          </p:cNvPr>
          <p:cNvSpPr/>
          <p:nvPr/>
        </p:nvSpPr>
        <p:spPr>
          <a:xfrm>
            <a:off x="5954966" y="2464012"/>
            <a:ext cx="561188"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684D5BD5-6F34-DACD-3AFC-21DEB70E0A3A}"/>
              </a:ext>
            </a:extLst>
          </p:cNvPr>
          <p:cNvSpPr/>
          <p:nvPr/>
        </p:nvSpPr>
        <p:spPr>
          <a:xfrm>
            <a:off x="7492482" y="3221950"/>
            <a:ext cx="382555" cy="4804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Left 13">
            <a:extLst>
              <a:ext uri="{FF2B5EF4-FFF2-40B4-BE49-F238E27FC236}">
                <a16:creationId xmlns:a16="http://schemas.microsoft.com/office/drawing/2014/main" id="{E8118A20-DA5E-0102-5C33-265478E9C111}"/>
              </a:ext>
            </a:extLst>
          </p:cNvPr>
          <p:cNvSpPr/>
          <p:nvPr/>
        </p:nvSpPr>
        <p:spPr>
          <a:xfrm>
            <a:off x="5954966" y="4292082"/>
            <a:ext cx="561188" cy="3693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3416" y="693325"/>
            <a:ext cx="6589199" cy="1280890"/>
          </a:xfrm>
        </p:spPr>
        <p:txBody>
          <a:bodyPr/>
          <a:lstStyle/>
          <a:p>
            <a:r>
              <a:rPr lang="en-IN" altLang="en-US" b="1" dirty="0">
                <a:latin typeface="Times New Roman" panose="02020603050405020304" pitchFamily="18" charset="0"/>
                <a:cs typeface="Times New Roman" panose="02020603050405020304" pitchFamily="18" charset="0"/>
              </a:rPr>
              <a:t>METHODOLOGY</a:t>
            </a:r>
          </a:p>
        </p:txBody>
      </p:sp>
      <p:sp>
        <p:nvSpPr>
          <p:cNvPr id="5" name="Text Box 4"/>
          <p:cNvSpPr txBox="1"/>
          <p:nvPr/>
        </p:nvSpPr>
        <p:spPr>
          <a:xfrm>
            <a:off x="3214785" y="5965285"/>
            <a:ext cx="3426460" cy="398780"/>
          </a:xfrm>
          <a:prstGeom prst="rect">
            <a:avLst/>
          </a:prstGeom>
          <a:noFill/>
        </p:spPr>
        <p:txBody>
          <a:bodyPr wrap="none" rtlCol="0">
            <a:spAutoFit/>
          </a:bodyPr>
          <a:lstStyle/>
          <a:p>
            <a:pPr algn="l"/>
            <a:r>
              <a:rPr lang="en-IN" altLang="en-US" sz="2000" b="1" i="1" dirty="0">
                <a:latin typeface="Times New Roman" panose="02020603050405020304" pitchFamily="18" charset="0"/>
                <a:cs typeface="Times New Roman" panose="02020603050405020304" pitchFamily="18" charset="0"/>
              </a:rPr>
              <a:t>Fig.2: Flow Diagram of ANPR</a:t>
            </a:r>
          </a:p>
        </p:txBody>
      </p:sp>
      <p:graphicFrame>
        <p:nvGraphicFramePr>
          <p:cNvPr id="3" name="Diagram 2">
            <a:extLst>
              <a:ext uri="{FF2B5EF4-FFF2-40B4-BE49-F238E27FC236}">
                <a16:creationId xmlns:a16="http://schemas.microsoft.com/office/drawing/2014/main" id="{24C1FA3A-DBC3-D180-95D6-909490F9E959}"/>
              </a:ext>
            </a:extLst>
          </p:cNvPr>
          <p:cNvGraphicFramePr/>
          <p:nvPr>
            <p:extLst>
              <p:ext uri="{D42A27DB-BD31-4B8C-83A1-F6EECF244321}">
                <p14:modId xmlns:p14="http://schemas.microsoft.com/office/powerpoint/2010/main" val="3029309877"/>
              </p:ext>
            </p:extLst>
          </p:nvPr>
        </p:nvGraphicFramePr>
        <p:xfrm>
          <a:off x="1633416" y="1553517"/>
          <a:ext cx="6851823" cy="42300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C. V. RAMAN Global University – Best Private University In India For  Technical Education">
            <a:extLst>
              <a:ext uri="{FF2B5EF4-FFF2-40B4-BE49-F238E27FC236}">
                <a16:creationId xmlns:a16="http://schemas.microsoft.com/office/drawing/2014/main" id="{B844718D-F3DB-7C79-4270-242AD5E3A5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0683" y="47010"/>
            <a:ext cx="2279145" cy="6801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2299E-E981-E88E-3F7C-49F83205FCEE}"/>
              </a:ext>
            </a:extLst>
          </p:cNvPr>
          <p:cNvSpPr>
            <a:spLocks noGrp="1"/>
          </p:cNvSpPr>
          <p:nvPr>
            <p:ph type="title"/>
          </p:nvPr>
        </p:nvSpPr>
        <p:spPr>
          <a:xfrm>
            <a:off x="1870555" y="783520"/>
            <a:ext cx="6589200" cy="672845"/>
          </a:xfrm>
        </p:spPr>
        <p:txBody>
          <a:bodyPr/>
          <a:lstStyle/>
          <a:p>
            <a:r>
              <a:rPr lang="en-IN" b="1" dirty="0">
                <a:latin typeface="Times New Roman" panose="02020603050405020304" pitchFamily="18" charset="0"/>
                <a:cs typeface="Times New Roman" panose="02020603050405020304" pitchFamily="18" charset="0"/>
              </a:rPr>
              <a:t>WORKFLOW PROCESS</a:t>
            </a:r>
          </a:p>
        </p:txBody>
      </p:sp>
      <p:sp>
        <p:nvSpPr>
          <p:cNvPr id="3" name="TextBox 2">
            <a:extLst>
              <a:ext uri="{FF2B5EF4-FFF2-40B4-BE49-F238E27FC236}">
                <a16:creationId xmlns:a16="http://schemas.microsoft.com/office/drawing/2014/main" id="{F2C500B7-9449-81C8-B9AF-C6769485D867}"/>
              </a:ext>
            </a:extLst>
          </p:cNvPr>
          <p:cNvSpPr txBox="1"/>
          <p:nvPr/>
        </p:nvSpPr>
        <p:spPr>
          <a:xfrm>
            <a:off x="1163216" y="1716832"/>
            <a:ext cx="7371184" cy="923330"/>
          </a:xfrm>
          <a:prstGeom prst="rect">
            <a:avLst/>
          </a:prstGeom>
          <a:noFill/>
        </p:spPr>
        <p:txBody>
          <a:bodyPr wrap="square" rtlCol="0">
            <a:spAutoFit/>
          </a:bodyPr>
          <a:lstStyle/>
          <a:p>
            <a:pPr algn="just"/>
            <a:r>
              <a:rPr lang="en-US" b="1" dirty="0"/>
              <a:t>Capture of Image: </a:t>
            </a:r>
            <a:r>
              <a:rPr lang="en-US" dirty="0"/>
              <a:t>The first step is that the capture of image. The image is captured by device. Photographic camera or digital camera. The image captured is keep in JPEG format. </a:t>
            </a:r>
            <a:endParaRPr lang="en-IN" dirty="0"/>
          </a:p>
        </p:txBody>
      </p:sp>
      <p:sp>
        <p:nvSpPr>
          <p:cNvPr id="4" name="TextBox 3">
            <a:extLst>
              <a:ext uri="{FF2B5EF4-FFF2-40B4-BE49-F238E27FC236}">
                <a16:creationId xmlns:a16="http://schemas.microsoft.com/office/drawing/2014/main" id="{E99C2780-AF9F-7CCA-33AE-64324AB3973E}"/>
              </a:ext>
            </a:extLst>
          </p:cNvPr>
          <p:cNvSpPr txBox="1"/>
          <p:nvPr/>
        </p:nvSpPr>
        <p:spPr>
          <a:xfrm>
            <a:off x="1163216" y="2696546"/>
            <a:ext cx="7595118" cy="1200329"/>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Pre-processing: </a:t>
            </a:r>
            <a:r>
              <a:rPr lang="en-US" dirty="0"/>
              <a:t>The next step once capturing the image is the pre-processing of the image. Once the image is captured there's a heap of disturbances and noises stay within the image that the image can’t be used properly.</a:t>
            </a:r>
            <a:endParaRPr lang="en-IN" dirty="0"/>
          </a:p>
        </p:txBody>
      </p:sp>
      <p:sp>
        <p:nvSpPr>
          <p:cNvPr id="5" name="TextBox 4">
            <a:extLst>
              <a:ext uri="{FF2B5EF4-FFF2-40B4-BE49-F238E27FC236}">
                <a16:creationId xmlns:a16="http://schemas.microsoft.com/office/drawing/2014/main" id="{3BC700DC-1BCE-BA57-643E-D9FB77B60E5F}"/>
              </a:ext>
            </a:extLst>
          </p:cNvPr>
          <p:cNvSpPr txBox="1"/>
          <p:nvPr/>
        </p:nvSpPr>
        <p:spPr>
          <a:xfrm>
            <a:off x="1275184" y="3953259"/>
            <a:ext cx="7259216" cy="2585323"/>
          </a:xfrm>
          <a:prstGeom prst="rect">
            <a:avLst/>
          </a:prstGeom>
          <a:noFill/>
        </p:spPr>
        <p:txBody>
          <a:bodyPr wrap="square" rtlCol="0">
            <a:spAutoFit/>
          </a:bodyPr>
          <a:lstStyle/>
          <a:p>
            <a:pPr marL="342900" indent="-342900" algn="just">
              <a:buAutoNum type="alphaLcPeriod"/>
            </a:pPr>
            <a:r>
              <a:rPr lang="en-US" b="1" dirty="0">
                <a:latin typeface="Times New Roman" panose="02020603050405020304" pitchFamily="18" charset="0"/>
                <a:cs typeface="Times New Roman" panose="02020603050405020304" pitchFamily="18" charset="0"/>
              </a:rPr>
              <a:t>Gray Processing: </a:t>
            </a:r>
            <a:r>
              <a:rPr lang="en-US" dirty="0"/>
              <a:t>This step involves the conversion of the image into gray levels. Color pictures are regenerated into the grey image. As per the R, G, B worth within the image, it calculates the worth of gray value and obtains the grey image at a similar time.</a:t>
            </a:r>
          </a:p>
          <a:p>
            <a:pPr marL="342900" indent="-342900" algn="just">
              <a:buAutoNum type="alphaLcPeriod"/>
            </a:pPr>
            <a:r>
              <a:rPr lang="en-US" b="1" dirty="0">
                <a:latin typeface="Times New Roman" panose="02020603050405020304" pitchFamily="18" charset="0"/>
                <a:cs typeface="Times New Roman" panose="02020603050405020304" pitchFamily="18" charset="0"/>
              </a:rPr>
              <a:t>Median Filtering: </a:t>
            </a:r>
            <a:r>
              <a:rPr lang="en-US" dirty="0"/>
              <a:t>Media filtering is that the step to get rid of   the noises from the image. The gray level cannot take away the noises. Thus to create an image free from noise media filtering is employed.</a:t>
            </a:r>
            <a:endParaRPr lang="en-IN" dirty="0"/>
          </a:p>
        </p:txBody>
      </p:sp>
      <p:pic>
        <p:nvPicPr>
          <p:cNvPr id="6" name="Picture 5" descr="C. V. RAMAN Global University – Best Private University In India For  Technical Education">
            <a:extLst>
              <a:ext uri="{FF2B5EF4-FFF2-40B4-BE49-F238E27FC236}">
                <a16:creationId xmlns:a16="http://schemas.microsoft.com/office/drawing/2014/main" id="{EB516806-1AC3-4BCC-97C8-EFD8319E2D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0683" y="47010"/>
            <a:ext cx="2279145" cy="680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06336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576</TotalTime>
  <Words>1297</Words>
  <Application>Microsoft Office PowerPoint</Application>
  <PresentationFormat>On-screen Show (4:3)</PresentationFormat>
  <Paragraphs>142</Paragraphs>
  <Slides>15</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Agency FB</vt:lpstr>
      <vt:lpstr>Algerian</vt:lpstr>
      <vt:lpstr>Arial</vt:lpstr>
      <vt:lpstr>Calibri</vt:lpstr>
      <vt:lpstr>Century Gothic</vt:lpstr>
      <vt:lpstr>Georgia</vt:lpstr>
      <vt:lpstr>Lucida Sans</vt:lpstr>
      <vt:lpstr>Times New Roman</vt:lpstr>
      <vt:lpstr>Wingdings</vt:lpstr>
      <vt:lpstr>Wingdings 3</vt:lpstr>
      <vt:lpstr>Wisp</vt:lpstr>
      <vt:lpstr>  AN EXPERIENTIAL LEARNING  ON </vt:lpstr>
      <vt:lpstr>CONTENTS</vt:lpstr>
      <vt:lpstr>INTRODUCTION</vt:lpstr>
      <vt:lpstr>PowerPoint Presentation</vt:lpstr>
      <vt:lpstr>PowerPoint Presentation</vt:lpstr>
      <vt:lpstr>PowerPoint Presentation</vt:lpstr>
      <vt:lpstr>BLOCK DIAGRAM </vt:lpstr>
      <vt:lpstr>METHODOLOGY</vt:lpstr>
      <vt:lpstr>WORKFLOW PROCESS</vt:lpstr>
      <vt:lpstr>PowerPoint Presentation</vt:lpstr>
      <vt:lpstr>PowerPoint Presentation</vt:lpstr>
      <vt:lpstr>RESULT</vt:lpstr>
      <vt:lpstr>CONCLUSION</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EXPERIENTIAL LEARNING  ON </dc:title>
  <dc:creator/>
  <cp:lastModifiedBy>Abhishek Kumar</cp:lastModifiedBy>
  <cp:revision>59</cp:revision>
  <dcterms:created xsi:type="dcterms:W3CDTF">2022-11-08T03:59:59Z</dcterms:created>
  <dcterms:modified xsi:type="dcterms:W3CDTF">2022-11-26T07:45:32Z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2E84A91938534B389C1B35ABEF31DCDA</vt:lpwstr>
  </property>
  <property fmtid="{D5CDD505-2E9C-101B-9397-08002B2CF9AE}" pid="3" name="KSOProductBuildVer">
    <vt:lpwstr>1033-11.2.0.11380</vt:lpwstr>
  </property>
</Properties>
</file>