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17474" y="427177"/>
            <a:ext cx="5754370" cy="568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527444" y="1036777"/>
            <a:ext cx="16510" cy="10636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198495" y="2125980"/>
            <a:ext cx="6665504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23260" y="2109470"/>
            <a:ext cx="0" cy="8407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44553" y="2125980"/>
            <a:ext cx="0" cy="7423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178770" y="2134235"/>
            <a:ext cx="8255" cy="7092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830979" y="2117725"/>
            <a:ext cx="16510" cy="6762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960563" y="2884170"/>
            <a:ext cx="1888807" cy="6515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FriendService.h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97959" y="2851785"/>
            <a:ext cx="2288541" cy="6838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GroupChatService</a:t>
            </a:r>
            <a:r>
              <a:rPr lang="en-US" altLang="zh-CN" dirty="0"/>
              <a:t>.h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19004" y="2843530"/>
            <a:ext cx="2254475" cy="6921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MessageService.h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138194" y="2827020"/>
            <a:ext cx="1830070" cy="7169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UserService.h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173730" y="3585210"/>
            <a:ext cx="0" cy="4203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239745" y="3535680"/>
            <a:ext cx="4808" cy="4864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178770" y="3585210"/>
            <a:ext cx="0" cy="412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830979" y="3601720"/>
            <a:ext cx="0" cy="3625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960563" y="4005580"/>
            <a:ext cx="1888807" cy="5930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FriendService.</a:t>
            </a:r>
            <a:r>
              <a:rPr lang="en-US" altLang="zh-CN" dirty="0" err="1">
                <a:sym typeface="+mn-ea"/>
              </a:rPr>
              <a:t>cpp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981450" y="4022090"/>
            <a:ext cx="2305050" cy="6178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GroupChatService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cpp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27259" y="3997325"/>
            <a:ext cx="2246221" cy="650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MessageService.cpp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179469" y="3989070"/>
            <a:ext cx="1788795" cy="7004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UserService.cpp</a:t>
            </a: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140710" y="4672965"/>
            <a:ext cx="0" cy="5276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140710" y="5159375"/>
            <a:ext cx="6690269" cy="330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847489" y="4697730"/>
            <a:ext cx="181" cy="4699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212449" y="4697730"/>
            <a:ext cx="8255" cy="4864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202900" y="4714240"/>
            <a:ext cx="0" cy="4451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599190" y="5192395"/>
            <a:ext cx="0" cy="3790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346335" y="5579745"/>
            <a:ext cx="2745105" cy="6432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6552209" y="1564462"/>
            <a:ext cx="939800" cy="1651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67244" y="1201877"/>
            <a:ext cx="2439670" cy="6838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数据传输对象（</a:t>
            </a:r>
            <a:r>
              <a:rPr lang="en-US" altLang="zh-CN" dirty="0" err="1"/>
              <a:t>DTO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5399" y="2974975"/>
            <a:ext cx="19199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数据库服务接口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0" y="4117459"/>
            <a:ext cx="18043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服务功能实现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29" name="图片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28" y="-4138354"/>
            <a:ext cx="4481329" cy="2401774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8" y="524004"/>
            <a:ext cx="11022523" cy="5809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01145" y="6468754"/>
            <a:ext cx="5754370" cy="568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599285" y="7037079"/>
            <a:ext cx="7620" cy="114554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6805025" y="7078354"/>
            <a:ext cx="16510" cy="10636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198495" y="8265531"/>
            <a:ext cx="6665504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23260" y="8249021"/>
            <a:ext cx="0" cy="8407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44553" y="8265531"/>
            <a:ext cx="0" cy="7423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178770" y="8273786"/>
            <a:ext cx="8255" cy="7092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830979" y="8257276"/>
            <a:ext cx="16510" cy="6762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60563" y="9023721"/>
            <a:ext cx="1888807" cy="6515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FriendService.h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97959" y="8991336"/>
            <a:ext cx="2288541" cy="6838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GroupChatService</a:t>
            </a:r>
            <a:r>
              <a:rPr lang="en-US" altLang="zh-CN" dirty="0"/>
              <a:t>.h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19004" y="8983081"/>
            <a:ext cx="2254475" cy="6921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MessageService.h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138194" y="8966571"/>
            <a:ext cx="1830070" cy="7169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UserService.h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173730" y="9724761"/>
            <a:ext cx="0" cy="4203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239745" y="9675231"/>
            <a:ext cx="4808" cy="4864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178770" y="9724761"/>
            <a:ext cx="0" cy="412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830979" y="9741271"/>
            <a:ext cx="0" cy="3625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60563" y="10145131"/>
            <a:ext cx="1888807" cy="5930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FriendService.</a:t>
            </a:r>
            <a:r>
              <a:rPr lang="en-US" altLang="zh-CN" dirty="0" err="1">
                <a:sym typeface="+mn-ea"/>
              </a:rPr>
              <a:t>cpp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81450" y="10161641"/>
            <a:ext cx="2305050" cy="6178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GroupChatService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cpp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27259" y="10136876"/>
            <a:ext cx="2246221" cy="650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MessageService.cpp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179469" y="10128621"/>
            <a:ext cx="1788795" cy="7004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UserService.cpp</a:t>
            </a: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3140710" y="10812516"/>
            <a:ext cx="0" cy="5276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3140710" y="11298926"/>
            <a:ext cx="6690269" cy="330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847489" y="10837281"/>
            <a:ext cx="181" cy="4699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212449" y="10837281"/>
            <a:ext cx="8255" cy="4864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202900" y="10853791"/>
            <a:ext cx="0" cy="4451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599190" y="11331946"/>
            <a:ext cx="0" cy="3790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46335" y="11719296"/>
            <a:ext cx="2745105" cy="6432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829790" y="7606039"/>
            <a:ext cx="939800" cy="1651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44825" y="7243454"/>
            <a:ext cx="2439670" cy="6838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数据传输对象（</a:t>
            </a:r>
            <a:r>
              <a:rPr lang="en-US" altLang="zh-CN"/>
              <a:t>DTO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5399" y="9114526"/>
            <a:ext cx="19199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数据库服务接口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0" y="10257010"/>
            <a:ext cx="18043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服务功能实现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63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62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宋体</vt:lpstr>
      <vt:lpstr>Arial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delirio</dc:creator>
  <cp:lastModifiedBy>康 铠</cp:lastModifiedBy>
  <cp:revision>6</cp:revision>
  <dcterms:created xsi:type="dcterms:W3CDTF">2019-08-30T03:48:45Z</dcterms:created>
  <dcterms:modified xsi:type="dcterms:W3CDTF">2019-08-30T06:40:50Z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