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89" autoAdjust="0"/>
  </p:normalViewPr>
  <p:slideViewPr>
    <p:cSldViewPr snapToGrid="0">
      <p:cViewPr>
        <p:scale>
          <a:sx n="33" d="100"/>
          <a:sy n="33" d="100"/>
        </p:scale>
        <p:origin x="260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CF3D1-DBF0-4DD3-AC8E-34B29AE14F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2DAE54-6E1C-44FF-8790-AA6DE2485F1C}">
      <dgm:prSet phldrT="[文本]"/>
      <dgm:spPr/>
      <dgm:t>
        <a:bodyPr/>
        <a:lstStyle/>
        <a:p>
          <a:r>
            <a:rPr lang="en-US" altLang="zh-CN" dirty="0" err="1" smtClean="0"/>
            <a:t>ExeCmd</a:t>
          </a:r>
          <a:r>
            <a:rPr lang="en-US" altLang="zh-CN" dirty="0" smtClean="0"/>
            <a:t>()</a:t>
          </a:r>
        </a:p>
        <a:p>
          <a:r>
            <a:rPr lang="zh-CN" altLang="en-US" dirty="0" smtClean="0"/>
            <a:t>解析并处理指令</a:t>
          </a:r>
          <a:endParaRPr lang="zh-CN" altLang="en-US" dirty="0"/>
        </a:p>
      </dgm:t>
    </dgm:pt>
    <dgm:pt modelId="{3910F81C-43D3-406A-A4E4-72EFE8AA2E7A}" type="parTrans" cxnId="{0B6E4DBC-177D-496E-AE7A-6ADF83CF957E}">
      <dgm:prSet/>
      <dgm:spPr/>
      <dgm:t>
        <a:bodyPr/>
        <a:lstStyle/>
        <a:p>
          <a:endParaRPr lang="zh-CN" altLang="en-US"/>
        </a:p>
      </dgm:t>
    </dgm:pt>
    <dgm:pt modelId="{13CB6D6D-FA0F-4380-85EA-8171EFFDAB3C}" type="sibTrans" cxnId="{0B6E4DBC-177D-496E-AE7A-6ADF83CF957E}">
      <dgm:prSet/>
      <dgm:spPr/>
      <dgm:t>
        <a:bodyPr/>
        <a:lstStyle/>
        <a:p>
          <a:endParaRPr lang="zh-CN" altLang="en-US"/>
        </a:p>
      </dgm:t>
    </dgm:pt>
    <dgm:pt modelId="{45C56419-0FA4-43EB-A028-1E92B4D928B6}" type="asst">
      <dgm:prSet phldrT="[文本]"/>
      <dgm:spPr/>
      <dgm:t>
        <a:bodyPr/>
        <a:lstStyle/>
        <a:p>
          <a:r>
            <a:rPr lang="en-US" altLang="zh-CN" dirty="0" err="1" smtClean="0"/>
            <a:t>function.h</a:t>
          </a:r>
          <a:endParaRPr lang="en-US" altLang="zh-CN" dirty="0" smtClean="0"/>
        </a:p>
        <a:p>
          <a:r>
            <a:rPr lang="zh-CN" altLang="en-US" dirty="0" smtClean="0"/>
            <a:t>调用函数接口</a:t>
          </a:r>
          <a:endParaRPr lang="zh-CN" altLang="en-US" dirty="0"/>
        </a:p>
      </dgm:t>
    </dgm:pt>
    <dgm:pt modelId="{ADEC3382-0DBF-4ECA-9BD3-D2DCF7CF2775}" type="parTrans" cxnId="{89040F55-16CB-463E-983B-F8B1CACF3CB6}">
      <dgm:prSet/>
      <dgm:spPr/>
      <dgm:t>
        <a:bodyPr/>
        <a:lstStyle/>
        <a:p>
          <a:endParaRPr lang="zh-CN" altLang="en-US"/>
        </a:p>
      </dgm:t>
    </dgm:pt>
    <dgm:pt modelId="{136683ED-F630-4453-9448-4AAB2EF00165}" type="sibTrans" cxnId="{89040F55-16CB-463E-983B-F8B1CACF3CB6}">
      <dgm:prSet/>
      <dgm:spPr/>
      <dgm:t>
        <a:bodyPr/>
        <a:lstStyle/>
        <a:p>
          <a:endParaRPr lang="zh-CN" altLang="en-US"/>
        </a:p>
      </dgm:t>
    </dgm:pt>
    <dgm:pt modelId="{CA2FCA3E-6815-462D-B29A-01E17DFD25AE}">
      <dgm:prSet phldrT="[文本]"/>
      <dgm:spPr/>
      <dgm:t>
        <a:bodyPr/>
        <a:lstStyle/>
        <a:p>
          <a:r>
            <a:rPr lang="en-US" altLang="zh-CN" dirty="0" smtClean="0"/>
            <a:t>Login.cpp</a:t>
          </a:r>
          <a:endParaRPr lang="zh-CN" altLang="en-US" dirty="0"/>
        </a:p>
      </dgm:t>
    </dgm:pt>
    <dgm:pt modelId="{A53FA39E-892D-4C78-87EC-400FF40B9791}" type="parTrans" cxnId="{5BC1A2FE-B8B6-451F-B032-3E13062AC74C}">
      <dgm:prSet/>
      <dgm:spPr/>
      <dgm:t>
        <a:bodyPr/>
        <a:lstStyle/>
        <a:p>
          <a:endParaRPr lang="zh-CN" altLang="en-US"/>
        </a:p>
      </dgm:t>
    </dgm:pt>
    <dgm:pt modelId="{7B9B366A-5D62-4FE1-88A2-E8CA02797143}" type="sibTrans" cxnId="{5BC1A2FE-B8B6-451F-B032-3E13062AC74C}">
      <dgm:prSet/>
      <dgm:spPr/>
      <dgm:t>
        <a:bodyPr/>
        <a:lstStyle/>
        <a:p>
          <a:endParaRPr lang="zh-CN" altLang="en-US"/>
        </a:p>
      </dgm:t>
    </dgm:pt>
    <dgm:pt modelId="{9C5F0792-246E-4B7B-B539-078810B2B95F}">
      <dgm:prSet phldrT="[文本]"/>
      <dgm:spPr/>
      <dgm:t>
        <a:bodyPr/>
        <a:lstStyle/>
        <a:p>
          <a:r>
            <a:rPr lang="en-US" altLang="zh-CN" dirty="0" smtClean="0"/>
            <a:t>Send.cpp</a:t>
          </a:r>
        </a:p>
      </dgm:t>
    </dgm:pt>
    <dgm:pt modelId="{5443CBD7-C27B-4AAA-AE62-3AA6E929182E}" type="parTrans" cxnId="{EDF7658B-1FB0-41E6-B0AE-1A5E14845AED}">
      <dgm:prSet/>
      <dgm:spPr/>
      <dgm:t>
        <a:bodyPr/>
        <a:lstStyle/>
        <a:p>
          <a:endParaRPr lang="zh-CN" altLang="en-US"/>
        </a:p>
      </dgm:t>
    </dgm:pt>
    <dgm:pt modelId="{B6C6E546-24BD-49C2-9884-3C724957009B}" type="sibTrans" cxnId="{EDF7658B-1FB0-41E6-B0AE-1A5E14845AED}">
      <dgm:prSet/>
      <dgm:spPr/>
      <dgm:t>
        <a:bodyPr/>
        <a:lstStyle/>
        <a:p>
          <a:endParaRPr lang="zh-CN" altLang="en-US"/>
        </a:p>
      </dgm:t>
    </dgm:pt>
    <dgm:pt modelId="{99EECA4D-C3D4-4017-AFEE-AACB6CDE0071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en-US" altLang="zh-CN" dirty="0" smtClean="0"/>
        </a:p>
      </dgm:t>
    </dgm:pt>
    <dgm:pt modelId="{8A7DA446-2BCE-4B63-8624-CD16503F6AB8}" type="parTrans" cxnId="{31A63598-A7D5-4D6E-998D-5B128B4F129B}">
      <dgm:prSet/>
      <dgm:spPr/>
      <dgm:t>
        <a:bodyPr/>
        <a:lstStyle/>
        <a:p>
          <a:endParaRPr lang="zh-CN" altLang="en-US"/>
        </a:p>
      </dgm:t>
    </dgm:pt>
    <dgm:pt modelId="{EEFE6480-BCA6-4CC0-8E52-FCDD76354E2B}" type="sibTrans" cxnId="{31A63598-A7D5-4D6E-998D-5B128B4F129B}">
      <dgm:prSet/>
      <dgm:spPr/>
      <dgm:t>
        <a:bodyPr/>
        <a:lstStyle/>
        <a:p>
          <a:endParaRPr lang="zh-CN" altLang="en-US"/>
        </a:p>
      </dgm:t>
    </dgm:pt>
    <dgm:pt modelId="{5FD01580-D558-416B-8A6C-776E3D389D25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F06C744A-9C6B-40F0-ACA2-D3D427446D04}" type="parTrans" cxnId="{824D9553-8A50-4030-98FC-4E3D4A49A119}">
      <dgm:prSet/>
      <dgm:spPr/>
      <dgm:t>
        <a:bodyPr/>
        <a:lstStyle/>
        <a:p>
          <a:endParaRPr lang="zh-CN" altLang="en-US"/>
        </a:p>
      </dgm:t>
    </dgm:pt>
    <dgm:pt modelId="{3238946B-6F84-4811-950B-8A9DFB31E918}" type="sibTrans" cxnId="{824D9553-8A50-4030-98FC-4E3D4A49A119}">
      <dgm:prSet/>
      <dgm:spPr/>
      <dgm:t>
        <a:bodyPr/>
        <a:lstStyle/>
        <a:p>
          <a:endParaRPr lang="zh-CN" altLang="en-US"/>
        </a:p>
      </dgm:t>
    </dgm:pt>
    <dgm:pt modelId="{2F0A622A-0208-43CB-94BF-50FE71700CE8}">
      <dgm:prSet phldrT="[文本]"/>
      <dgm:spPr/>
      <dgm:t>
        <a:bodyPr/>
        <a:lstStyle/>
        <a:p>
          <a:r>
            <a:rPr lang="en-US" altLang="zh-CN" dirty="0" smtClean="0"/>
            <a:t>SendFile.cpp</a:t>
          </a:r>
          <a:endParaRPr lang="zh-CN" altLang="en-US" dirty="0"/>
        </a:p>
      </dgm:t>
    </dgm:pt>
    <dgm:pt modelId="{E52A07A0-2A5C-4845-88BC-33091AB07A41}" type="parTrans" cxnId="{55FD7768-601F-4C50-A210-74929382EC7A}">
      <dgm:prSet/>
      <dgm:spPr/>
      <dgm:t>
        <a:bodyPr/>
        <a:lstStyle/>
        <a:p>
          <a:endParaRPr lang="zh-CN" altLang="en-US"/>
        </a:p>
      </dgm:t>
    </dgm:pt>
    <dgm:pt modelId="{7E2C247E-11F7-4194-9FD9-92AF25F6E9CB}" type="sibTrans" cxnId="{55FD7768-601F-4C50-A210-74929382EC7A}">
      <dgm:prSet/>
      <dgm:spPr/>
      <dgm:t>
        <a:bodyPr/>
        <a:lstStyle/>
        <a:p>
          <a:endParaRPr lang="zh-CN" altLang="en-US"/>
        </a:p>
      </dgm:t>
    </dgm:pt>
    <dgm:pt modelId="{47190515-136C-4631-9A63-C31A19BE5896}">
      <dgm:prSet phldrT="[文本]"/>
      <dgm:spPr/>
      <dgm:t>
        <a:bodyPr/>
        <a:lstStyle/>
        <a:p>
          <a:r>
            <a:rPr lang="en-US" altLang="zh-CN" dirty="0" smtClean="0"/>
            <a:t>Quit.cpp</a:t>
          </a:r>
          <a:endParaRPr lang="zh-CN" altLang="en-US" dirty="0"/>
        </a:p>
      </dgm:t>
    </dgm:pt>
    <dgm:pt modelId="{B01E94B2-5351-491D-BD14-670865D3FD8D}" type="parTrans" cxnId="{53F55287-0F69-4D29-A72C-A641EF2BADF3}">
      <dgm:prSet/>
      <dgm:spPr/>
      <dgm:t>
        <a:bodyPr/>
        <a:lstStyle/>
        <a:p>
          <a:endParaRPr lang="zh-CN" altLang="en-US"/>
        </a:p>
      </dgm:t>
    </dgm:pt>
    <dgm:pt modelId="{41F24769-B866-487C-BCE6-CEDF81E31967}" type="sibTrans" cxnId="{53F55287-0F69-4D29-A72C-A641EF2BADF3}">
      <dgm:prSet/>
      <dgm:spPr/>
      <dgm:t>
        <a:bodyPr/>
        <a:lstStyle/>
        <a:p>
          <a:endParaRPr lang="zh-CN" altLang="en-US"/>
        </a:p>
      </dgm:t>
    </dgm:pt>
    <dgm:pt modelId="{EEEAEB6F-971A-49EB-BF9C-F48898246896}" type="asst">
      <dgm:prSet phldrT="[文本]"/>
      <dgm:spPr/>
      <dgm:t>
        <a:bodyPr/>
        <a:lstStyle/>
        <a:p>
          <a:r>
            <a:rPr lang="zh-CN" altLang="en-US" dirty="0" smtClean="0"/>
            <a:t>数据传输对象</a:t>
          </a:r>
          <a:endParaRPr lang="en-US" altLang="zh-CN" dirty="0" smtClean="0"/>
        </a:p>
        <a:p>
          <a:r>
            <a:rPr lang="en-US" altLang="zh-CN" dirty="0" err="1" smtClean="0"/>
            <a:t>DTO</a:t>
          </a:r>
          <a:endParaRPr lang="en-US" altLang="zh-CN" dirty="0" smtClean="0"/>
        </a:p>
      </dgm:t>
    </dgm:pt>
    <dgm:pt modelId="{1B5AC8A6-8D96-441D-AA92-FFD36B6E6215}" type="parTrans" cxnId="{99740D25-1E8E-406F-ADBC-8E0C6F3DB8DF}">
      <dgm:prSet/>
      <dgm:spPr/>
      <dgm:t>
        <a:bodyPr/>
        <a:lstStyle/>
        <a:p>
          <a:endParaRPr lang="zh-CN" altLang="en-US"/>
        </a:p>
      </dgm:t>
    </dgm:pt>
    <dgm:pt modelId="{1FD390AB-BCE2-4F8B-9459-6AD675C336F4}" type="sibTrans" cxnId="{99740D25-1E8E-406F-ADBC-8E0C6F3DB8DF}">
      <dgm:prSet/>
      <dgm:spPr/>
      <dgm:t>
        <a:bodyPr/>
        <a:lstStyle/>
        <a:p>
          <a:endParaRPr lang="zh-CN" altLang="en-US"/>
        </a:p>
      </dgm:t>
    </dgm:pt>
    <dgm:pt modelId="{1BE2CE6A-F208-41C0-A820-BBC88255EAE0}">
      <dgm:prSet phldrT="[文本]"/>
      <dgm:spPr/>
      <dgm:t>
        <a:bodyPr/>
        <a:lstStyle/>
        <a:p>
          <a:r>
            <a:rPr lang="zh-CN" altLang="en-US" dirty="0" smtClean="0"/>
            <a:t>客户端</a:t>
          </a:r>
          <a:endParaRPr lang="en-US" altLang="zh-CN" dirty="0" smtClean="0"/>
        </a:p>
      </dgm:t>
    </dgm:pt>
    <dgm:pt modelId="{91E76202-A43E-45B8-A725-6CD9675B7FE3}" type="parTrans" cxnId="{E79F1763-C0B8-4885-A2E5-A93EC768A2C8}">
      <dgm:prSet/>
      <dgm:spPr/>
      <dgm:t>
        <a:bodyPr/>
        <a:lstStyle/>
        <a:p>
          <a:endParaRPr lang="zh-CN" altLang="en-US"/>
        </a:p>
      </dgm:t>
    </dgm:pt>
    <dgm:pt modelId="{B3F843BF-ED8F-40BD-9AB0-D8FE9299969A}" type="sibTrans" cxnId="{E79F1763-C0B8-4885-A2E5-A93EC768A2C8}">
      <dgm:prSet/>
      <dgm:spPr/>
      <dgm:t>
        <a:bodyPr/>
        <a:lstStyle/>
        <a:p>
          <a:endParaRPr lang="zh-CN" altLang="en-US"/>
        </a:p>
      </dgm:t>
    </dgm:pt>
    <dgm:pt modelId="{87E6836A-F587-4E1F-A1A1-1B48F72FBD59}" type="pres">
      <dgm:prSet presAssocID="{851CF3D1-DBF0-4DD3-AC8E-34B29AE14F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BB22B9-8D46-4B6B-9601-98DB362FB62A}" type="pres">
      <dgm:prSet presAssocID="{DC2DAE54-6E1C-44FF-8790-AA6DE2485F1C}" presName="hierRoot1" presStyleCnt="0">
        <dgm:presLayoutVars>
          <dgm:hierBranch val="init"/>
        </dgm:presLayoutVars>
      </dgm:prSet>
      <dgm:spPr/>
    </dgm:pt>
    <dgm:pt modelId="{5196D160-54F4-4711-A30C-DCDBB9800536}" type="pres">
      <dgm:prSet presAssocID="{DC2DAE54-6E1C-44FF-8790-AA6DE2485F1C}" presName="rootComposite1" presStyleCnt="0"/>
      <dgm:spPr/>
    </dgm:pt>
    <dgm:pt modelId="{F4FE640D-AA0E-4964-B19D-2DED61416B97}" type="pres">
      <dgm:prSet presAssocID="{DC2DAE54-6E1C-44FF-8790-AA6DE2485F1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3F2935-079C-4272-9AAC-8B7CE12CCB97}" type="pres">
      <dgm:prSet presAssocID="{DC2DAE54-6E1C-44FF-8790-AA6DE2485F1C}" presName="rootConnector1" presStyleLbl="node1" presStyleIdx="0" presStyleCnt="0"/>
      <dgm:spPr/>
    </dgm:pt>
    <dgm:pt modelId="{927AF13D-4DF5-4996-9D89-FF05BCC1E366}" type="pres">
      <dgm:prSet presAssocID="{DC2DAE54-6E1C-44FF-8790-AA6DE2485F1C}" presName="hierChild2" presStyleCnt="0"/>
      <dgm:spPr/>
    </dgm:pt>
    <dgm:pt modelId="{AC4ADD37-5487-442F-B285-1D6F1BFA8DE6}" type="pres">
      <dgm:prSet presAssocID="{A53FA39E-892D-4C78-87EC-400FF40B9791}" presName="Name37" presStyleLbl="parChTrans1D2" presStyleIdx="0" presStyleCnt="8"/>
      <dgm:spPr/>
    </dgm:pt>
    <dgm:pt modelId="{3820F1B2-DBB7-4179-B0B1-DC85DE64DA79}" type="pres">
      <dgm:prSet presAssocID="{CA2FCA3E-6815-462D-B29A-01E17DFD25AE}" presName="hierRoot2" presStyleCnt="0">
        <dgm:presLayoutVars>
          <dgm:hierBranch val="init"/>
        </dgm:presLayoutVars>
      </dgm:prSet>
      <dgm:spPr/>
    </dgm:pt>
    <dgm:pt modelId="{88B82B79-C1D1-4C0C-932B-4CD757077D40}" type="pres">
      <dgm:prSet presAssocID="{CA2FCA3E-6815-462D-B29A-01E17DFD25AE}" presName="rootComposite" presStyleCnt="0"/>
      <dgm:spPr/>
    </dgm:pt>
    <dgm:pt modelId="{8E98E84E-BD3D-4249-846B-E8B8958CF4E8}" type="pres">
      <dgm:prSet presAssocID="{CA2FCA3E-6815-462D-B29A-01E17DFD25AE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A4C8AC-EC58-4553-9CFE-A4F4BC0E5BC3}" type="pres">
      <dgm:prSet presAssocID="{CA2FCA3E-6815-462D-B29A-01E17DFD25AE}" presName="rootConnector" presStyleLbl="node2" presStyleIdx="0" presStyleCnt="6"/>
      <dgm:spPr/>
    </dgm:pt>
    <dgm:pt modelId="{BD493E1C-9EA0-47DB-B83B-2F0084AC753E}" type="pres">
      <dgm:prSet presAssocID="{CA2FCA3E-6815-462D-B29A-01E17DFD25AE}" presName="hierChild4" presStyleCnt="0"/>
      <dgm:spPr/>
    </dgm:pt>
    <dgm:pt modelId="{DD179221-EB01-4833-B755-00D0C65F511F}" type="pres">
      <dgm:prSet presAssocID="{CA2FCA3E-6815-462D-B29A-01E17DFD25AE}" presName="hierChild5" presStyleCnt="0"/>
      <dgm:spPr/>
    </dgm:pt>
    <dgm:pt modelId="{1E0EA1C2-0BFA-45A0-B8A3-8D2833DC635C}" type="pres">
      <dgm:prSet presAssocID="{5443CBD7-C27B-4AAA-AE62-3AA6E929182E}" presName="Name37" presStyleLbl="parChTrans1D2" presStyleIdx="1" presStyleCnt="8"/>
      <dgm:spPr/>
    </dgm:pt>
    <dgm:pt modelId="{82A035CF-F04C-490D-8E67-775C8E5D1BAC}" type="pres">
      <dgm:prSet presAssocID="{9C5F0792-246E-4B7B-B539-078810B2B95F}" presName="hierRoot2" presStyleCnt="0">
        <dgm:presLayoutVars>
          <dgm:hierBranch val="init"/>
        </dgm:presLayoutVars>
      </dgm:prSet>
      <dgm:spPr/>
    </dgm:pt>
    <dgm:pt modelId="{FF6E956F-A68F-4D38-8C09-FB4181FD25D8}" type="pres">
      <dgm:prSet presAssocID="{9C5F0792-246E-4B7B-B539-078810B2B95F}" presName="rootComposite" presStyleCnt="0"/>
      <dgm:spPr/>
    </dgm:pt>
    <dgm:pt modelId="{B1779A86-BF77-4F08-AFF3-99A830F6AA66}" type="pres">
      <dgm:prSet presAssocID="{9C5F0792-246E-4B7B-B539-078810B2B95F}" presName="rootText" presStyleLbl="node2" presStyleIdx="1" presStyleCnt="6" custLinFactNeighborX="28768" custLinFactNeighborY="18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C4CD77-BBBE-4D02-A44F-3F8A61AB0401}" type="pres">
      <dgm:prSet presAssocID="{9C5F0792-246E-4B7B-B539-078810B2B95F}" presName="rootConnector" presStyleLbl="node2" presStyleIdx="1" presStyleCnt="6"/>
      <dgm:spPr/>
    </dgm:pt>
    <dgm:pt modelId="{F5C091AF-2A03-473C-850A-BEBF874EA311}" type="pres">
      <dgm:prSet presAssocID="{9C5F0792-246E-4B7B-B539-078810B2B95F}" presName="hierChild4" presStyleCnt="0"/>
      <dgm:spPr/>
    </dgm:pt>
    <dgm:pt modelId="{332AE797-527B-412F-A8DC-A408A5ACCE64}" type="pres">
      <dgm:prSet presAssocID="{9C5F0792-246E-4B7B-B539-078810B2B95F}" presName="hierChild5" presStyleCnt="0"/>
      <dgm:spPr/>
    </dgm:pt>
    <dgm:pt modelId="{7CFD85FE-8039-4E83-ABA2-73D054569A3C}" type="pres">
      <dgm:prSet presAssocID="{8A7DA446-2BCE-4B63-8624-CD16503F6AB8}" presName="Name37" presStyleLbl="parChTrans1D2" presStyleIdx="2" presStyleCnt="8"/>
      <dgm:spPr/>
    </dgm:pt>
    <dgm:pt modelId="{4D47791E-0E26-48AB-B9D5-061EF9AA7F6B}" type="pres">
      <dgm:prSet presAssocID="{99EECA4D-C3D4-4017-AFEE-AACB6CDE0071}" presName="hierRoot2" presStyleCnt="0">
        <dgm:presLayoutVars>
          <dgm:hierBranch val="init"/>
        </dgm:presLayoutVars>
      </dgm:prSet>
      <dgm:spPr/>
    </dgm:pt>
    <dgm:pt modelId="{C9F779E1-21F8-487E-92E0-3FF8499A2D43}" type="pres">
      <dgm:prSet presAssocID="{99EECA4D-C3D4-4017-AFEE-AACB6CDE0071}" presName="rootComposite" presStyleCnt="0"/>
      <dgm:spPr/>
    </dgm:pt>
    <dgm:pt modelId="{7DCD6199-AF7B-406B-A720-E4958E08C3BB}" type="pres">
      <dgm:prSet presAssocID="{99EECA4D-C3D4-4017-AFEE-AACB6CDE0071}" presName="rootText" presStyleLbl="node2" presStyleIdx="2" presStyleCnt="6" custLinFactY="200000" custLinFactNeighborX="60337" custLinFactNeighborY="2132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261B45-EAE7-4D0F-8BA1-BE276A6AC8FA}" type="pres">
      <dgm:prSet presAssocID="{99EECA4D-C3D4-4017-AFEE-AACB6CDE0071}" presName="rootConnector" presStyleLbl="node2" presStyleIdx="2" presStyleCnt="6"/>
      <dgm:spPr/>
    </dgm:pt>
    <dgm:pt modelId="{CDD25D71-4B04-41CB-8BE8-3EDF1530BF55}" type="pres">
      <dgm:prSet presAssocID="{99EECA4D-C3D4-4017-AFEE-AACB6CDE0071}" presName="hierChild4" presStyleCnt="0"/>
      <dgm:spPr/>
    </dgm:pt>
    <dgm:pt modelId="{3E56F0A6-7AAD-4BD2-8DC8-B9E4AF76586F}" type="pres">
      <dgm:prSet presAssocID="{99EECA4D-C3D4-4017-AFEE-AACB6CDE0071}" presName="hierChild5" presStyleCnt="0"/>
      <dgm:spPr/>
    </dgm:pt>
    <dgm:pt modelId="{198040E6-C530-470A-9D5E-293F77E31168}" type="pres">
      <dgm:prSet presAssocID="{F06C744A-9C6B-40F0-ACA2-D3D427446D04}" presName="Name37" presStyleLbl="parChTrans1D2" presStyleIdx="3" presStyleCnt="8"/>
      <dgm:spPr/>
    </dgm:pt>
    <dgm:pt modelId="{F5DB284A-D41E-400A-8CB1-6E0F3A45A58C}" type="pres">
      <dgm:prSet presAssocID="{5FD01580-D558-416B-8A6C-776E3D389D25}" presName="hierRoot2" presStyleCnt="0">
        <dgm:presLayoutVars>
          <dgm:hierBranch val="init"/>
        </dgm:presLayoutVars>
      </dgm:prSet>
      <dgm:spPr/>
    </dgm:pt>
    <dgm:pt modelId="{F2B7BAB9-A4DD-4275-A9A9-E1DE7977BC9A}" type="pres">
      <dgm:prSet presAssocID="{5FD01580-D558-416B-8A6C-776E3D389D25}" presName="rootComposite" presStyleCnt="0"/>
      <dgm:spPr/>
    </dgm:pt>
    <dgm:pt modelId="{890ECD9F-EE28-4CEB-8188-9C4934539831}" type="pres">
      <dgm:prSet presAssocID="{5FD01580-D558-416B-8A6C-776E3D389D25}" presName="rootText" presStyleLbl="node2" presStyleIdx="3" presStyleCnt="6" custLinFactNeighborX="-61264" custLinFactNeighborY="37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3186FC-6FF0-47C0-BD0A-BADCAEA4B03B}" type="pres">
      <dgm:prSet presAssocID="{5FD01580-D558-416B-8A6C-776E3D389D25}" presName="rootConnector" presStyleLbl="node2" presStyleIdx="3" presStyleCnt="6"/>
      <dgm:spPr/>
    </dgm:pt>
    <dgm:pt modelId="{5DCE8FAC-9037-4E29-9239-943AE62C0345}" type="pres">
      <dgm:prSet presAssocID="{5FD01580-D558-416B-8A6C-776E3D389D25}" presName="hierChild4" presStyleCnt="0"/>
      <dgm:spPr/>
    </dgm:pt>
    <dgm:pt modelId="{A7D2D1D9-C786-49DF-93CE-4D2A3B13B0F2}" type="pres">
      <dgm:prSet presAssocID="{5FD01580-D558-416B-8A6C-776E3D389D25}" presName="hierChild5" presStyleCnt="0"/>
      <dgm:spPr/>
    </dgm:pt>
    <dgm:pt modelId="{5F1D91E4-AAE1-4CE0-8C10-0E2E43191E1B}" type="pres">
      <dgm:prSet presAssocID="{E52A07A0-2A5C-4845-88BC-33091AB07A41}" presName="Name37" presStyleLbl="parChTrans1D2" presStyleIdx="4" presStyleCnt="8"/>
      <dgm:spPr/>
    </dgm:pt>
    <dgm:pt modelId="{A7BA718C-5ED1-4979-B1EC-9B00F8737BFB}" type="pres">
      <dgm:prSet presAssocID="{2F0A622A-0208-43CB-94BF-50FE71700CE8}" presName="hierRoot2" presStyleCnt="0">
        <dgm:presLayoutVars>
          <dgm:hierBranch val="init"/>
        </dgm:presLayoutVars>
      </dgm:prSet>
      <dgm:spPr/>
    </dgm:pt>
    <dgm:pt modelId="{6CFB5FA8-0A0E-4E2C-86E7-73C8C462E4B7}" type="pres">
      <dgm:prSet presAssocID="{2F0A622A-0208-43CB-94BF-50FE71700CE8}" presName="rootComposite" presStyleCnt="0"/>
      <dgm:spPr/>
    </dgm:pt>
    <dgm:pt modelId="{78F4122F-2E1B-4217-A1D7-B8A1BD819325}" type="pres">
      <dgm:prSet presAssocID="{2F0A622A-0208-43CB-94BF-50FE71700CE8}" presName="rootText" presStyleLbl="node2" presStyleIdx="4" presStyleCnt="6" custLinFactNeighborX="-29696" custLinFactNeighborY="18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9C0B64-3271-4A77-94F8-D3D391D10831}" type="pres">
      <dgm:prSet presAssocID="{2F0A622A-0208-43CB-94BF-50FE71700CE8}" presName="rootConnector" presStyleLbl="node2" presStyleIdx="4" presStyleCnt="6"/>
      <dgm:spPr/>
    </dgm:pt>
    <dgm:pt modelId="{1A4A5DC8-0EE1-4B3E-84E3-7B2C7B6B93B0}" type="pres">
      <dgm:prSet presAssocID="{2F0A622A-0208-43CB-94BF-50FE71700CE8}" presName="hierChild4" presStyleCnt="0"/>
      <dgm:spPr/>
    </dgm:pt>
    <dgm:pt modelId="{653CCCA7-8C78-449C-A0C9-6400CFA3EB6D}" type="pres">
      <dgm:prSet presAssocID="{2F0A622A-0208-43CB-94BF-50FE71700CE8}" presName="hierChild5" presStyleCnt="0"/>
      <dgm:spPr/>
    </dgm:pt>
    <dgm:pt modelId="{77827709-6F65-4F2F-95A5-279BBBB5BE7F}" type="pres">
      <dgm:prSet presAssocID="{B01E94B2-5351-491D-BD14-670865D3FD8D}" presName="Name37" presStyleLbl="parChTrans1D2" presStyleIdx="5" presStyleCnt="8"/>
      <dgm:spPr/>
    </dgm:pt>
    <dgm:pt modelId="{82D9B19D-354C-4FF6-BCE0-9A31957BA42E}" type="pres">
      <dgm:prSet presAssocID="{47190515-136C-4631-9A63-C31A19BE5896}" presName="hierRoot2" presStyleCnt="0">
        <dgm:presLayoutVars>
          <dgm:hierBranch val="init"/>
        </dgm:presLayoutVars>
      </dgm:prSet>
      <dgm:spPr/>
    </dgm:pt>
    <dgm:pt modelId="{E978A77C-5F06-4539-8B04-D2F435EA5E2F}" type="pres">
      <dgm:prSet presAssocID="{47190515-136C-4631-9A63-C31A19BE5896}" presName="rootComposite" presStyleCnt="0"/>
      <dgm:spPr/>
    </dgm:pt>
    <dgm:pt modelId="{5E833418-A1A4-47B7-AEDC-2BCCE3BFE12D}" type="pres">
      <dgm:prSet presAssocID="{47190515-136C-4631-9A63-C31A19BE5896}" presName="rootText" presStyleLbl="node2" presStyleIdx="5" presStyleCnt="6">
        <dgm:presLayoutVars>
          <dgm:chPref val="3"/>
        </dgm:presLayoutVars>
      </dgm:prSet>
      <dgm:spPr/>
    </dgm:pt>
    <dgm:pt modelId="{C2A7A4FD-41BA-4761-9E26-29F42F61FF44}" type="pres">
      <dgm:prSet presAssocID="{47190515-136C-4631-9A63-C31A19BE5896}" presName="rootConnector" presStyleLbl="node2" presStyleIdx="5" presStyleCnt="6"/>
      <dgm:spPr/>
    </dgm:pt>
    <dgm:pt modelId="{6A7182F5-FA5F-40EC-A55B-8C3C9993537A}" type="pres">
      <dgm:prSet presAssocID="{47190515-136C-4631-9A63-C31A19BE5896}" presName="hierChild4" presStyleCnt="0"/>
      <dgm:spPr/>
    </dgm:pt>
    <dgm:pt modelId="{F388B0F1-F28C-4A6C-A5EF-A19E168010CC}" type="pres">
      <dgm:prSet presAssocID="{47190515-136C-4631-9A63-C31A19BE5896}" presName="hierChild5" presStyleCnt="0"/>
      <dgm:spPr/>
    </dgm:pt>
    <dgm:pt modelId="{17B5AB7E-708A-4C1D-A338-CA42B9B6C568}" type="pres">
      <dgm:prSet presAssocID="{DC2DAE54-6E1C-44FF-8790-AA6DE2485F1C}" presName="hierChild3" presStyleCnt="0"/>
      <dgm:spPr/>
    </dgm:pt>
    <dgm:pt modelId="{66D1E481-AB6D-4D4C-8A52-3D0FFFE543C8}" type="pres">
      <dgm:prSet presAssocID="{ADEC3382-0DBF-4ECA-9BD3-D2DCF7CF2775}" presName="Name111" presStyleLbl="parChTrans1D2" presStyleIdx="6" presStyleCnt="8"/>
      <dgm:spPr/>
    </dgm:pt>
    <dgm:pt modelId="{2992387F-2413-4F30-8F63-4D5795930AA2}" type="pres">
      <dgm:prSet presAssocID="{45C56419-0FA4-43EB-A028-1E92B4D928B6}" presName="hierRoot3" presStyleCnt="0">
        <dgm:presLayoutVars>
          <dgm:hierBranch val="init"/>
        </dgm:presLayoutVars>
      </dgm:prSet>
      <dgm:spPr/>
    </dgm:pt>
    <dgm:pt modelId="{815D5CF8-07B9-4110-956E-0F2113CD7160}" type="pres">
      <dgm:prSet presAssocID="{45C56419-0FA4-43EB-A028-1E92B4D928B6}" presName="rootComposite3" presStyleCnt="0"/>
      <dgm:spPr/>
    </dgm:pt>
    <dgm:pt modelId="{7CDDA81E-08E9-43F1-ACF8-2508B41413B0}" type="pres">
      <dgm:prSet presAssocID="{45C56419-0FA4-43EB-A028-1E92B4D928B6}" presName="rootText3" presStyleLbl="asst1" presStyleIdx="0" presStyleCnt="2" custLinFactNeighborY="-92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412AFC-A928-4766-9EE2-874ED42E6BA7}" type="pres">
      <dgm:prSet presAssocID="{45C56419-0FA4-43EB-A028-1E92B4D928B6}" presName="rootConnector3" presStyleLbl="asst1" presStyleIdx="0" presStyleCnt="2"/>
      <dgm:spPr/>
    </dgm:pt>
    <dgm:pt modelId="{DFAEEE3E-6D7B-438E-9143-669560FC26A3}" type="pres">
      <dgm:prSet presAssocID="{45C56419-0FA4-43EB-A028-1E92B4D928B6}" presName="hierChild6" presStyleCnt="0"/>
      <dgm:spPr/>
    </dgm:pt>
    <dgm:pt modelId="{CECB9332-AFC0-46C1-B53B-5E7C6F21F18D}" type="pres">
      <dgm:prSet presAssocID="{45C56419-0FA4-43EB-A028-1E92B4D928B6}" presName="hierChild7" presStyleCnt="0"/>
      <dgm:spPr/>
    </dgm:pt>
    <dgm:pt modelId="{6E43B7B6-D65B-4B4A-8815-6CE55EB6AE01}" type="pres">
      <dgm:prSet presAssocID="{1B5AC8A6-8D96-441D-AA92-FFD36B6E6215}" presName="Name111" presStyleLbl="parChTrans1D2" presStyleIdx="7" presStyleCnt="8"/>
      <dgm:spPr/>
    </dgm:pt>
    <dgm:pt modelId="{005DEA74-2042-40D4-9B7E-82AB54409D1F}" type="pres">
      <dgm:prSet presAssocID="{EEEAEB6F-971A-49EB-BF9C-F48898246896}" presName="hierRoot3" presStyleCnt="0">
        <dgm:presLayoutVars>
          <dgm:hierBranch val="init"/>
        </dgm:presLayoutVars>
      </dgm:prSet>
      <dgm:spPr/>
    </dgm:pt>
    <dgm:pt modelId="{55D47319-361C-4781-83A0-133DCCB2BEEF}" type="pres">
      <dgm:prSet presAssocID="{EEEAEB6F-971A-49EB-BF9C-F48898246896}" presName="rootComposite3" presStyleCnt="0"/>
      <dgm:spPr/>
    </dgm:pt>
    <dgm:pt modelId="{B461374B-59A2-4C41-B831-C5329987D4F3}" type="pres">
      <dgm:prSet presAssocID="{EEEAEB6F-971A-49EB-BF9C-F48898246896}" presName="rootText3" presStyleLbl="asst1" presStyleIdx="1" presStyleCnt="2" custLinFactX="-24381" custLinFactY="200000" custLinFactNeighborX="-100000" custLinFactNeighborY="2099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7C8CBB-55F7-49E3-BECE-E717F98697F5}" type="pres">
      <dgm:prSet presAssocID="{EEEAEB6F-971A-49EB-BF9C-F48898246896}" presName="rootConnector3" presStyleLbl="asst1" presStyleIdx="1" presStyleCnt="2"/>
      <dgm:spPr/>
    </dgm:pt>
    <dgm:pt modelId="{5F48FF65-90F2-4359-8E51-B2F4C470A85F}" type="pres">
      <dgm:prSet presAssocID="{EEEAEB6F-971A-49EB-BF9C-F48898246896}" presName="hierChild6" presStyleCnt="0"/>
      <dgm:spPr/>
    </dgm:pt>
    <dgm:pt modelId="{204F111B-2BB6-4C32-9CF0-D750F94680E8}" type="pres">
      <dgm:prSet presAssocID="{EEEAEB6F-971A-49EB-BF9C-F48898246896}" presName="hierChild7" presStyleCnt="0"/>
      <dgm:spPr/>
    </dgm:pt>
    <dgm:pt modelId="{18CAC6A0-96CA-4380-A903-467AE08A0E54}" type="pres">
      <dgm:prSet presAssocID="{1BE2CE6A-F208-41C0-A820-BBC88255EAE0}" presName="hierRoot1" presStyleCnt="0">
        <dgm:presLayoutVars>
          <dgm:hierBranch val="init"/>
        </dgm:presLayoutVars>
      </dgm:prSet>
      <dgm:spPr/>
    </dgm:pt>
    <dgm:pt modelId="{05ED4DF4-E711-49B1-AE5B-9492520F9632}" type="pres">
      <dgm:prSet presAssocID="{1BE2CE6A-F208-41C0-A820-BBC88255EAE0}" presName="rootComposite1" presStyleCnt="0"/>
      <dgm:spPr/>
    </dgm:pt>
    <dgm:pt modelId="{7EA8DB69-E25D-4D93-8B95-C2CB0F0244E5}" type="pres">
      <dgm:prSet presAssocID="{1BE2CE6A-F208-41C0-A820-BBC88255EAE0}" presName="rootText1" presStyleLbl="node0" presStyleIdx="1" presStyleCnt="2" custLinFactX="-23485" custLinFactY="-56541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64A991-671A-43B3-AE46-B5F595A10529}" type="pres">
      <dgm:prSet presAssocID="{1BE2CE6A-F208-41C0-A820-BBC88255EAE0}" presName="rootConnector1" presStyleLbl="node1" presStyleIdx="0" presStyleCnt="0"/>
      <dgm:spPr/>
    </dgm:pt>
    <dgm:pt modelId="{F38D1304-CC49-44A6-8917-60A8E3FA1F4E}" type="pres">
      <dgm:prSet presAssocID="{1BE2CE6A-F208-41C0-A820-BBC88255EAE0}" presName="hierChild2" presStyleCnt="0"/>
      <dgm:spPr/>
    </dgm:pt>
    <dgm:pt modelId="{0CF6D5ED-8E16-4C92-9767-4383A5A356A7}" type="pres">
      <dgm:prSet presAssocID="{1BE2CE6A-F208-41C0-A820-BBC88255EAE0}" presName="hierChild3" presStyleCnt="0"/>
      <dgm:spPr/>
    </dgm:pt>
  </dgm:ptLst>
  <dgm:cxnLst>
    <dgm:cxn modelId="{31A63598-A7D5-4D6E-998D-5B128B4F129B}" srcId="{DC2DAE54-6E1C-44FF-8790-AA6DE2485F1C}" destId="{99EECA4D-C3D4-4017-AFEE-AACB6CDE0071}" srcOrd="4" destOrd="0" parTransId="{8A7DA446-2BCE-4B63-8624-CD16503F6AB8}" sibTransId="{EEFE6480-BCA6-4CC0-8E52-FCDD76354E2B}"/>
    <dgm:cxn modelId="{A8F48DA1-2873-4DDB-B8B6-0AAF2517E894}" type="presOf" srcId="{47190515-136C-4631-9A63-C31A19BE5896}" destId="{C2A7A4FD-41BA-4761-9E26-29F42F61FF44}" srcOrd="1" destOrd="0" presId="urn:microsoft.com/office/officeart/2005/8/layout/orgChart1"/>
    <dgm:cxn modelId="{562AB6E4-E695-4780-9E71-59B53A742820}" type="presOf" srcId="{45C56419-0FA4-43EB-A028-1E92B4D928B6}" destId="{84412AFC-A928-4766-9EE2-874ED42E6BA7}" srcOrd="1" destOrd="0" presId="urn:microsoft.com/office/officeart/2005/8/layout/orgChart1"/>
    <dgm:cxn modelId="{3C48707A-FE0A-4869-A418-5A3FFE4C4273}" type="presOf" srcId="{2F0A622A-0208-43CB-94BF-50FE71700CE8}" destId="{829C0B64-3271-4A77-94F8-D3D391D10831}" srcOrd="1" destOrd="0" presId="urn:microsoft.com/office/officeart/2005/8/layout/orgChart1"/>
    <dgm:cxn modelId="{BF55E67C-8E40-4792-93D2-94FA0F2F36C9}" type="presOf" srcId="{1B5AC8A6-8D96-441D-AA92-FFD36B6E6215}" destId="{6E43B7B6-D65B-4B4A-8815-6CE55EB6AE01}" srcOrd="0" destOrd="0" presId="urn:microsoft.com/office/officeart/2005/8/layout/orgChart1"/>
    <dgm:cxn modelId="{2BE23BAB-ED89-40D9-9C92-AEC1050334B2}" type="presOf" srcId="{CA2FCA3E-6815-462D-B29A-01E17DFD25AE}" destId="{CBA4C8AC-EC58-4553-9CFE-A4F4BC0E5BC3}" srcOrd="1" destOrd="0" presId="urn:microsoft.com/office/officeart/2005/8/layout/orgChart1"/>
    <dgm:cxn modelId="{D2412326-E5F9-4762-A006-0E1DDAC346CA}" type="presOf" srcId="{47190515-136C-4631-9A63-C31A19BE5896}" destId="{5E833418-A1A4-47B7-AEDC-2BCCE3BFE12D}" srcOrd="0" destOrd="0" presId="urn:microsoft.com/office/officeart/2005/8/layout/orgChart1"/>
    <dgm:cxn modelId="{73EED96E-BE8D-4F7A-97C3-A1F912CF398C}" type="presOf" srcId="{1BE2CE6A-F208-41C0-A820-BBC88255EAE0}" destId="{7EA8DB69-E25D-4D93-8B95-C2CB0F0244E5}" srcOrd="0" destOrd="0" presId="urn:microsoft.com/office/officeart/2005/8/layout/orgChart1"/>
    <dgm:cxn modelId="{9DB28BA0-7864-45D2-870B-8302CE0DA248}" type="presOf" srcId="{DC2DAE54-6E1C-44FF-8790-AA6DE2485F1C}" destId="{F4FE640D-AA0E-4964-B19D-2DED61416B97}" srcOrd="0" destOrd="0" presId="urn:microsoft.com/office/officeart/2005/8/layout/orgChart1"/>
    <dgm:cxn modelId="{9EC185A4-27E7-4960-AC32-6E19087F9725}" type="presOf" srcId="{EEEAEB6F-971A-49EB-BF9C-F48898246896}" destId="{9E7C8CBB-55F7-49E3-BECE-E717F98697F5}" srcOrd="1" destOrd="0" presId="urn:microsoft.com/office/officeart/2005/8/layout/orgChart1"/>
    <dgm:cxn modelId="{53F55287-0F69-4D29-A72C-A641EF2BADF3}" srcId="{DC2DAE54-6E1C-44FF-8790-AA6DE2485F1C}" destId="{47190515-136C-4631-9A63-C31A19BE5896}" srcOrd="7" destOrd="0" parTransId="{B01E94B2-5351-491D-BD14-670865D3FD8D}" sibTransId="{41F24769-B866-487C-BCE6-CEDF81E31967}"/>
    <dgm:cxn modelId="{E79F1763-C0B8-4885-A2E5-A93EC768A2C8}" srcId="{851CF3D1-DBF0-4DD3-AC8E-34B29AE14FD0}" destId="{1BE2CE6A-F208-41C0-A820-BBC88255EAE0}" srcOrd="1" destOrd="0" parTransId="{91E76202-A43E-45B8-A725-6CD9675B7FE3}" sibTransId="{B3F843BF-ED8F-40BD-9AB0-D8FE9299969A}"/>
    <dgm:cxn modelId="{5BC1A2FE-B8B6-451F-B032-3E13062AC74C}" srcId="{DC2DAE54-6E1C-44FF-8790-AA6DE2485F1C}" destId="{CA2FCA3E-6815-462D-B29A-01E17DFD25AE}" srcOrd="2" destOrd="0" parTransId="{A53FA39E-892D-4C78-87EC-400FF40B9791}" sibTransId="{7B9B366A-5D62-4FE1-88A2-E8CA02797143}"/>
    <dgm:cxn modelId="{89040F55-16CB-463E-983B-F8B1CACF3CB6}" srcId="{DC2DAE54-6E1C-44FF-8790-AA6DE2485F1C}" destId="{45C56419-0FA4-43EB-A028-1E92B4D928B6}" srcOrd="0" destOrd="0" parTransId="{ADEC3382-0DBF-4ECA-9BD3-D2DCF7CF2775}" sibTransId="{136683ED-F630-4453-9448-4AAB2EF00165}"/>
    <dgm:cxn modelId="{EDF7658B-1FB0-41E6-B0AE-1A5E14845AED}" srcId="{DC2DAE54-6E1C-44FF-8790-AA6DE2485F1C}" destId="{9C5F0792-246E-4B7B-B539-078810B2B95F}" srcOrd="3" destOrd="0" parTransId="{5443CBD7-C27B-4AAA-AE62-3AA6E929182E}" sibTransId="{B6C6E546-24BD-49C2-9884-3C724957009B}"/>
    <dgm:cxn modelId="{C8AB9B68-89B8-4C8F-99B5-6AB384A3F0A5}" type="presOf" srcId="{EEEAEB6F-971A-49EB-BF9C-F48898246896}" destId="{B461374B-59A2-4C41-B831-C5329987D4F3}" srcOrd="0" destOrd="0" presId="urn:microsoft.com/office/officeart/2005/8/layout/orgChart1"/>
    <dgm:cxn modelId="{CB8ECD06-7BCC-4298-AB44-091564495094}" type="presOf" srcId="{F06C744A-9C6B-40F0-ACA2-D3D427446D04}" destId="{198040E6-C530-470A-9D5E-293F77E31168}" srcOrd="0" destOrd="0" presId="urn:microsoft.com/office/officeart/2005/8/layout/orgChart1"/>
    <dgm:cxn modelId="{223ABB68-0324-4797-9868-1FCC7265716F}" type="presOf" srcId="{9C5F0792-246E-4B7B-B539-078810B2B95F}" destId="{ABC4CD77-BBBE-4D02-A44F-3F8A61AB0401}" srcOrd="1" destOrd="0" presId="urn:microsoft.com/office/officeart/2005/8/layout/orgChart1"/>
    <dgm:cxn modelId="{449FCABD-5487-4150-8A7B-DE4D8E5A7DE7}" type="presOf" srcId="{8A7DA446-2BCE-4B63-8624-CD16503F6AB8}" destId="{7CFD85FE-8039-4E83-ABA2-73D054569A3C}" srcOrd="0" destOrd="0" presId="urn:microsoft.com/office/officeart/2005/8/layout/orgChart1"/>
    <dgm:cxn modelId="{9B9F6FA9-5A80-4ABE-A0F0-74F5884821C5}" type="presOf" srcId="{99EECA4D-C3D4-4017-AFEE-AACB6CDE0071}" destId="{7DCD6199-AF7B-406B-A720-E4958E08C3BB}" srcOrd="0" destOrd="0" presId="urn:microsoft.com/office/officeart/2005/8/layout/orgChart1"/>
    <dgm:cxn modelId="{0B6E4DBC-177D-496E-AE7A-6ADF83CF957E}" srcId="{851CF3D1-DBF0-4DD3-AC8E-34B29AE14FD0}" destId="{DC2DAE54-6E1C-44FF-8790-AA6DE2485F1C}" srcOrd="0" destOrd="0" parTransId="{3910F81C-43D3-406A-A4E4-72EFE8AA2E7A}" sibTransId="{13CB6D6D-FA0F-4380-85EA-8171EFFDAB3C}"/>
    <dgm:cxn modelId="{36E4D367-32AC-4458-ADAD-8D4940CEA5DE}" type="presOf" srcId="{99EECA4D-C3D4-4017-AFEE-AACB6CDE0071}" destId="{EC261B45-EAE7-4D0F-8BA1-BE276A6AC8FA}" srcOrd="1" destOrd="0" presId="urn:microsoft.com/office/officeart/2005/8/layout/orgChart1"/>
    <dgm:cxn modelId="{99740D25-1E8E-406F-ADBC-8E0C6F3DB8DF}" srcId="{DC2DAE54-6E1C-44FF-8790-AA6DE2485F1C}" destId="{EEEAEB6F-971A-49EB-BF9C-F48898246896}" srcOrd="1" destOrd="0" parTransId="{1B5AC8A6-8D96-441D-AA92-FFD36B6E6215}" sibTransId="{1FD390AB-BCE2-4F8B-9459-6AD675C336F4}"/>
    <dgm:cxn modelId="{D106AA7E-6EA2-481C-B383-A71B516CDC3A}" type="presOf" srcId="{E52A07A0-2A5C-4845-88BC-33091AB07A41}" destId="{5F1D91E4-AAE1-4CE0-8C10-0E2E43191E1B}" srcOrd="0" destOrd="0" presId="urn:microsoft.com/office/officeart/2005/8/layout/orgChart1"/>
    <dgm:cxn modelId="{B9A55377-10A6-4B2D-82FB-DF93164B6AF5}" type="presOf" srcId="{851CF3D1-DBF0-4DD3-AC8E-34B29AE14FD0}" destId="{87E6836A-F587-4E1F-A1A1-1B48F72FBD59}" srcOrd="0" destOrd="0" presId="urn:microsoft.com/office/officeart/2005/8/layout/orgChart1"/>
    <dgm:cxn modelId="{36D403EE-5494-4822-99A4-6CFF65FDD34E}" type="presOf" srcId="{CA2FCA3E-6815-462D-B29A-01E17DFD25AE}" destId="{8E98E84E-BD3D-4249-846B-E8B8958CF4E8}" srcOrd="0" destOrd="0" presId="urn:microsoft.com/office/officeart/2005/8/layout/orgChart1"/>
    <dgm:cxn modelId="{91BF143F-B9CF-4B5A-B693-CECFAD9EAD39}" type="presOf" srcId="{5FD01580-D558-416B-8A6C-776E3D389D25}" destId="{653186FC-6FF0-47C0-BD0A-BADCAEA4B03B}" srcOrd="1" destOrd="0" presId="urn:microsoft.com/office/officeart/2005/8/layout/orgChart1"/>
    <dgm:cxn modelId="{140C7AF8-D0CB-4806-8492-6327C9BBE30B}" type="presOf" srcId="{5443CBD7-C27B-4AAA-AE62-3AA6E929182E}" destId="{1E0EA1C2-0BFA-45A0-B8A3-8D2833DC635C}" srcOrd="0" destOrd="0" presId="urn:microsoft.com/office/officeart/2005/8/layout/orgChart1"/>
    <dgm:cxn modelId="{D46035FB-ABB9-401C-ADF9-791048710056}" type="presOf" srcId="{B01E94B2-5351-491D-BD14-670865D3FD8D}" destId="{77827709-6F65-4F2F-95A5-279BBBB5BE7F}" srcOrd="0" destOrd="0" presId="urn:microsoft.com/office/officeart/2005/8/layout/orgChart1"/>
    <dgm:cxn modelId="{5C1B700A-1D07-4CE2-BDD2-F25B99D58168}" type="presOf" srcId="{1BE2CE6A-F208-41C0-A820-BBC88255EAE0}" destId="{A664A991-671A-43B3-AE46-B5F595A10529}" srcOrd="1" destOrd="0" presId="urn:microsoft.com/office/officeart/2005/8/layout/orgChart1"/>
    <dgm:cxn modelId="{55FD7768-601F-4C50-A210-74929382EC7A}" srcId="{DC2DAE54-6E1C-44FF-8790-AA6DE2485F1C}" destId="{2F0A622A-0208-43CB-94BF-50FE71700CE8}" srcOrd="6" destOrd="0" parTransId="{E52A07A0-2A5C-4845-88BC-33091AB07A41}" sibTransId="{7E2C247E-11F7-4194-9FD9-92AF25F6E9CB}"/>
    <dgm:cxn modelId="{824D9553-8A50-4030-98FC-4E3D4A49A119}" srcId="{DC2DAE54-6E1C-44FF-8790-AA6DE2485F1C}" destId="{5FD01580-D558-416B-8A6C-776E3D389D25}" srcOrd="5" destOrd="0" parTransId="{F06C744A-9C6B-40F0-ACA2-D3D427446D04}" sibTransId="{3238946B-6F84-4811-950B-8A9DFB31E918}"/>
    <dgm:cxn modelId="{9CF94908-38F4-4A65-9F30-73C81210FA61}" type="presOf" srcId="{DC2DAE54-6E1C-44FF-8790-AA6DE2485F1C}" destId="{263F2935-079C-4272-9AAC-8B7CE12CCB97}" srcOrd="1" destOrd="0" presId="urn:microsoft.com/office/officeart/2005/8/layout/orgChart1"/>
    <dgm:cxn modelId="{635F7721-46F2-4918-98F5-40FB603DD3EA}" type="presOf" srcId="{ADEC3382-0DBF-4ECA-9BD3-D2DCF7CF2775}" destId="{66D1E481-AB6D-4D4C-8A52-3D0FFFE543C8}" srcOrd="0" destOrd="0" presId="urn:microsoft.com/office/officeart/2005/8/layout/orgChart1"/>
    <dgm:cxn modelId="{B1CC799B-14CD-40CE-82C4-859C12A04566}" type="presOf" srcId="{2F0A622A-0208-43CB-94BF-50FE71700CE8}" destId="{78F4122F-2E1B-4217-A1D7-B8A1BD819325}" srcOrd="0" destOrd="0" presId="urn:microsoft.com/office/officeart/2005/8/layout/orgChart1"/>
    <dgm:cxn modelId="{A7B2A785-A8E5-4BE7-9906-7DCEAB3FE9CD}" type="presOf" srcId="{9C5F0792-246E-4B7B-B539-078810B2B95F}" destId="{B1779A86-BF77-4F08-AFF3-99A830F6AA66}" srcOrd="0" destOrd="0" presId="urn:microsoft.com/office/officeart/2005/8/layout/orgChart1"/>
    <dgm:cxn modelId="{D92D6B70-2A28-433C-9B9D-A9819A6383F9}" type="presOf" srcId="{45C56419-0FA4-43EB-A028-1E92B4D928B6}" destId="{7CDDA81E-08E9-43F1-ACF8-2508B41413B0}" srcOrd="0" destOrd="0" presId="urn:microsoft.com/office/officeart/2005/8/layout/orgChart1"/>
    <dgm:cxn modelId="{D2270AA0-1DC8-454B-9779-D36F6AE3B5D8}" type="presOf" srcId="{A53FA39E-892D-4C78-87EC-400FF40B9791}" destId="{AC4ADD37-5487-442F-B285-1D6F1BFA8DE6}" srcOrd="0" destOrd="0" presId="urn:microsoft.com/office/officeart/2005/8/layout/orgChart1"/>
    <dgm:cxn modelId="{CF41FD29-AF26-465A-BD39-5FB786C55F7D}" type="presOf" srcId="{5FD01580-D558-416B-8A6C-776E3D389D25}" destId="{890ECD9F-EE28-4CEB-8188-9C4934539831}" srcOrd="0" destOrd="0" presId="urn:microsoft.com/office/officeart/2005/8/layout/orgChart1"/>
    <dgm:cxn modelId="{E53A5FA6-1B9F-499C-9AD1-B080CD5DC37D}" type="presParOf" srcId="{87E6836A-F587-4E1F-A1A1-1B48F72FBD59}" destId="{2EBB22B9-8D46-4B6B-9601-98DB362FB62A}" srcOrd="0" destOrd="0" presId="urn:microsoft.com/office/officeart/2005/8/layout/orgChart1"/>
    <dgm:cxn modelId="{6689376F-80C1-406F-80E6-5D8713A4BF9E}" type="presParOf" srcId="{2EBB22B9-8D46-4B6B-9601-98DB362FB62A}" destId="{5196D160-54F4-4711-A30C-DCDBB9800536}" srcOrd="0" destOrd="0" presId="urn:microsoft.com/office/officeart/2005/8/layout/orgChart1"/>
    <dgm:cxn modelId="{B1D52564-0E1C-467A-B058-683F5AD30AAE}" type="presParOf" srcId="{5196D160-54F4-4711-A30C-DCDBB9800536}" destId="{F4FE640D-AA0E-4964-B19D-2DED61416B97}" srcOrd="0" destOrd="0" presId="urn:microsoft.com/office/officeart/2005/8/layout/orgChart1"/>
    <dgm:cxn modelId="{A8289EFA-1F9F-40BA-9DA4-026A432D6B37}" type="presParOf" srcId="{5196D160-54F4-4711-A30C-DCDBB9800536}" destId="{263F2935-079C-4272-9AAC-8B7CE12CCB97}" srcOrd="1" destOrd="0" presId="urn:microsoft.com/office/officeart/2005/8/layout/orgChart1"/>
    <dgm:cxn modelId="{12C5538E-76D8-4DF7-BF37-4731E96EE02E}" type="presParOf" srcId="{2EBB22B9-8D46-4B6B-9601-98DB362FB62A}" destId="{927AF13D-4DF5-4996-9D89-FF05BCC1E366}" srcOrd="1" destOrd="0" presId="urn:microsoft.com/office/officeart/2005/8/layout/orgChart1"/>
    <dgm:cxn modelId="{A0003A3F-FBA2-4F0C-91E8-561393E4C053}" type="presParOf" srcId="{927AF13D-4DF5-4996-9D89-FF05BCC1E366}" destId="{AC4ADD37-5487-442F-B285-1D6F1BFA8DE6}" srcOrd="0" destOrd="0" presId="urn:microsoft.com/office/officeart/2005/8/layout/orgChart1"/>
    <dgm:cxn modelId="{7EC5919C-5D71-4F1F-B90D-C157828AE7E0}" type="presParOf" srcId="{927AF13D-4DF5-4996-9D89-FF05BCC1E366}" destId="{3820F1B2-DBB7-4179-B0B1-DC85DE64DA79}" srcOrd="1" destOrd="0" presId="urn:microsoft.com/office/officeart/2005/8/layout/orgChart1"/>
    <dgm:cxn modelId="{620EFDAC-F970-461C-9387-5C1DD491EAAE}" type="presParOf" srcId="{3820F1B2-DBB7-4179-B0B1-DC85DE64DA79}" destId="{88B82B79-C1D1-4C0C-932B-4CD757077D40}" srcOrd="0" destOrd="0" presId="urn:microsoft.com/office/officeart/2005/8/layout/orgChart1"/>
    <dgm:cxn modelId="{3E93020D-39AF-4975-89D8-4EF35444E089}" type="presParOf" srcId="{88B82B79-C1D1-4C0C-932B-4CD757077D40}" destId="{8E98E84E-BD3D-4249-846B-E8B8958CF4E8}" srcOrd="0" destOrd="0" presId="urn:microsoft.com/office/officeart/2005/8/layout/orgChart1"/>
    <dgm:cxn modelId="{662011D4-AAA2-4D36-9E09-F65C0698D94E}" type="presParOf" srcId="{88B82B79-C1D1-4C0C-932B-4CD757077D40}" destId="{CBA4C8AC-EC58-4553-9CFE-A4F4BC0E5BC3}" srcOrd="1" destOrd="0" presId="urn:microsoft.com/office/officeart/2005/8/layout/orgChart1"/>
    <dgm:cxn modelId="{5D8E85FA-7F7E-4B20-AE26-03A86442CC54}" type="presParOf" srcId="{3820F1B2-DBB7-4179-B0B1-DC85DE64DA79}" destId="{BD493E1C-9EA0-47DB-B83B-2F0084AC753E}" srcOrd="1" destOrd="0" presId="urn:microsoft.com/office/officeart/2005/8/layout/orgChart1"/>
    <dgm:cxn modelId="{DFF6C78F-3C65-4C87-98E3-835A3EF52CE1}" type="presParOf" srcId="{3820F1B2-DBB7-4179-B0B1-DC85DE64DA79}" destId="{DD179221-EB01-4833-B755-00D0C65F511F}" srcOrd="2" destOrd="0" presId="urn:microsoft.com/office/officeart/2005/8/layout/orgChart1"/>
    <dgm:cxn modelId="{DEFAEB54-C0F0-44CE-9DB5-E4028711D0DE}" type="presParOf" srcId="{927AF13D-4DF5-4996-9D89-FF05BCC1E366}" destId="{1E0EA1C2-0BFA-45A0-B8A3-8D2833DC635C}" srcOrd="2" destOrd="0" presId="urn:microsoft.com/office/officeart/2005/8/layout/orgChart1"/>
    <dgm:cxn modelId="{948E9731-9CEB-469E-B3CB-8CE29F5458EB}" type="presParOf" srcId="{927AF13D-4DF5-4996-9D89-FF05BCC1E366}" destId="{82A035CF-F04C-490D-8E67-775C8E5D1BAC}" srcOrd="3" destOrd="0" presId="urn:microsoft.com/office/officeart/2005/8/layout/orgChart1"/>
    <dgm:cxn modelId="{699C1FB4-7EAF-4806-88B2-558BCDA74C6A}" type="presParOf" srcId="{82A035CF-F04C-490D-8E67-775C8E5D1BAC}" destId="{FF6E956F-A68F-4D38-8C09-FB4181FD25D8}" srcOrd="0" destOrd="0" presId="urn:microsoft.com/office/officeart/2005/8/layout/orgChart1"/>
    <dgm:cxn modelId="{136EF962-0449-4164-80B1-8E80BF4167E4}" type="presParOf" srcId="{FF6E956F-A68F-4D38-8C09-FB4181FD25D8}" destId="{B1779A86-BF77-4F08-AFF3-99A830F6AA66}" srcOrd="0" destOrd="0" presId="urn:microsoft.com/office/officeart/2005/8/layout/orgChart1"/>
    <dgm:cxn modelId="{A29384C3-3836-413A-A082-3AB2137EBA9F}" type="presParOf" srcId="{FF6E956F-A68F-4D38-8C09-FB4181FD25D8}" destId="{ABC4CD77-BBBE-4D02-A44F-3F8A61AB0401}" srcOrd="1" destOrd="0" presId="urn:microsoft.com/office/officeart/2005/8/layout/orgChart1"/>
    <dgm:cxn modelId="{7BFD6781-ABC2-42D9-AA94-C71850AA4008}" type="presParOf" srcId="{82A035CF-F04C-490D-8E67-775C8E5D1BAC}" destId="{F5C091AF-2A03-473C-850A-BEBF874EA311}" srcOrd="1" destOrd="0" presId="urn:microsoft.com/office/officeart/2005/8/layout/orgChart1"/>
    <dgm:cxn modelId="{90CD3B37-1C9F-40E9-BCC9-5A6B95ED1467}" type="presParOf" srcId="{82A035CF-F04C-490D-8E67-775C8E5D1BAC}" destId="{332AE797-527B-412F-A8DC-A408A5ACCE64}" srcOrd="2" destOrd="0" presId="urn:microsoft.com/office/officeart/2005/8/layout/orgChart1"/>
    <dgm:cxn modelId="{66F8C8D4-4029-46D5-884E-636A17415F68}" type="presParOf" srcId="{927AF13D-4DF5-4996-9D89-FF05BCC1E366}" destId="{7CFD85FE-8039-4E83-ABA2-73D054569A3C}" srcOrd="4" destOrd="0" presId="urn:microsoft.com/office/officeart/2005/8/layout/orgChart1"/>
    <dgm:cxn modelId="{E8C28F68-CD6A-4CA5-B6D9-10855BE4D1AA}" type="presParOf" srcId="{927AF13D-4DF5-4996-9D89-FF05BCC1E366}" destId="{4D47791E-0E26-48AB-B9D5-061EF9AA7F6B}" srcOrd="5" destOrd="0" presId="urn:microsoft.com/office/officeart/2005/8/layout/orgChart1"/>
    <dgm:cxn modelId="{9027C8A1-C991-45EF-9B87-97EE389D5D40}" type="presParOf" srcId="{4D47791E-0E26-48AB-B9D5-061EF9AA7F6B}" destId="{C9F779E1-21F8-487E-92E0-3FF8499A2D43}" srcOrd="0" destOrd="0" presId="urn:microsoft.com/office/officeart/2005/8/layout/orgChart1"/>
    <dgm:cxn modelId="{D65FA210-FE68-4DB9-8163-AE16A9ADFB73}" type="presParOf" srcId="{C9F779E1-21F8-487E-92E0-3FF8499A2D43}" destId="{7DCD6199-AF7B-406B-A720-E4958E08C3BB}" srcOrd="0" destOrd="0" presId="urn:microsoft.com/office/officeart/2005/8/layout/orgChart1"/>
    <dgm:cxn modelId="{FE738EE5-09A6-4537-853E-FA5BA23B5612}" type="presParOf" srcId="{C9F779E1-21F8-487E-92E0-3FF8499A2D43}" destId="{EC261B45-EAE7-4D0F-8BA1-BE276A6AC8FA}" srcOrd="1" destOrd="0" presId="urn:microsoft.com/office/officeart/2005/8/layout/orgChart1"/>
    <dgm:cxn modelId="{271B9033-13AC-46B0-8343-6C6E61AE5639}" type="presParOf" srcId="{4D47791E-0E26-48AB-B9D5-061EF9AA7F6B}" destId="{CDD25D71-4B04-41CB-8BE8-3EDF1530BF55}" srcOrd="1" destOrd="0" presId="urn:microsoft.com/office/officeart/2005/8/layout/orgChart1"/>
    <dgm:cxn modelId="{0ABAACDD-FFE7-47EA-9AA3-AA60646551B7}" type="presParOf" srcId="{4D47791E-0E26-48AB-B9D5-061EF9AA7F6B}" destId="{3E56F0A6-7AAD-4BD2-8DC8-B9E4AF76586F}" srcOrd="2" destOrd="0" presId="urn:microsoft.com/office/officeart/2005/8/layout/orgChart1"/>
    <dgm:cxn modelId="{28389B1D-5AD7-4549-A47F-CE40E7D2304D}" type="presParOf" srcId="{927AF13D-4DF5-4996-9D89-FF05BCC1E366}" destId="{198040E6-C530-470A-9D5E-293F77E31168}" srcOrd="6" destOrd="0" presId="urn:microsoft.com/office/officeart/2005/8/layout/orgChart1"/>
    <dgm:cxn modelId="{8C1EC20B-391A-4C34-99E7-E9E78560E367}" type="presParOf" srcId="{927AF13D-4DF5-4996-9D89-FF05BCC1E366}" destId="{F5DB284A-D41E-400A-8CB1-6E0F3A45A58C}" srcOrd="7" destOrd="0" presId="urn:microsoft.com/office/officeart/2005/8/layout/orgChart1"/>
    <dgm:cxn modelId="{9ACA383D-C7AC-43EE-9A38-3338A73C99E6}" type="presParOf" srcId="{F5DB284A-D41E-400A-8CB1-6E0F3A45A58C}" destId="{F2B7BAB9-A4DD-4275-A9A9-E1DE7977BC9A}" srcOrd="0" destOrd="0" presId="urn:microsoft.com/office/officeart/2005/8/layout/orgChart1"/>
    <dgm:cxn modelId="{FF4AC259-AF47-433E-85B6-F4A9789B8793}" type="presParOf" srcId="{F2B7BAB9-A4DD-4275-A9A9-E1DE7977BC9A}" destId="{890ECD9F-EE28-4CEB-8188-9C4934539831}" srcOrd="0" destOrd="0" presId="urn:microsoft.com/office/officeart/2005/8/layout/orgChart1"/>
    <dgm:cxn modelId="{4F54B76B-B0A2-4704-B6CC-79469B7B8D33}" type="presParOf" srcId="{F2B7BAB9-A4DD-4275-A9A9-E1DE7977BC9A}" destId="{653186FC-6FF0-47C0-BD0A-BADCAEA4B03B}" srcOrd="1" destOrd="0" presId="urn:microsoft.com/office/officeart/2005/8/layout/orgChart1"/>
    <dgm:cxn modelId="{6756C374-73BF-48E3-AF47-1EA512CB03C4}" type="presParOf" srcId="{F5DB284A-D41E-400A-8CB1-6E0F3A45A58C}" destId="{5DCE8FAC-9037-4E29-9239-943AE62C0345}" srcOrd="1" destOrd="0" presId="urn:microsoft.com/office/officeart/2005/8/layout/orgChart1"/>
    <dgm:cxn modelId="{7A46B27E-617D-4445-917F-39D3EBD06C47}" type="presParOf" srcId="{F5DB284A-D41E-400A-8CB1-6E0F3A45A58C}" destId="{A7D2D1D9-C786-49DF-93CE-4D2A3B13B0F2}" srcOrd="2" destOrd="0" presId="urn:microsoft.com/office/officeart/2005/8/layout/orgChart1"/>
    <dgm:cxn modelId="{21DB5A72-6020-48C8-A63D-4E0ED7B45570}" type="presParOf" srcId="{927AF13D-4DF5-4996-9D89-FF05BCC1E366}" destId="{5F1D91E4-AAE1-4CE0-8C10-0E2E43191E1B}" srcOrd="8" destOrd="0" presId="urn:microsoft.com/office/officeart/2005/8/layout/orgChart1"/>
    <dgm:cxn modelId="{5EF435E8-0636-4DD5-B139-E39E0DF89E94}" type="presParOf" srcId="{927AF13D-4DF5-4996-9D89-FF05BCC1E366}" destId="{A7BA718C-5ED1-4979-B1EC-9B00F8737BFB}" srcOrd="9" destOrd="0" presId="urn:microsoft.com/office/officeart/2005/8/layout/orgChart1"/>
    <dgm:cxn modelId="{ED1C0328-793E-4327-BA4E-31DDDB0B28A5}" type="presParOf" srcId="{A7BA718C-5ED1-4979-B1EC-9B00F8737BFB}" destId="{6CFB5FA8-0A0E-4E2C-86E7-73C8C462E4B7}" srcOrd="0" destOrd="0" presId="urn:microsoft.com/office/officeart/2005/8/layout/orgChart1"/>
    <dgm:cxn modelId="{765C8BBD-0BF3-4541-9378-AAE285B7839D}" type="presParOf" srcId="{6CFB5FA8-0A0E-4E2C-86E7-73C8C462E4B7}" destId="{78F4122F-2E1B-4217-A1D7-B8A1BD819325}" srcOrd="0" destOrd="0" presId="urn:microsoft.com/office/officeart/2005/8/layout/orgChart1"/>
    <dgm:cxn modelId="{6D95C78F-0EF1-46E4-A8EE-05C135D31A93}" type="presParOf" srcId="{6CFB5FA8-0A0E-4E2C-86E7-73C8C462E4B7}" destId="{829C0B64-3271-4A77-94F8-D3D391D10831}" srcOrd="1" destOrd="0" presId="urn:microsoft.com/office/officeart/2005/8/layout/orgChart1"/>
    <dgm:cxn modelId="{6749A1CB-3239-4AA3-8725-5001B2411388}" type="presParOf" srcId="{A7BA718C-5ED1-4979-B1EC-9B00F8737BFB}" destId="{1A4A5DC8-0EE1-4B3E-84E3-7B2C7B6B93B0}" srcOrd="1" destOrd="0" presId="urn:microsoft.com/office/officeart/2005/8/layout/orgChart1"/>
    <dgm:cxn modelId="{5BE35C0D-61D5-4975-83AA-55DCF967966B}" type="presParOf" srcId="{A7BA718C-5ED1-4979-B1EC-9B00F8737BFB}" destId="{653CCCA7-8C78-449C-A0C9-6400CFA3EB6D}" srcOrd="2" destOrd="0" presId="urn:microsoft.com/office/officeart/2005/8/layout/orgChart1"/>
    <dgm:cxn modelId="{D7F277CC-4BD5-442E-AA1F-961A82227CF1}" type="presParOf" srcId="{927AF13D-4DF5-4996-9D89-FF05BCC1E366}" destId="{77827709-6F65-4F2F-95A5-279BBBB5BE7F}" srcOrd="10" destOrd="0" presId="urn:microsoft.com/office/officeart/2005/8/layout/orgChart1"/>
    <dgm:cxn modelId="{CA808F24-A461-49E1-A600-897F6737617B}" type="presParOf" srcId="{927AF13D-4DF5-4996-9D89-FF05BCC1E366}" destId="{82D9B19D-354C-4FF6-BCE0-9A31957BA42E}" srcOrd="11" destOrd="0" presId="urn:microsoft.com/office/officeart/2005/8/layout/orgChart1"/>
    <dgm:cxn modelId="{3A37647C-6089-4378-9113-40DE494511DC}" type="presParOf" srcId="{82D9B19D-354C-4FF6-BCE0-9A31957BA42E}" destId="{E978A77C-5F06-4539-8B04-D2F435EA5E2F}" srcOrd="0" destOrd="0" presId="urn:microsoft.com/office/officeart/2005/8/layout/orgChart1"/>
    <dgm:cxn modelId="{27771A09-EA7E-486D-9022-489825AFB399}" type="presParOf" srcId="{E978A77C-5F06-4539-8B04-D2F435EA5E2F}" destId="{5E833418-A1A4-47B7-AEDC-2BCCE3BFE12D}" srcOrd="0" destOrd="0" presId="urn:microsoft.com/office/officeart/2005/8/layout/orgChart1"/>
    <dgm:cxn modelId="{B7B39D69-A861-440A-A5B5-30CC742EF3AF}" type="presParOf" srcId="{E978A77C-5F06-4539-8B04-D2F435EA5E2F}" destId="{C2A7A4FD-41BA-4761-9E26-29F42F61FF44}" srcOrd="1" destOrd="0" presId="urn:microsoft.com/office/officeart/2005/8/layout/orgChart1"/>
    <dgm:cxn modelId="{BA7C23FA-618B-4411-84E8-C2956FCC940C}" type="presParOf" srcId="{82D9B19D-354C-4FF6-BCE0-9A31957BA42E}" destId="{6A7182F5-FA5F-40EC-A55B-8C3C9993537A}" srcOrd="1" destOrd="0" presId="urn:microsoft.com/office/officeart/2005/8/layout/orgChart1"/>
    <dgm:cxn modelId="{19340924-3446-475A-89E4-2AE55CF5783C}" type="presParOf" srcId="{82D9B19D-354C-4FF6-BCE0-9A31957BA42E}" destId="{F388B0F1-F28C-4A6C-A5EF-A19E168010CC}" srcOrd="2" destOrd="0" presId="urn:microsoft.com/office/officeart/2005/8/layout/orgChart1"/>
    <dgm:cxn modelId="{B957BFAF-56A0-444F-8077-053A85CD5012}" type="presParOf" srcId="{2EBB22B9-8D46-4B6B-9601-98DB362FB62A}" destId="{17B5AB7E-708A-4C1D-A338-CA42B9B6C568}" srcOrd="2" destOrd="0" presId="urn:microsoft.com/office/officeart/2005/8/layout/orgChart1"/>
    <dgm:cxn modelId="{13967564-CCB2-4DE8-B66E-7A47639F8BB1}" type="presParOf" srcId="{17B5AB7E-708A-4C1D-A338-CA42B9B6C568}" destId="{66D1E481-AB6D-4D4C-8A52-3D0FFFE543C8}" srcOrd="0" destOrd="0" presId="urn:microsoft.com/office/officeart/2005/8/layout/orgChart1"/>
    <dgm:cxn modelId="{1EBD302C-4127-406B-8C7F-3A65F2A43764}" type="presParOf" srcId="{17B5AB7E-708A-4C1D-A338-CA42B9B6C568}" destId="{2992387F-2413-4F30-8F63-4D5795930AA2}" srcOrd="1" destOrd="0" presId="urn:microsoft.com/office/officeart/2005/8/layout/orgChart1"/>
    <dgm:cxn modelId="{25A8554C-A9C2-4765-91E0-F6F43924F6F7}" type="presParOf" srcId="{2992387F-2413-4F30-8F63-4D5795930AA2}" destId="{815D5CF8-07B9-4110-956E-0F2113CD7160}" srcOrd="0" destOrd="0" presId="urn:microsoft.com/office/officeart/2005/8/layout/orgChart1"/>
    <dgm:cxn modelId="{293D6A9D-8300-46DC-9662-9D637D249424}" type="presParOf" srcId="{815D5CF8-07B9-4110-956E-0F2113CD7160}" destId="{7CDDA81E-08E9-43F1-ACF8-2508B41413B0}" srcOrd="0" destOrd="0" presId="urn:microsoft.com/office/officeart/2005/8/layout/orgChart1"/>
    <dgm:cxn modelId="{1E31ABFB-E3D2-4A24-AE6D-3F5DED1D0F8C}" type="presParOf" srcId="{815D5CF8-07B9-4110-956E-0F2113CD7160}" destId="{84412AFC-A928-4766-9EE2-874ED42E6BA7}" srcOrd="1" destOrd="0" presId="urn:microsoft.com/office/officeart/2005/8/layout/orgChart1"/>
    <dgm:cxn modelId="{B6FCB2DA-1672-43D9-BF64-B3F03118D16D}" type="presParOf" srcId="{2992387F-2413-4F30-8F63-4D5795930AA2}" destId="{DFAEEE3E-6D7B-438E-9143-669560FC26A3}" srcOrd="1" destOrd="0" presId="urn:microsoft.com/office/officeart/2005/8/layout/orgChart1"/>
    <dgm:cxn modelId="{A3B2E9E9-69E2-4366-829A-0779F0482FBE}" type="presParOf" srcId="{2992387F-2413-4F30-8F63-4D5795930AA2}" destId="{CECB9332-AFC0-46C1-B53B-5E7C6F21F18D}" srcOrd="2" destOrd="0" presId="urn:microsoft.com/office/officeart/2005/8/layout/orgChart1"/>
    <dgm:cxn modelId="{DCBD679E-B41F-4605-89C3-941C438A6F1E}" type="presParOf" srcId="{17B5AB7E-708A-4C1D-A338-CA42B9B6C568}" destId="{6E43B7B6-D65B-4B4A-8815-6CE55EB6AE01}" srcOrd="2" destOrd="0" presId="urn:microsoft.com/office/officeart/2005/8/layout/orgChart1"/>
    <dgm:cxn modelId="{F19E3B76-F221-414F-B370-E9EA5CD4ED51}" type="presParOf" srcId="{17B5AB7E-708A-4C1D-A338-CA42B9B6C568}" destId="{005DEA74-2042-40D4-9B7E-82AB54409D1F}" srcOrd="3" destOrd="0" presId="urn:microsoft.com/office/officeart/2005/8/layout/orgChart1"/>
    <dgm:cxn modelId="{0D067C98-564C-488C-A7BA-5B84F8DEADEC}" type="presParOf" srcId="{005DEA74-2042-40D4-9B7E-82AB54409D1F}" destId="{55D47319-361C-4781-83A0-133DCCB2BEEF}" srcOrd="0" destOrd="0" presId="urn:microsoft.com/office/officeart/2005/8/layout/orgChart1"/>
    <dgm:cxn modelId="{8902D4D4-78CB-4419-85C1-3E9AC98F9B8A}" type="presParOf" srcId="{55D47319-361C-4781-83A0-133DCCB2BEEF}" destId="{B461374B-59A2-4C41-B831-C5329987D4F3}" srcOrd="0" destOrd="0" presId="urn:microsoft.com/office/officeart/2005/8/layout/orgChart1"/>
    <dgm:cxn modelId="{54822909-5A8C-4B76-B4CA-B15CE113DD42}" type="presParOf" srcId="{55D47319-361C-4781-83A0-133DCCB2BEEF}" destId="{9E7C8CBB-55F7-49E3-BECE-E717F98697F5}" srcOrd="1" destOrd="0" presId="urn:microsoft.com/office/officeart/2005/8/layout/orgChart1"/>
    <dgm:cxn modelId="{F473B09F-84CA-4BEB-9905-931722B4C63D}" type="presParOf" srcId="{005DEA74-2042-40D4-9B7E-82AB54409D1F}" destId="{5F48FF65-90F2-4359-8E51-B2F4C470A85F}" srcOrd="1" destOrd="0" presId="urn:microsoft.com/office/officeart/2005/8/layout/orgChart1"/>
    <dgm:cxn modelId="{15E479B6-5F21-4662-B96E-85553605D3CF}" type="presParOf" srcId="{005DEA74-2042-40D4-9B7E-82AB54409D1F}" destId="{204F111B-2BB6-4C32-9CF0-D750F94680E8}" srcOrd="2" destOrd="0" presId="urn:microsoft.com/office/officeart/2005/8/layout/orgChart1"/>
    <dgm:cxn modelId="{351CA57F-A2E6-4CFE-9DB1-C267BD4A45A1}" type="presParOf" srcId="{87E6836A-F587-4E1F-A1A1-1B48F72FBD59}" destId="{18CAC6A0-96CA-4380-A903-467AE08A0E54}" srcOrd="1" destOrd="0" presId="urn:microsoft.com/office/officeart/2005/8/layout/orgChart1"/>
    <dgm:cxn modelId="{9D382CA5-AC59-4AF5-AFBC-F37A7EEF7BA8}" type="presParOf" srcId="{18CAC6A0-96CA-4380-A903-467AE08A0E54}" destId="{05ED4DF4-E711-49B1-AE5B-9492520F9632}" srcOrd="0" destOrd="0" presId="urn:microsoft.com/office/officeart/2005/8/layout/orgChart1"/>
    <dgm:cxn modelId="{915D85CD-7313-43B9-9A1A-131FDCE7B418}" type="presParOf" srcId="{05ED4DF4-E711-49B1-AE5B-9492520F9632}" destId="{7EA8DB69-E25D-4D93-8B95-C2CB0F0244E5}" srcOrd="0" destOrd="0" presId="urn:microsoft.com/office/officeart/2005/8/layout/orgChart1"/>
    <dgm:cxn modelId="{FF88691A-DDBD-4549-8969-4CA8CE1B0C5D}" type="presParOf" srcId="{05ED4DF4-E711-49B1-AE5B-9492520F9632}" destId="{A664A991-671A-43B3-AE46-B5F595A10529}" srcOrd="1" destOrd="0" presId="urn:microsoft.com/office/officeart/2005/8/layout/orgChart1"/>
    <dgm:cxn modelId="{5383A51E-E928-4A7E-A7D4-02C9C3C186A3}" type="presParOf" srcId="{18CAC6A0-96CA-4380-A903-467AE08A0E54}" destId="{F38D1304-CC49-44A6-8917-60A8E3FA1F4E}" srcOrd="1" destOrd="0" presId="urn:microsoft.com/office/officeart/2005/8/layout/orgChart1"/>
    <dgm:cxn modelId="{114D1092-6CDC-4DB5-B725-CF67FD5E0438}" type="presParOf" srcId="{18CAC6A0-96CA-4380-A903-467AE08A0E54}" destId="{0CF6D5ED-8E16-4C92-9767-4383A5A356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D792BE-2BC2-49D0-8472-B314BF95F57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F27D14-1E10-47CA-9F15-8D2F5DE281BE}">
      <dgm:prSet phldrT="[文本]"/>
      <dgm:spPr/>
      <dgm:t>
        <a:bodyPr/>
        <a:lstStyle/>
        <a:p>
          <a:r>
            <a:rPr lang="zh-CN" altLang="en-US" dirty="0" smtClean="0"/>
            <a:t>用户界面</a:t>
          </a:r>
          <a:endParaRPr lang="en-US" altLang="zh-CN" dirty="0" smtClean="0"/>
        </a:p>
        <a:p>
          <a:r>
            <a:rPr lang="zh-CN" altLang="en-US" dirty="0" smtClean="0"/>
            <a:t>接受输入</a:t>
          </a:r>
          <a:endParaRPr lang="zh-CN" altLang="en-US" dirty="0"/>
        </a:p>
      </dgm:t>
    </dgm:pt>
    <dgm:pt modelId="{8DA24DF1-B7F0-4826-AD49-C8C7AFF29508}" type="parTrans" cxnId="{54B15557-689F-44B3-9CB1-B219A4618DDA}">
      <dgm:prSet/>
      <dgm:spPr/>
      <dgm:t>
        <a:bodyPr/>
        <a:lstStyle/>
        <a:p>
          <a:endParaRPr lang="zh-CN" altLang="en-US"/>
        </a:p>
      </dgm:t>
    </dgm:pt>
    <dgm:pt modelId="{66B6C4F1-8298-4EAB-BC76-5935681D599B}" type="sibTrans" cxnId="{54B15557-689F-44B3-9CB1-B219A4618DDA}">
      <dgm:prSet/>
      <dgm:spPr/>
      <dgm:t>
        <a:bodyPr/>
        <a:lstStyle/>
        <a:p>
          <a:endParaRPr lang="zh-CN" altLang="en-US"/>
        </a:p>
      </dgm:t>
    </dgm:pt>
    <dgm:pt modelId="{CF666853-6771-4B8C-B449-2A970B6B23F2}" type="asst">
      <dgm:prSet phldrT="[文本]"/>
      <dgm:spPr/>
      <dgm:t>
        <a:bodyPr/>
        <a:lstStyle/>
        <a:p>
          <a:r>
            <a:rPr lang="en-US" altLang="zh-CN" dirty="0" err="1" smtClean="0"/>
            <a:t>gtk</a:t>
          </a:r>
          <a:r>
            <a:rPr lang="zh-CN" altLang="en-US" dirty="0" smtClean="0"/>
            <a:t>接口</a:t>
          </a:r>
          <a:endParaRPr lang="en-US" altLang="zh-CN" dirty="0" smtClean="0"/>
        </a:p>
        <a:p>
          <a:r>
            <a:rPr lang="en-US" altLang="zh-CN" dirty="0" err="1" smtClean="0"/>
            <a:t>gtk</a:t>
          </a:r>
          <a:r>
            <a:rPr lang="en-US" altLang="zh-CN" dirty="0" smtClean="0"/>
            <a:t>/</a:t>
          </a:r>
          <a:r>
            <a:rPr lang="en-US" altLang="zh-CN" dirty="0" err="1" smtClean="0"/>
            <a:t>gth.h</a:t>
          </a:r>
          <a:endParaRPr lang="zh-CN" altLang="en-US" dirty="0"/>
        </a:p>
      </dgm:t>
    </dgm:pt>
    <dgm:pt modelId="{FED4D015-2C61-498A-B7D0-A2DDA2CF3337}" type="parTrans" cxnId="{A5FA07F1-4B32-4580-836A-11A5E0529016}">
      <dgm:prSet/>
      <dgm:spPr/>
      <dgm:t>
        <a:bodyPr/>
        <a:lstStyle/>
        <a:p>
          <a:endParaRPr lang="zh-CN" altLang="en-US"/>
        </a:p>
      </dgm:t>
    </dgm:pt>
    <dgm:pt modelId="{7745AB5E-3F46-484F-AD5D-21E07EC905EF}" type="sibTrans" cxnId="{A5FA07F1-4B32-4580-836A-11A5E0529016}">
      <dgm:prSet/>
      <dgm:spPr/>
      <dgm:t>
        <a:bodyPr/>
        <a:lstStyle/>
        <a:p>
          <a:endParaRPr lang="zh-CN" altLang="en-US"/>
        </a:p>
      </dgm:t>
    </dgm:pt>
    <dgm:pt modelId="{E5C83B36-564B-41FB-8D40-B072189AEF6D}">
      <dgm:prSet phldrT="[文本]"/>
      <dgm:spPr/>
      <dgm:t>
        <a:bodyPr/>
        <a:lstStyle/>
        <a:p>
          <a:r>
            <a:rPr lang="en-US" altLang="zh-CN" dirty="0" err="1" smtClean="0"/>
            <a:t>login.c</a:t>
          </a:r>
          <a:endParaRPr lang="zh-CN" altLang="en-US" dirty="0"/>
        </a:p>
      </dgm:t>
    </dgm:pt>
    <dgm:pt modelId="{1C736C18-19A0-47B7-82BE-0CA395B12D6C}" type="parTrans" cxnId="{5D0BBD1A-A917-4ABF-B3D7-70D1AFFD944F}">
      <dgm:prSet/>
      <dgm:spPr/>
      <dgm:t>
        <a:bodyPr/>
        <a:lstStyle/>
        <a:p>
          <a:endParaRPr lang="zh-CN" altLang="en-US"/>
        </a:p>
      </dgm:t>
    </dgm:pt>
    <dgm:pt modelId="{773A5494-36A1-4D11-8468-EB1EA534A2F9}" type="sibTrans" cxnId="{5D0BBD1A-A917-4ABF-B3D7-70D1AFFD944F}">
      <dgm:prSet/>
      <dgm:spPr/>
      <dgm:t>
        <a:bodyPr/>
        <a:lstStyle/>
        <a:p>
          <a:endParaRPr lang="zh-CN" altLang="en-US"/>
        </a:p>
      </dgm:t>
    </dgm:pt>
    <dgm:pt modelId="{B4E6E0B1-E4A7-4994-8C40-67E4FC062555}">
      <dgm:prSet phldrT="[文本]"/>
      <dgm:spPr/>
      <dgm:t>
        <a:bodyPr/>
        <a:lstStyle/>
        <a:p>
          <a:r>
            <a:rPr lang="en-US" altLang="zh-CN" dirty="0" smtClean="0"/>
            <a:t>main/</a:t>
          </a:r>
          <a:r>
            <a:rPr lang="en-US" altLang="zh-CN" dirty="0" err="1" smtClean="0"/>
            <a:t>windows.c</a:t>
          </a:r>
          <a:endParaRPr lang="zh-CN" altLang="en-US" dirty="0"/>
        </a:p>
      </dgm:t>
    </dgm:pt>
    <dgm:pt modelId="{301D914D-8D0E-473F-A935-BCCE9DEF807D}" type="parTrans" cxnId="{4521141E-807F-4381-838B-6C02FF7769D6}">
      <dgm:prSet/>
      <dgm:spPr/>
      <dgm:t>
        <a:bodyPr/>
        <a:lstStyle/>
        <a:p>
          <a:endParaRPr lang="zh-CN" altLang="en-US"/>
        </a:p>
      </dgm:t>
    </dgm:pt>
    <dgm:pt modelId="{367F32D2-F302-458E-966B-E1BEDDF457E5}" type="sibTrans" cxnId="{4521141E-807F-4381-838B-6C02FF7769D6}">
      <dgm:prSet/>
      <dgm:spPr/>
      <dgm:t>
        <a:bodyPr/>
        <a:lstStyle/>
        <a:p>
          <a:endParaRPr lang="zh-CN" altLang="en-US"/>
        </a:p>
      </dgm:t>
    </dgm:pt>
    <dgm:pt modelId="{79FF5176-86F8-4B80-99B8-006964FD712D}">
      <dgm:prSet phldrT="[文本]"/>
      <dgm:spPr/>
      <dgm:t>
        <a:bodyPr/>
        <a:lstStyle/>
        <a:p>
          <a:r>
            <a:rPr lang="en-US" altLang="zh-CN" dirty="0" err="1" smtClean="0"/>
            <a:t>dialog.c</a:t>
          </a:r>
          <a:endParaRPr lang="zh-CN" altLang="en-US" dirty="0"/>
        </a:p>
      </dgm:t>
    </dgm:pt>
    <dgm:pt modelId="{0C49DA73-DDBB-49D5-8E1F-BEE19C9C554D}" type="parTrans" cxnId="{689DD3C9-BCDE-432B-BAC9-A3DEC6989318}">
      <dgm:prSet/>
      <dgm:spPr/>
      <dgm:t>
        <a:bodyPr/>
        <a:lstStyle/>
        <a:p>
          <a:endParaRPr lang="zh-CN" altLang="en-US"/>
        </a:p>
      </dgm:t>
    </dgm:pt>
    <dgm:pt modelId="{7320135D-F5B1-4832-8400-A5D3D290744E}" type="sibTrans" cxnId="{689DD3C9-BCDE-432B-BAC9-A3DEC6989318}">
      <dgm:prSet/>
      <dgm:spPr/>
      <dgm:t>
        <a:bodyPr/>
        <a:lstStyle/>
        <a:p>
          <a:endParaRPr lang="zh-CN" altLang="en-US"/>
        </a:p>
      </dgm:t>
    </dgm:pt>
    <dgm:pt modelId="{C1F103F1-73A3-4547-A1FD-B9596BF6EFEA}">
      <dgm:prSet phldrT="[文本]"/>
      <dgm:spPr/>
      <dgm:t>
        <a:bodyPr/>
        <a:lstStyle/>
        <a:p>
          <a:r>
            <a:rPr lang="en-US" altLang="zh-CN" dirty="0" err="1" smtClean="0"/>
            <a:t>signup.c</a:t>
          </a:r>
          <a:endParaRPr lang="zh-CN" altLang="en-US" dirty="0"/>
        </a:p>
      </dgm:t>
    </dgm:pt>
    <dgm:pt modelId="{FCD61177-9820-498E-92E8-F361FDE7A15A}" type="parTrans" cxnId="{05DDAD58-CB28-46C2-905E-9A2AB88C1814}">
      <dgm:prSet/>
      <dgm:spPr/>
      <dgm:t>
        <a:bodyPr/>
        <a:lstStyle/>
        <a:p>
          <a:endParaRPr lang="zh-CN" altLang="en-US"/>
        </a:p>
      </dgm:t>
    </dgm:pt>
    <dgm:pt modelId="{3252149A-35DB-41ED-8AD6-FB146546FBDC}" type="sibTrans" cxnId="{05DDAD58-CB28-46C2-905E-9A2AB88C1814}">
      <dgm:prSet/>
      <dgm:spPr/>
      <dgm:t>
        <a:bodyPr/>
        <a:lstStyle/>
        <a:p>
          <a:endParaRPr lang="zh-CN" altLang="en-US"/>
        </a:p>
      </dgm:t>
    </dgm:pt>
    <dgm:pt modelId="{1D734159-3A51-461F-9658-2BCC6E03F567}">
      <dgm:prSet phldrT="[文本]"/>
      <dgm:spPr/>
      <dgm:t>
        <a:bodyPr/>
        <a:lstStyle/>
        <a:p>
          <a:r>
            <a:rPr lang="zh-CN" altLang="en-US" dirty="0" smtClean="0"/>
            <a:t>服务器</a:t>
          </a:r>
        </a:p>
      </dgm:t>
    </dgm:pt>
    <dgm:pt modelId="{3374E75F-D506-418C-AE8E-E0384D286E0C}" type="parTrans" cxnId="{56DFEAA1-BA75-4487-9A84-5F2D65364067}">
      <dgm:prSet/>
      <dgm:spPr/>
      <dgm:t>
        <a:bodyPr/>
        <a:lstStyle/>
        <a:p>
          <a:endParaRPr lang="zh-CN" altLang="en-US"/>
        </a:p>
      </dgm:t>
    </dgm:pt>
    <dgm:pt modelId="{E2BA1410-A7A1-4A65-A4EE-D54E0310F696}" type="sibTrans" cxnId="{56DFEAA1-BA75-4487-9A84-5F2D65364067}">
      <dgm:prSet/>
      <dgm:spPr/>
      <dgm:t>
        <a:bodyPr/>
        <a:lstStyle/>
        <a:p>
          <a:endParaRPr lang="zh-CN" altLang="en-US"/>
        </a:p>
      </dgm:t>
    </dgm:pt>
    <dgm:pt modelId="{D313AC80-0759-4A9B-8E34-52CAB9E9B709}" type="pres">
      <dgm:prSet presAssocID="{DDD792BE-2BC2-49D0-8472-B314BF95F5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B1DABD-4506-480D-B49A-6EE9025EA8D9}" type="pres">
      <dgm:prSet presAssocID="{CAF27D14-1E10-47CA-9F15-8D2F5DE281BE}" presName="hierRoot1" presStyleCnt="0">
        <dgm:presLayoutVars>
          <dgm:hierBranch val="init"/>
        </dgm:presLayoutVars>
      </dgm:prSet>
      <dgm:spPr/>
    </dgm:pt>
    <dgm:pt modelId="{B7B9AB2C-E05E-4E2B-A966-AAC8C1497FD2}" type="pres">
      <dgm:prSet presAssocID="{CAF27D14-1E10-47CA-9F15-8D2F5DE281BE}" presName="rootComposite1" presStyleCnt="0"/>
      <dgm:spPr/>
    </dgm:pt>
    <dgm:pt modelId="{20878287-870A-411A-89A2-C6FB3437D8DB}" type="pres">
      <dgm:prSet presAssocID="{CAF27D14-1E10-47CA-9F15-8D2F5DE281BE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618304-B9E8-4081-9FDD-C4DB75274852}" type="pres">
      <dgm:prSet presAssocID="{CAF27D14-1E10-47CA-9F15-8D2F5DE281BE}" presName="rootConnector1" presStyleLbl="node1" presStyleIdx="0" presStyleCnt="0"/>
      <dgm:spPr/>
    </dgm:pt>
    <dgm:pt modelId="{95752EDA-CDCC-4872-96DA-7D1CBD2D1FD3}" type="pres">
      <dgm:prSet presAssocID="{CAF27D14-1E10-47CA-9F15-8D2F5DE281BE}" presName="hierChild2" presStyleCnt="0"/>
      <dgm:spPr/>
    </dgm:pt>
    <dgm:pt modelId="{835E8425-9DC0-4400-A791-A77EBC488C29}" type="pres">
      <dgm:prSet presAssocID="{1C736C18-19A0-47B7-82BE-0CA395B12D6C}" presName="Name37" presStyleLbl="parChTrans1D2" presStyleIdx="0" presStyleCnt="5"/>
      <dgm:spPr/>
    </dgm:pt>
    <dgm:pt modelId="{FA7AC7A0-5D65-46E1-9AFB-B3326ECF630D}" type="pres">
      <dgm:prSet presAssocID="{E5C83B36-564B-41FB-8D40-B072189AEF6D}" presName="hierRoot2" presStyleCnt="0">
        <dgm:presLayoutVars>
          <dgm:hierBranch val="init"/>
        </dgm:presLayoutVars>
      </dgm:prSet>
      <dgm:spPr/>
    </dgm:pt>
    <dgm:pt modelId="{BA978BFF-4D6B-4D63-BB82-FBA1B5DFC725}" type="pres">
      <dgm:prSet presAssocID="{E5C83B36-564B-41FB-8D40-B072189AEF6D}" presName="rootComposite" presStyleCnt="0"/>
      <dgm:spPr/>
    </dgm:pt>
    <dgm:pt modelId="{35DE890D-5DD4-4DDC-9F80-0DF2EE280173}" type="pres">
      <dgm:prSet presAssocID="{E5C83B36-564B-41FB-8D40-B072189AEF6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E72818-1C39-4897-B25E-42F7E143B094}" type="pres">
      <dgm:prSet presAssocID="{E5C83B36-564B-41FB-8D40-B072189AEF6D}" presName="rootConnector" presStyleLbl="node2" presStyleIdx="0" presStyleCnt="4"/>
      <dgm:spPr/>
    </dgm:pt>
    <dgm:pt modelId="{FB9D02AC-0CBD-4EBD-9A4F-6CDA46377C91}" type="pres">
      <dgm:prSet presAssocID="{E5C83B36-564B-41FB-8D40-B072189AEF6D}" presName="hierChild4" presStyleCnt="0"/>
      <dgm:spPr/>
    </dgm:pt>
    <dgm:pt modelId="{7D17543A-E733-4880-935E-0BEB75FC3FEF}" type="pres">
      <dgm:prSet presAssocID="{E5C83B36-564B-41FB-8D40-B072189AEF6D}" presName="hierChild5" presStyleCnt="0"/>
      <dgm:spPr/>
    </dgm:pt>
    <dgm:pt modelId="{E861DAEB-5D19-482C-AE6C-549904291101}" type="pres">
      <dgm:prSet presAssocID="{FCD61177-9820-498E-92E8-F361FDE7A15A}" presName="Name37" presStyleLbl="parChTrans1D2" presStyleIdx="1" presStyleCnt="5"/>
      <dgm:spPr/>
    </dgm:pt>
    <dgm:pt modelId="{F72AC5A3-9868-4009-80C0-418D0754A8D5}" type="pres">
      <dgm:prSet presAssocID="{C1F103F1-73A3-4547-A1FD-B9596BF6EFEA}" presName="hierRoot2" presStyleCnt="0">
        <dgm:presLayoutVars>
          <dgm:hierBranch val="init"/>
        </dgm:presLayoutVars>
      </dgm:prSet>
      <dgm:spPr/>
    </dgm:pt>
    <dgm:pt modelId="{7E01C2C2-4941-4665-84D7-C9856726FC90}" type="pres">
      <dgm:prSet presAssocID="{C1F103F1-73A3-4547-A1FD-B9596BF6EFEA}" presName="rootComposite" presStyleCnt="0"/>
      <dgm:spPr/>
    </dgm:pt>
    <dgm:pt modelId="{685258BC-A949-4908-9C5D-EF7279705675}" type="pres">
      <dgm:prSet presAssocID="{C1F103F1-73A3-4547-A1FD-B9596BF6EFE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BA2C6F-6DFE-40BF-B3E4-BBC406A272DC}" type="pres">
      <dgm:prSet presAssocID="{C1F103F1-73A3-4547-A1FD-B9596BF6EFEA}" presName="rootConnector" presStyleLbl="node2" presStyleIdx="1" presStyleCnt="4"/>
      <dgm:spPr/>
    </dgm:pt>
    <dgm:pt modelId="{304A5CC6-9155-413D-9D2B-63059AA2F6D1}" type="pres">
      <dgm:prSet presAssocID="{C1F103F1-73A3-4547-A1FD-B9596BF6EFEA}" presName="hierChild4" presStyleCnt="0"/>
      <dgm:spPr/>
    </dgm:pt>
    <dgm:pt modelId="{6655CFBB-6C89-4397-A67A-1E4CF9971D83}" type="pres">
      <dgm:prSet presAssocID="{C1F103F1-73A3-4547-A1FD-B9596BF6EFEA}" presName="hierChild5" presStyleCnt="0"/>
      <dgm:spPr/>
    </dgm:pt>
    <dgm:pt modelId="{03AFE250-9DEA-40F9-9438-74C20E949694}" type="pres">
      <dgm:prSet presAssocID="{301D914D-8D0E-473F-A935-BCCE9DEF807D}" presName="Name37" presStyleLbl="parChTrans1D2" presStyleIdx="2" presStyleCnt="5"/>
      <dgm:spPr/>
    </dgm:pt>
    <dgm:pt modelId="{90C7F714-9E7F-422F-88B2-785050B090AA}" type="pres">
      <dgm:prSet presAssocID="{B4E6E0B1-E4A7-4994-8C40-67E4FC062555}" presName="hierRoot2" presStyleCnt="0">
        <dgm:presLayoutVars>
          <dgm:hierBranch val="init"/>
        </dgm:presLayoutVars>
      </dgm:prSet>
      <dgm:spPr/>
    </dgm:pt>
    <dgm:pt modelId="{5B61F163-B2BC-4E63-9D83-F34328233E8D}" type="pres">
      <dgm:prSet presAssocID="{B4E6E0B1-E4A7-4994-8C40-67E4FC062555}" presName="rootComposite" presStyleCnt="0"/>
      <dgm:spPr/>
    </dgm:pt>
    <dgm:pt modelId="{42F2B01C-B031-40CB-88B5-F0B3E1F2D94E}" type="pres">
      <dgm:prSet presAssocID="{B4E6E0B1-E4A7-4994-8C40-67E4FC062555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ED603B-15A7-4A87-BF1A-23FF89E7B5DB}" type="pres">
      <dgm:prSet presAssocID="{B4E6E0B1-E4A7-4994-8C40-67E4FC062555}" presName="rootConnector" presStyleLbl="node2" presStyleIdx="2" presStyleCnt="4"/>
      <dgm:spPr/>
    </dgm:pt>
    <dgm:pt modelId="{F3F006C1-36F5-4AF1-89AC-0D721A816678}" type="pres">
      <dgm:prSet presAssocID="{B4E6E0B1-E4A7-4994-8C40-67E4FC062555}" presName="hierChild4" presStyleCnt="0"/>
      <dgm:spPr/>
    </dgm:pt>
    <dgm:pt modelId="{7FE1E936-D20D-461A-9743-6F7D0E270CA5}" type="pres">
      <dgm:prSet presAssocID="{B4E6E0B1-E4A7-4994-8C40-67E4FC062555}" presName="hierChild5" presStyleCnt="0"/>
      <dgm:spPr/>
    </dgm:pt>
    <dgm:pt modelId="{89957430-AD63-4E7F-B147-48FBB714B9C1}" type="pres">
      <dgm:prSet presAssocID="{0C49DA73-DDBB-49D5-8E1F-BEE19C9C554D}" presName="Name37" presStyleLbl="parChTrans1D2" presStyleIdx="3" presStyleCnt="5"/>
      <dgm:spPr/>
    </dgm:pt>
    <dgm:pt modelId="{F94A01D8-2E3A-4926-B9D8-FA1C2D01858B}" type="pres">
      <dgm:prSet presAssocID="{79FF5176-86F8-4B80-99B8-006964FD712D}" presName="hierRoot2" presStyleCnt="0">
        <dgm:presLayoutVars>
          <dgm:hierBranch val="init"/>
        </dgm:presLayoutVars>
      </dgm:prSet>
      <dgm:spPr/>
    </dgm:pt>
    <dgm:pt modelId="{9BB8BB39-29A0-4E01-9C08-1F8B70546D8D}" type="pres">
      <dgm:prSet presAssocID="{79FF5176-86F8-4B80-99B8-006964FD712D}" presName="rootComposite" presStyleCnt="0"/>
      <dgm:spPr/>
    </dgm:pt>
    <dgm:pt modelId="{51F92444-86AF-4333-AC0C-B0DE4A309685}" type="pres">
      <dgm:prSet presAssocID="{79FF5176-86F8-4B80-99B8-006964FD712D}" presName="rootText" presStyleLbl="node2" presStyleIdx="3" presStyleCnt="4">
        <dgm:presLayoutVars>
          <dgm:chPref val="3"/>
        </dgm:presLayoutVars>
      </dgm:prSet>
      <dgm:spPr/>
    </dgm:pt>
    <dgm:pt modelId="{82BE13FF-C88B-456D-8238-DD7DE879A2AE}" type="pres">
      <dgm:prSet presAssocID="{79FF5176-86F8-4B80-99B8-006964FD712D}" presName="rootConnector" presStyleLbl="node2" presStyleIdx="3" presStyleCnt="4"/>
      <dgm:spPr/>
    </dgm:pt>
    <dgm:pt modelId="{8D6F9AE7-4EF8-4237-A286-AC2C9C7DBD48}" type="pres">
      <dgm:prSet presAssocID="{79FF5176-86F8-4B80-99B8-006964FD712D}" presName="hierChild4" presStyleCnt="0"/>
      <dgm:spPr/>
    </dgm:pt>
    <dgm:pt modelId="{C2781525-A972-4CA4-A923-642E2FED72F9}" type="pres">
      <dgm:prSet presAssocID="{79FF5176-86F8-4B80-99B8-006964FD712D}" presName="hierChild5" presStyleCnt="0"/>
      <dgm:spPr/>
    </dgm:pt>
    <dgm:pt modelId="{009243D4-156F-4054-BC17-C44727BFECF8}" type="pres">
      <dgm:prSet presAssocID="{CAF27D14-1E10-47CA-9F15-8D2F5DE281BE}" presName="hierChild3" presStyleCnt="0"/>
      <dgm:spPr/>
    </dgm:pt>
    <dgm:pt modelId="{00410879-D216-449D-8F99-DBA4ACFE5830}" type="pres">
      <dgm:prSet presAssocID="{FED4D015-2C61-498A-B7D0-A2DDA2CF3337}" presName="Name111" presStyleLbl="parChTrans1D2" presStyleIdx="4" presStyleCnt="5"/>
      <dgm:spPr/>
    </dgm:pt>
    <dgm:pt modelId="{047868DC-7E30-4AC3-B3A2-908603753639}" type="pres">
      <dgm:prSet presAssocID="{CF666853-6771-4B8C-B449-2A970B6B23F2}" presName="hierRoot3" presStyleCnt="0">
        <dgm:presLayoutVars>
          <dgm:hierBranch val="init"/>
        </dgm:presLayoutVars>
      </dgm:prSet>
      <dgm:spPr/>
    </dgm:pt>
    <dgm:pt modelId="{8D7317D1-F1CF-4C98-8680-AF3AF059AD50}" type="pres">
      <dgm:prSet presAssocID="{CF666853-6771-4B8C-B449-2A970B6B23F2}" presName="rootComposite3" presStyleCnt="0"/>
      <dgm:spPr/>
    </dgm:pt>
    <dgm:pt modelId="{EB1CCB56-452D-43E7-93DB-C44ABE43F29B}" type="pres">
      <dgm:prSet presAssocID="{CF666853-6771-4B8C-B449-2A970B6B23F2}" presName="rootText3" presStyleLbl="asst1" presStyleIdx="0" presStyleCnt="1">
        <dgm:presLayoutVars>
          <dgm:chPref val="3"/>
        </dgm:presLayoutVars>
      </dgm:prSet>
      <dgm:spPr/>
    </dgm:pt>
    <dgm:pt modelId="{9B99510A-8D9B-422C-9111-098B7C8958BF}" type="pres">
      <dgm:prSet presAssocID="{CF666853-6771-4B8C-B449-2A970B6B23F2}" presName="rootConnector3" presStyleLbl="asst1" presStyleIdx="0" presStyleCnt="1"/>
      <dgm:spPr/>
    </dgm:pt>
    <dgm:pt modelId="{CA3BAA89-D2CD-4702-BF14-989E83EF28D9}" type="pres">
      <dgm:prSet presAssocID="{CF666853-6771-4B8C-B449-2A970B6B23F2}" presName="hierChild6" presStyleCnt="0"/>
      <dgm:spPr/>
    </dgm:pt>
    <dgm:pt modelId="{93C887AE-7357-4A7E-B620-1C5E2A37944A}" type="pres">
      <dgm:prSet presAssocID="{CF666853-6771-4B8C-B449-2A970B6B23F2}" presName="hierChild7" presStyleCnt="0"/>
      <dgm:spPr/>
    </dgm:pt>
    <dgm:pt modelId="{62CEA750-A77C-4DF7-9F3F-2FB294C023DB}" type="pres">
      <dgm:prSet presAssocID="{1D734159-3A51-461F-9658-2BCC6E03F567}" presName="hierRoot1" presStyleCnt="0">
        <dgm:presLayoutVars>
          <dgm:hierBranch val="init"/>
        </dgm:presLayoutVars>
      </dgm:prSet>
      <dgm:spPr/>
    </dgm:pt>
    <dgm:pt modelId="{0986C7B6-3CAA-420C-8CEC-0D4D9FA5ECCE}" type="pres">
      <dgm:prSet presAssocID="{1D734159-3A51-461F-9658-2BCC6E03F567}" presName="rootComposite1" presStyleCnt="0"/>
      <dgm:spPr/>
    </dgm:pt>
    <dgm:pt modelId="{EB48859F-F49A-4790-9054-76C423E9C2C3}" type="pres">
      <dgm:prSet presAssocID="{1D734159-3A51-461F-9658-2BCC6E03F567}" presName="rootText1" presStyleLbl="node0" presStyleIdx="1" presStyleCnt="2" custLinFactX="-22873" custLinFactY="210914" custLinFactNeighborX="-100000" custLinFactNeighborY="3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F904B5-1715-47AD-A0ED-EF7C275155BE}" type="pres">
      <dgm:prSet presAssocID="{1D734159-3A51-461F-9658-2BCC6E03F567}" presName="rootConnector1" presStyleLbl="node1" presStyleIdx="0" presStyleCnt="0"/>
      <dgm:spPr/>
    </dgm:pt>
    <dgm:pt modelId="{BEEC4E45-D01B-4DEA-B838-E87AC1FC15DB}" type="pres">
      <dgm:prSet presAssocID="{1D734159-3A51-461F-9658-2BCC6E03F567}" presName="hierChild2" presStyleCnt="0"/>
      <dgm:spPr/>
    </dgm:pt>
    <dgm:pt modelId="{B397807C-0F4C-46BB-B4D9-F695253CCDDA}" type="pres">
      <dgm:prSet presAssocID="{1D734159-3A51-461F-9658-2BCC6E03F567}" presName="hierChild3" presStyleCnt="0"/>
      <dgm:spPr/>
    </dgm:pt>
  </dgm:ptLst>
  <dgm:cxnLst>
    <dgm:cxn modelId="{5D0BBD1A-A917-4ABF-B3D7-70D1AFFD944F}" srcId="{CAF27D14-1E10-47CA-9F15-8D2F5DE281BE}" destId="{E5C83B36-564B-41FB-8D40-B072189AEF6D}" srcOrd="1" destOrd="0" parTransId="{1C736C18-19A0-47B7-82BE-0CA395B12D6C}" sibTransId="{773A5494-36A1-4D11-8468-EB1EA534A2F9}"/>
    <dgm:cxn modelId="{5346A726-8AEF-4405-B6F0-E8CE980A6E67}" type="presOf" srcId="{CAF27D14-1E10-47CA-9F15-8D2F5DE281BE}" destId="{A9618304-B9E8-4081-9FDD-C4DB75274852}" srcOrd="1" destOrd="0" presId="urn:microsoft.com/office/officeart/2005/8/layout/orgChart1"/>
    <dgm:cxn modelId="{56DFEAA1-BA75-4487-9A84-5F2D65364067}" srcId="{DDD792BE-2BC2-49D0-8472-B314BF95F573}" destId="{1D734159-3A51-461F-9658-2BCC6E03F567}" srcOrd="1" destOrd="0" parTransId="{3374E75F-D506-418C-AE8E-E0384D286E0C}" sibTransId="{E2BA1410-A7A1-4A65-A4EE-D54E0310F696}"/>
    <dgm:cxn modelId="{04857854-E8FE-4F7F-A4D4-100D6B3FE048}" type="presOf" srcId="{C1F103F1-73A3-4547-A1FD-B9596BF6EFEA}" destId="{5ABA2C6F-6DFE-40BF-B3E4-BBC406A272DC}" srcOrd="1" destOrd="0" presId="urn:microsoft.com/office/officeart/2005/8/layout/orgChart1"/>
    <dgm:cxn modelId="{05DDAD58-CB28-46C2-905E-9A2AB88C1814}" srcId="{CAF27D14-1E10-47CA-9F15-8D2F5DE281BE}" destId="{C1F103F1-73A3-4547-A1FD-B9596BF6EFEA}" srcOrd="2" destOrd="0" parTransId="{FCD61177-9820-498E-92E8-F361FDE7A15A}" sibTransId="{3252149A-35DB-41ED-8AD6-FB146546FBDC}"/>
    <dgm:cxn modelId="{BC9ADA36-D31C-49EB-9D9B-320DAFE3DD1C}" type="presOf" srcId="{0C49DA73-DDBB-49D5-8E1F-BEE19C9C554D}" destId="{89957430-AD63-4E7F-B147-48FBB714B9C1}" srcOrd="0" destOrd="0" presId="urn:microsoft.com/office/officeart/2005/8/layout/orgChart1"/>
    <dgm:cxn modelId="{D6297FA3-53C1-4D67-8B15-2D83A914222D}" type="presOf" srcId="{79FF5176-86F8-4B80-99B8-006964FD712D}" destId="{51F92444-86AF-4333-AC0C-B0DE4A309685}" srcOrd="0" destOrd="0" presId="urn:microsoft.com/office/officeart/2005/8/layout/orgChart1"/>
    <dgm:cxn modelId="{439508EC-D7EC-4383-A84D-344D609341A0}" type="presOf" srcId="{1D734159-3A51-461F-9658-2BCC6E03F567}" destId="{E5F904B5-1715-47AD-A0ED-EF7C275155BE}" srcOrd="1" destOrd="0" presId="urn:microsoft.com/office/officeart/2005/8/layout/orgChart1"/>
    <dgm:cxn modelId="{A5FA07F1-4B32-4580-836A-11A5E0529016}" srcId="{CAF27D14-1E10-47CA-9F15-8D2F5DE281BE}" destId="{CF666853-6771-4B8C-B449-2A970B6B23F2}" srcOrd="0" destOrd="0" parTransId="{FED4D015-2C61-498A-B7D0-A2DDA2CF3337}" sibTransId="{7745AB5E-3F46-484F-AD5D-21E07EC905EF}"/>
    <dgm:cxn modelId="{4D71F5B3-D035-4071-85A7-99DF73462EEE}" type="presOf" srcId="{B4E6E0B1-E4A7-4994-8C40-67E4FC062555}" destId="{3BED603B-15A7-4A87-BF1A-23FF89E7B5DB}" srcOrd="1" destOrd="0" presId="urn:microsoft.com/office/officeart/2005/8/layout/orgChart1"/>
    <dgm:cxn modelId="{4521141E-807F-4381-838B-6C02FF7769D6}" srcId="{CAF27D14-1E10-47CA-9F15-8D2F5DE281BE}" destId="{B4E6E0B1-E4A7-4994-8C40-67E4FC062555}" srcOrd="3" destOrd="0" parTransId="{301D914D-8D0E-473F-A935-BCCE9DEF807D}" sibTransId="{367F32D2-F302-458E-966B-E1BEDDF457E5}"/>
    <dgm:cxn modelId="{E4770717-873E-45C5-86C9-8772D12CB463}" type="presOf" srcId="{E5C83B36-564B-41FB-8D40-B072189AEF6D}" destId="{35DE890D-5DD4-4DDC-9F80-0DF2EE280173}" srcOrd="0" destOrd="0" presId="urn:microsoft.com/office/officeart/2005/8/layout/orgChart1"/>
    <dgm:cxn modelId="{11CB8626-8DDE-47D9-940B-0806A5055DEA}" type="presOf" srcId="{CF666853-6771-4B8C-B449-2A970B6B23F2}" destId="{9B99510A-8D9B-422C-9111-098B7C8958BF}" srcOrd="1" destOrd="0" presId="urn:microsoft.com/office/officeart/2005/8/layout/orgChart1"/>
    <dgm:cxn modelId="{BEC7A8C6-3A83-48EF-9579-E0115FA3A309}" type="presOf" srcId="{1C736C18-19A0-47B7-82BE-0CA395B12D6C}" destId="{835E8425-9DC0-4400-A791-A77EBC488C29}" srcOrd="0" destOrd="0" presId="urn:microsoft.com/office/officeart/2005/8/layout/orgChart1"/>
    <dgm:cxn modelId="{81C577E5-B73D-4BB2-9ABA-16E696F34D4A}" type="presOf" srcId="{301D914D-8D0E-473F-A935-BCCE9DEF807D}" destId="{03AFE250-9DEA-40F9-9438-74C20E949694}" srcOrd="0" destOrd="0" presId="urn:microsoft.com/office/officeart/2005/8/layout/orgChart1"/>
    <dgm:cxn modelId="{58C61DC7-ECE6-42FA-9FE7-F74A6C8817B9}" type="presOf" srcId="{CF666853-6771-4B8C-B449-2A970B6B23F2}" destId="{EB1CCB56-452D-43E7-93DB-C44ABE43F29B}" srcOrd="0" destOrd="0" presId="urn:microsoft.com/office/officeart/2005/8/layout/orgChart1"/>
    <dgm:cxn modelId="{780F4F08-1AA6-4492-ACC0-A014FD722792}" type="presOf" srcId="{CAF27D14-1E10-47CA-9F15-8D2F5DE281BE}" destId="{20878287-870A-411A-89A2-C6FB3437D8DB}" srcOrd="0" destOrd="0" presId="urn:microsoft.com/office/officeart/2005/8/layout/orgChart1"/>
    <dgm:cxn modelId="{54B15557-689F-44B3-9CB1-B219A4618DDA}" srcId="{DDD792BE-2BC2-49D0-8472-B314BF95F573}" destId="{CAF27D14-1E10-47CA-9F15-8D2F5DE281BE}" srcOrd="0" destOrd="0" parTransId="{8DA24DF1-B7F0-4826-AD49-C8C7AFF29508}" sibTransId="{66B6C4F1-8298-4EAB-BC76-5935681D599B}"/>
    <dgm:cxn modelId="{3B63556C-EF30-4571-A074-5252B2E7A6F8}" type="presOf" srcId="{E5C83B36-564B-41FB-8D40-B072189AEF6D}" destId="{91E72818-1C39-4897-B25E-42F7E143B094}" srcOrd="1" destOrd="0" presId="urn:microsoft.com/office/officeart/2005/8/layout/orgChart1"/>
    <dgm:cxn modelId="{351D29BE-87E3-4826-8999-45B4399DA706}" type="presOf" srcId="{DDD792BE-2BC2-49D0-8472-B314BF95F573}" destId="{D313AC80-0759-4A9B-8E34-52CAB9E9B709}" srcOrd="0" destOrd="0" presId="urn:microsoft.com/office/officeart/2005/8/layout/orgChart1"/>
    <dgm:cxn modelId="{689DD3C9-BCDE-432B-BAC9-A3DEC6989318}" srcId="{CAF27D14-1E10-47CA-9F15-8D2F5DE281BE}" destId="{79FF5176-86F8-4B80-99B8-006964FD712D}" srcOrd="4" destOrd="0" parTransId="{0C49DA73-DDBB-49D5-8E1F-BEE19C9C554D}" sibTransId="{7320135D-F5B1-4832-8400-A5D3D290744E}"/>
    <dgm:cxn modelId="{F6977665-6A0B-4E58-837E-778F1A240EF5}" type="presOf" srcId="{B4E6E0B1-E4A7-4994-8C40-67E4FC062555}" destId="{42F2B01C-B031-40CB-88B5-F0B3E1F2D94E}" srcOrd="0" destOrd="0" presId="urn:microsoft.com/office/officeart/2005/8/layout/orgChart1"/>
    <dgm:cxn modelId="{8817DF7E-8F24-4594-B497-C382DDAF039A}" type="presOf" srcId="{79FF5176-86F8-4B80-99B8-006964FD712D}" destId="{82BE13FF-C88B-456D-8238-DD7DE879A2AE}" srcOrd="1" destOrd="0" presId="urn:microsoft.com/office/officeart/2005/8/layout/orgChart1"/>
    <dgm:cxn modelId="{12C35308-0294-4D8C-85DA-FBC31F94516D}" type="presOf" srcId="{FED4D015-2C61-498A-B7D0-A2DDA2CF3337}" destId="{00410879-D216-449D-8F99-DBA4ACFE5830}" srcOrd="0" destOrd="0" presId="urn:microsoft.com/office/officeart/2005/8/layout/orgChart1"/>
    <dgm:cxn modelId="{77EC0F2C-724D-4192-AA4B-83F386EEF52E}" type="presOf" srcId="{FCD61177-9820-498E-92E8-F361FDE7A15A}" destId="{E861DAEB-5D19-482C-AE6C-549904291101}" srcOrd="0" destOrd="0" presId="urn:microsoft.com/office/officeart/2005/8/layout/orgChart1"/>
    <dgm:cxn modelId="{59519A3A-22A3-4C9C-9A7B-20AEE8B2747C}" type="presOf" srcId="{1D734159-3A51-461F-9658-2BCC6E03F567}" destId="{EB48859F-F49A-4790-9054-76C423E9C2C3}" srcOrd="0" destOrd="0" presId="urn:microsoft.com/office/officeart/2005/8/layout/orgChart1"/>
    <dgm:cxn modelId="{9D4B86FE-A9F1-45BD-85FA-2BDA2D76695B}" type="presOf" srcId="{C1F103F1-73A3-4547-A1FD-B9596BF6EFEA}" destId="{685258BC-A949-4908-9C5D-EF7279705675}" srcOrd="0" destOrd="0" presId="urn:microsoft.com/office/officeart/2005/8/layout/orgChart1"/>
    <dgm:cxn modelId="{E36CFDD2-5AE4-4739-86D3-A2431708740E}" type="presParOf" srcId="{D313AC80-0759-4A9B-8E34-52CAB9E9B709}" destId="{37B1DABD-4506-480D-B49A-6EE9025EA8D9}" srcOrd="0" destOrd="0" presId="urn:microsoft.com/office/officeart/2005/8/layout/orgChart1"/>
    <dgm:cxn modelId="{D0B003A7-B2C5-4B18-B92A-9B9BDC12B323}" type="presParOf" srcId="{37B1DABD-4506-480D-B49A-6EE9025EA8D9}" destId="{B7B9AB2C-E05E-4E2B-A966-AAC8C1497FD2}" srcOrd="0" destOrd="0" presId="urn:microsoft.com/office/officeart/2005/8/layout/orgChart1"/>
    <dgm:cxn modelId="{B3091887-6FC4-4A18-82C8-C9E8B5B27431}" type="presParOf" srcId="{B7B9AB2C-E05E-4E2B-A966-AAC8C1497FD2}" destId="{20878287-870A-411A-89A2-C6FB3437D8DB}" srcOrd="0" destOrd="0" presId="urn:microsoft.com/office/officeart/2005/8/layout/orgChart1"/>
    <dgm:cxn modelId="{435D8F53-5A9C-4171-BB6F-645BFBADD664}" type="presParOf" srcId="{B7B9AB2C-E05E-4E2B-A966-AAC8C1497FD2}" destId="{A9618304-B9E8-4081-9FDD-C4DB75274852}" srcOrd="1" destOrd="0" presId="urn:microsoft.com/office/officeart/2005/8/layout/orgChart1"/>
    <dgm:cxn modelId="{02804876-0741-42A6-82A4-90DDAEB53146}" type="presParOf" srcId="{37B1DABD-4506-480D-B49A-6EE9025EA8D9}" destId="{95752EDA-CDCC-4872-96DA-7D1CBD2D1FD3}" srcOrd="1" destOrd="0" presId="urn:microsoft.com/office/officeart/2005/8/layout/orgChart1"/>
    <dgm:cxn modelId="{4A25B42D-5C4E-4044-9B5A-8E5C8733F456}" type="presParOf" srcId="{95752EDA-CDCC-4872-96DA-7D1CBD2D1FD3}" destId="{835E8425-9DC0-4400-A791-A77EBC488C29}" srcOrd="0" destOrd="0" presId="urn:microsoft.com/office/officeart/2005/8/layout/orgChart1"/>
    <dgm:cxn modelId="{07A43763-0157-4DCD-970E-4A17D2916551}" type="presParOf" srcId="{95752EDA-CDCC-4872-96DA-7D1CBD2D1FD3}" destId="{FA7AC7A0-5D65-46E1-9AFB-B3326ECF630D}" srcOrd="1" destOrd="0" presId="urn:microsoft.com/office/officeart/2005/8/layout/orgChart1"/>
    <dgm:cxn modelId="{E33E1733-649E-4C27-9BDA-E5B3B45CBE12}" type="presParOf" srcId="{FA7AC7A0-5D65-46E1-9AFB-B3326ECF630D}" destId="{BA978BFF-4D6B-4D63-BB82-FBA1B5DFC725}" srcOrd="0" destOrd="0" presId="urn:microsoft.com/office/officeart/2005/8/layout/orgChart1"/>
    <dgm:cxn modelId="{B2AF5143-EABC-4BE8-B476-F528CA1363FC}" type="presParOf" srcId="{BA978BFF-4D6B-4D63-BB82-FBA1B5DFC725}" destId="{35DE890D-5DD4-4DDC-9F80-0DF2EE280173}" srcOrd="0" destOrd="0" presId="urn:microsoft.com/office/officeart/2005/8/layout/orgChart1"/>
    <dgm:cxn modelId="{37F5581C-F606-433D-8C8A-B4D64DE8E144}" type="presParOf" srcId="{BA978BFF-4D6B-4D63-BB82-FBA1B5DFC725}" destId="{91E72818-1C39-4897-B25E-42F7E143B094}" srcOrd="1" destOrd="0" presId="urn:microsoft.com/office/officeart/2005/8/layout/orgChart1"/>
    <dgm:cxn modelId="{ACAFAEB5-B200-4653-BDB7-0F439337F268}" type="presParOf" srcId="{FA7AC7A0-5D65-46E1-9AFB-B3326ECF630D}" destId="{FB9D02AC-0CBD-4EBD-9A4F-6CDA46377C91}" srcOrd="1" destOrd="0" presId="urn:microsoft.com/office/officeart/2005/8/layout/orgChart1"/>
    <dgm:cxn modelId="{E323F89E-18D6-4EED-8950-38BA4A179A9D}" type="presParOf" srcId="{FA7AC7A0-5D65-46E1-9AFB-B3326ECF630D}" destId="{7D17543A-E733-4880-935E-0BEB75FC3FEF}" srcOrd="2" destOrd="0" presId="urn:microsoft.com/office/officeart/2005/8/layout/orgChart1"/>
    <dgm:cxn modelId="{E5E59079-A118-4CF9-9488-FAD34BAAE8A0}" type="presParOf" srcId="{95752EDA-CDCC-4872-96DA-7D1CBD2D1FD3}" destId="{E861DAEB-5D19-482C-AE6C-549904291101}" srcOrd="2" destOrd="0" presId="urn:microsoft.com/office/officeart/2005/8/layout/orgChart1"/>
    <dgm:cxn modelId="{3B246237-EAB2-44BA-B32F-15155AACDF8C}" type="presParOf" srcId="{95752EDA-CDCC-4872-96DA-7D1CBD2D1FD3}" destId="{F72AC5A3-9868-4009-80C0-418D0754A8D5}" srcOrd="3" destOrd="0" presId="urn:microsoft.com/office/officeart/2005/8/layout/orgChart1"/>
    <dgm:cxn modelId="{94A4C1A1-4A78-42AC-8962-67CB461F4B47}" type="presParOf" srcId="{F72AC5A3-9868-4009-80C0-418D0754A8D5}" destId="{7E01C2C2-4941-4665-84D7-C9856726FC90}" srcOrd="0" destOrd="0" presId="urn:microsoft.com/office/officeart/2005/8/layout/orgChart1"/>
    <dgm:cxn modelId="{93FA0927-C7EB-4079-A4A0-B6B2E27F97C8}" type="presParOf" srcId="{7E01C2C2-4941-4665-84D7-C9856726FC90}" destId="{685258BC-A949-4908-9C5D-EF7279705675}" srcOrd="0" destOrd="0" presId="urn:microsoft.com/office/officeart/2005/8/layout/orgChart1"/>
    <dgm:cxn modelId="{EA0966A6-656C-4578-9934-580535FD8A89}" type="presParOf" srcId="{7E01C2C2-4941-4665-84D7-C9856726FC90}" destId="{5ABA2C6F-6DFE-40BF-B3E4-BBC406A272DC}" srcOrd="1" destOrd="0" presId="urn:microsoft.com/office/officeart/2005/8/layout/orgChart1"/>
    <dgm:cxn modelId="{B0A41C86-A6E5-452C-A90C-72E8DDA3C484}" type="presParOf" srcId="{F72AC5A3-9868-4009-80C0-418D0754A8D5}" destId="{304A5CC6-9155-413D-9D2B-63059AA2F6D1}" srcOrd="1" destOrd="0" presId="urn:microsoft.com/office/officeart/2005/8/layout/orgChart1"/>
    <dgm:cxn modelId="{AE557482-E31A-44A5-8F5B-5559DAEDA9F7}" type="presParOf" srcId="{F72AC5A3-9868-4009-80C0-418D0754A8D5}" destId="{6655CFBB-6C89-4397-A67A-1E4CF9971D83}" srcOrd="2" destOrd="0" presId="urn:microsoft.com/office/officeart/2005/8/layout/orgChart1"/>
    <dgm:cxn modelId="{FC5889DC-A2E6-4B83-8737-7C6A0D3FF346}" type="presParOf" srcId="{95752EDA-CDCC-4872-96DA-7D1CBD2D1FD3}" destId="{03AFE250-9DEA-40F9-9438-74C20E949694}" srcOrd="4" destOrd="0" presId="urn:microsoft.com/office/officeart/2005/8/layout/orgChart1"/>
    <dgm:cxn modelId="{3F8DE96D-D266-40E6-9989-84DD1240A375}" type="presParOf" srcId="{95752EDA-CDCC-4872-96DA-7D1CBD2D1FD3}" destId="{90C7F714-9E7F-422F-88B2-785050B090AA}" srcOrd="5" destOrd="0" presId="urn:microsoft.com/office/officeart/2005/8/layout/orgChart1"/>
    <dgm:cxn modelId="{3ACC8F5D-C5C1-448E-903C-0BF7CBFFE9F8}" type="presParOf" srcId="{90C7F714-9E7F-422F-88B2-785050B090AA}" destId="{5B61F163-B2BC-4E63-9D83-F34328233E8D}" srcOrd="0" destOrd="0" presId="urn:microsoft.com/office/officeart/2005/8/layout/orgChart1"/>
    <dgm:cxn modelId="{55CC1D14-7299-435C-96F5-9FB51E6F7EC1}" type="presParOf" srcId="{5B61F163-B2BC-4E63-9D83-F34328233E8D}" destId="{42F2B01C-B031-40CB-88B5-F0B3E1F2D94E}" srcOrd="0" destOrd="0" presId="urn:microsoft.com/office/officeart/2005/8/layout/orgChart1"/>
    <dgm:cxn modelId="{12A7FACA-9AF5-4361-B55F-359D93202ABA}" type="presParOf" srcId="{5B61F163-B2BC-4E63-9D83-F34328233E8D}" destId="{3BED603B-15A7-4A87-BF1A-23FF89E7B5DB}" srcOrd="1" destOrd="0" presId="urn:microsoft.com/office/officeart/2005/8/layout/orgChart1"/>
    <dgm:cxn modelId="{C7A61400-4974-406A-B457-53D8AFE28B7F}" type="presParOf" srcId="{90C7F714-9E7F-422F-88B2-785050B090AA}" destId="{F3F006C1-36F5-4AF1-89AC-0D721A816678}" srcOrd="1" destOrd="0" presId="urn:microsoft.com/office/officeart/2005/8/layout/orgChart1"/>
    <dgm:cxn modelId="{FBEA81A0-0CB5-42EE-BD85-EB390201F7FF}" type="presParOf" srcId="{90C7F714-9E7F-422F-88B2-785050B090AA}" destId="{7FE1E936-D20D-461A-9743-6F7D0E270CA5}" srcOrd="2" destOrd="0" presId="urn:microsoft.com/office/officeart/2005/8/layout/orgChart1"/>
    <dgm:cxn modelId="{43139EA7-1793-4EB0-881C-D04EEC7F992A}" type="presParOf" srcId="{95752EDA-CDCC-4872-96DA-7D1CBD2D1FD3}" destId="{89957430-AD63-4E7F-B147-48FBB714B9C1}" srcOrd="6" destOrd="0" presId="urn:microsoft.com/office/officeart/2005/8/layout/orgChart1"/>
    <dgm:cxn modelId="{76B49280-C824-4760-B12B-4076A3ACD8A4}" type="presParOf" srcId="{95752EDA-CDCC-4872-96DA-7D1CBD2D1FD3}" destId="{F94A01D8-2E3A-4926-B9D8-FA1C2D01858B}" srcOrd="7" destOrd="0" presId="urn:microsoft.com/office/officeart/2005/8/layout/orgChart1"/>
    <dgm:cxn modelId="{2235CA92-AEA7-4E96-BBFE-E4436937E5EA}" type="presParOf" srcId="{F94A01D8-2E3A-4926-B9D8-FA1C2D01858B}" destId="{9BB8BB39-29A0-4E01-9C08-1F8B70546D8D}" srcOrd="0" destOrd="0" presId="urn:microsoft.com/office/officeart/2005/8/layout/orgChart1"/>
    <dgm:cxn modelId="{10D8366D-A6CD-47C7-9F57-0540A67AECC4}" type="presParOf" srcId="{9BB8BB39-29A0-4E01-9C08-1F8B70546D8D}" destId="{51F92444-86AF-4333-AC0C-B0DE4A309685}" srcOrd="0" destOrd="0" presId="urn:microsoft.com/office/officeart/2005/8/layout/orgChart1"/>
    <dgm:cxn modelId="{0EA553B9-C79C-46F2-ADD6-9FE831BFEA56}" type="presParOf" srcId="{9BB8BB39-29A0-4E01-9C08-1F8B70546D8D}" destId="{82BE13FF-C88B-456D-8238-DD7DE879A2AE}" srcOrd="1" destOrd="0" presId="urn:microsoft.com/office/officeart/2005/8/layout/orgChart1"/>
    <dgm:cxn modelId="{5FCF8F3C-07B1-4C05-ACA3-1A60EC1B0075}" type="presParOf" srcId="{F94A01D8-2E3A-4926-B9D8-FA1C2D01858B}" destId="{8D6F9AE7-4EF8-4237-A286-AC2C9C7DBD48}" srcOrd="1" destOrd="0" presId="urn:microsoft.com/office/officeart/2005/8/layout/orgChart1"/>
    <dgm:cxn modelId="{6646018B-1458-4EE1-B67F-CA430CCC7E7A}" type="presParOf" srcId="{F94A01D8-2E3A-4926-B9D8-FA1C2D01858B}" destId="{C2781525-A972-4CA4-A923-642E2FED72F9}" srcOrd="2" destOrd="0" presId="urn:microsoft.com/office/officeart/2005/8/layout/orgChart1"/>
    <dgm:cxn modelId="{5F268CCB-4F54-464E-A2D4-061DABCCE57E}" type="presParOf" srcId="{37B1DABD-4506-480D-B49A-6EE9025EA8D9}" destId="{009243D4-156F-4054-BC17-C44727BFECF8}" srcOrd="2" destOrd="0" presId="urn:microsoft.com/office/officeart/2005/8/layout/orgChart1"/>
    <dgm:cxn modelId="{22CD84D0-B966-481B-B176-9F62FE398EFC}" type="presParOf" srcId="{009243D4-156F-4054-BC17-C44727BFECF8}" destId="{00410879-D216-449D-8F99-DBA4ACFE5830}" srcOrd="0" destOrd="0" presId="urn:microsoft.com/office/officeart/2005/8/layout/orgChart1"/>
    <dgm:cxn modelId="{115FDFF7-A03D-487F-9762-10112C2A96FA}" type="presParOf" srcId="{009243D4-156F-4054-BC17-C44727BFECF8}" destId="{047868DC-7E30-4AC3-B3A2-908603753639}" srcOrd="1" destOrd="0" presId="urn:microsoft.com/office/officeart/2005/8/layout/orgChart1"/>
    <dgm:cxn modelId="{CC2157A7-961F-4F0A-912B-91D47AAD63DD}" type="presParOf" srcId="{047868DC-7E30-4AC3-B3A2-908603753639}" destId="{8D7317D1-F1CF-4C98-8680-AF3AF059AD50}" srcOrd="0" destOrd="0" presId="urn:microsoft.com/office/officeart/2005/8/layout/orgChart1"/>
    <dgm:cxn modelId="{FE16DB89-5000-4B60-BEBE-2C322612DBA1}" type="presParOf" srcId="{8D7317D1-F1CF-4C98-8680-AF3AF059AD50}" destId="{EB1CCB56-452D-43E7-93DB-C44ABE43F29B}" srcOrd="0" destOrd="0" presId="urn:microsoft.com/office/officeart/2005/8/layout/orgChart1"/>
    <dgm:cxn modelId="{B3289B84-FD85-4BFF-9572-673DB950847F}" type="presParOf" srcId="{8D7317D1-F1CF-4C98-8680-AF3AF059AD50}" destId="{9B99510A-8D9B-422C-9111-098B7C8958BF}" srcOrd="1" destOrd="0" presId="urn:microsoft.com/office/officeart/2005/8/layout/orgChart1"/>
    <dgm:cxn modelId="{F7AF0D38-3694-432D-AD0E-D0536848D0D8}" type="presParOf" srcId="{047868DC-7E30-4AC3-B3A2-908603753639}" destId="{CA3BAA89-D2CD-4702-BF14-989E83EF28D9}" srcOrd="1" destOrd="0" presId="urn:microsoft.com/office/officeart/2005/8/layout/orgChart1"/>
    <dgm:cxn modelId="{583DAB26-21FD-483B-A1C9-D290E9110D34}" type="presParOf" srcId="{047868DC-7E30-4AC3-B3A2-908603753639}" destId="{93C887AE-7357-4A7E-B620-1C5E2A37944A}" srcOrd="2" destOrd="0" presId="urn:microsoft.com/office/officeart/2005/8/layout/orgChart1"/>
    <dgm:cxn modelId="{3D0C4352-AC16-4615-922D-73F6B904F486}" type="presParOf" srcId="{D313AC80-0759-4A9B-8E34-52CAB9E9B709}" destId="{62CEA750-A77C-4DF7-9F3F-2FB294C023DB}" srcOrd="1" destOrd="0" presId="urn:microsoft.com/office/officeart/2005/8/layout/orgChart1"/>
    <dgm:cxn modelId="{6587EF7B-2A86-4FAB-B431-2E1BCEE4B83D}" type="presParOf" srcId="{62CEA750-A77C-4DF7-9F3F-2FB294C023DB}" destId="{0986C7B6-3CAA-420C-8CEC-0D4D9FA5ECCE}" srcOrd="0" destOrd="0" presId="urn:microsoft.com/office/officeart/2005/8/layout/orgChart1"/>
    <dgm:cxn modelId="{AFBC8F68-29B2-40AE-8B50-5F047679AA8A}" type="presParOf" srcId="{0986C7B6-3CAA-420C-8CEC-0D4D9FA5ECCE}" destId="{EB48859F-F49A-4790-9054-76C423E9C2C3}" srcOrd="0" destOrd="0" presId="urn:microsoft.com/office/officeart/2005/8/layout/orgChart1"/>
    <dgm:cxn modelId="{B1B023BB-BD2F-44E6-85DF-2CA1B4315291}" type="presParOf" srcId="{0986C7B6-3CAA-420C-8CEC-0D4D9FA5ECCE}" destId="{E5F904B5-1715-47AD-A0ED-EF7C275155BE}" srcOrd="1" destOrd="0" presId="urn:microsoft.com/office/officeart/2005/8/layout/orgChart1"/>
    <dgm:cxn modelId="{A738D77F-AEB5-4B70-8FC5-92BA6F912DA2}" type="presParOf" srcId="{62CEA750-A77C-4DF7-9F3F-2FB294C023DB}" destId="{BEEC4E45-D01B-4DEA-B838-E87AC1FC15DB}" srcOrd="1" destOrd="0" presId="urn:microsoft.com/office/officeart/2005/8/layout/orgChart1"/>
    <dgm:cxn modelId="{F21BB7B7-4F15-465E-B6E7-F5B0536F0539}" type="presParOf" srcId="{62CEA750-A77C-4DF7-9F3F-2FB294C023DB}" destId="{B397807C-0F4C-46BB-B4D9-F695253CCD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3B7B6-D65B-4B4A-8815-6CE55EB6AE01}">
      <dsp:nvSpPr>
        <dsp:cNvPr id="0" name=""/>
        <dsp:cNvSpPr/>
      </dsp:nvSpPr>
      <dsp:spPr>
        <a:xfrm>
          <a:off x="4553887" y="3865548"/>
          <a:ext cx="186554" cy="3372855"/>
        </a:xfrm>
        <a:custGeom>
          <a:avLst/>
          <a:gdLst/>
          <a:ahLst/>
          <a:cxnLst/>
          <a:rect l="0" t="0" r="0" b="0"/>
          <a:pathLst>
            <a:path>
              <a:moveTo>
                <a:pt x="186554" y="0"/>
              </a:moveTo>
              <a:lnTo>
                <a:pt x="186554" y="3372855"/>
              </a:lnTo>
              <a:lnTo>
                <a:pt x="0" y="3372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1E481-AB6D-4D4C-8A52-3D0FFFE543C8}">
      <dsp:nvSpPr>
        <dsp:cNvPr id="0" name=""/>
        <dsp:cNvSpPr/>
      </dsp:nvSpPr>
      <dsp:spPr>
        <a:xfrm>
          <a:off x="4599326" y="3865548"/>
          <a:ext cx="141115" cy="555859"/>
        </a:xfrm>
        <a:custGeom>
          <a:avLst/>
          <a:gdLst/>
          <a:ahLst/>
          <a:cxnLst/>
          <a:rect l="0" t="0" r="0" b="0"/>
          <a:pathLst>
            <a:path>
              <a:moveTo>
                <a:pt x="141115" y="0"/>
              </a:moveTo>
              <a:lnTo>
                <a:pt x="141115" y="555859"/>
              </a:lnTo>
              <a:lnTo>
                <a:pt x="0" y="5558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27709-6F65-4F2F-95A5-279BBBB5BE7F}">
      <dsp:nvSpPr>
        <dsp:cNvPr id="0" name=""/>
        <dsp:cNvSpPr/>
      </dsp:nvSpPr>
      <dsp:spPr>
        <a:xfrm>
          <a:off x="4740442" y="3865548"/>
          <a:ext cx="4065462" cy="1236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323"/>
              </a:lnTo>
              <a:lnTo>
                <a:pt x="4065462" y="1095323"/>
              </a:lnTo>
              <a:lnTo>
                <a:pt x="4065462" y="12364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D91E4-AAE1-4CE0-8C10-0E2E43191E1B}">
      <dsp:nvSpPr>
        <dsp:cNvPr id="0" name=""/>
        <dsp:cNvSpPr/>
      </dsp:nvSpPr>
      <dsp:spPr>
        <a:xfrm>
          <a:off x="4740442" y="3865548"/>
          <a:ext cx="2040176" cy="1248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794"/>
              </a:lnTo>
              <a:lnTo>
                <a:pt x="2040176" y="1107794"/>
              </a:lnTo>
              <a:lnTo>
                <a:pt x="2040176" y="1248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040E6-C530-470A-9D5E-293F77E31168}">
      <dsp:nvSpPr>
        <dsp:cNvPr id="0" name=""/>
        <dsp:cNvSpPr/>
      </dsp:nvSpPr>
      <dsp:spPr>
        <a:xfrm>
          <a:off x="4684454" y="3865548"/>
          <a:ext cx="91440" cy="1261388"/>
        </a:xfrm>
        <a:custGeom>
          <a:avLst/>
          <a:gdLst/>
          <a:ahLst/>
          <a:cxnLst/>
          <a:rect l="0" t="0" r="0" b="0"/>
          <a:pathLst>
            <a:path>
              <a:moveTo>
                <a:pt x="55987" y="0"/>
              </a:moveTo>
              <a:lnTo>
                <a:pt x="55987" y="1120273"/>
              </a:lnTo>
              <a:lnTo>
                <a:pt x="45720" y="1120273"/>
              </a:lnTo>
              <a:lnTo>
                <a:pt x="45720" y="1261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D85FE-8039-4E83-ABA2-73D054569A3C}">
      <dsp:nvSpPr>
        <dsp:cNvPr id="0" name=""/>
        <dsp:cNvSpPr/>
      </dsp:nvSpPr>
      <dsp:spPr>
        <a:xfrm>
          <a:off x="4692531" y="3865548"/>
          <a:ext cx="91440" cy="4013438"/>
        </a:xfrm>
        <a:custGeom>
          <a:avLst/>
          <a:gdLst/>
          <a:ahLst/>
          <a:cxnLst/>
          <a:rect l="0" t="0" r="0" b="0"/>
          <a:pathLst>
            <a:path>
              <a:moveTo>
                <a:pt x="47910" y="0"/>
              </a:moveTo>
              <a:lnTo>
                <a:pt x="47910" y="3872323"/>
              </a:lnTo>
              <a:lnTo>
                <a:pt x="45720" y="3872323"/>
              </a:lnTo>
              <a:lnTo>
                <a:pt x="45720" y="40134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EA1C2-0BFA-45A0-B8A3-8D2833DC635C}">
      <dsp:nvSpPr>
        <dsp:cNvPr id="0" name=""/>
        <dsp:cNvSpPr/>
      </dsp:nvSpPr>
      <dsp:spPr>
        <a:xfrm>
          <a:off x="2687793" y="3865548"/>
          <a:ext cx="2052648" cy="1248910"/>
        </a:xfrm>
        <a:custGeom>
          <a:avLst/>
          <a:gdLst/>
          <a:ahLst/>
          <a:cxnLst/>
          <a:rect l="0" t="0" r="0" b="0"/>
          <a:pathLst>
            <a:path>
              <a:moveTo>
                <a:pt x="2052648" y="0"/>
              </a:moveTo>
              <a:lnTo>
                <a:pt x="2052648" y="1107794"/>
              </a:lnTo>
              <a:lnTo>
                <a:pt x="0" y="1107794"/>
              </a:lnTo>
              <a:lnTo>
                <a:pt x="0" y="1248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ADD37-5487-442F-B285-1D6F1BFA8DE6}">
      <dsp:nvSpPr>
        <dsp:cNvPr id="0" name=""/>
        <dsp:cNvSpPr/>
      </dsp:nvSpPr>
      <dsp:spPr>
        <a:xfrm>
          <a:off x="674979" y="3865548"/>
          <a:ext cx="4065462" cy="1236438"/>
        </a:xfrm>
        <a:custGeom>
          <a:avLst/>
          <a:gdLst/>
          <a:ahLst/>
          <a:cxnLst/>
          <a:rect l="0" t="0" r="0" b="0"/>
          <a:pathLst>
            <a:path>
              <a:moveTo>
                <a:pt x="4065462" y="0"/>
              </a:moveTo>
              <a:lnTo>
                <a:pt x="4065462" y="1095323"/>
              </a:lnTo>
              <a:lnTo>
                <a:pt x="0" y="1095323"/>
              </a:lnTo>
              <a:lnTo>
                <a:pt x="0" y="12364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E640D-AA0E-4964-B19D-2DED61416B97}">
      <dsp:nvSpPr>
        <dsp:cNvPr id="0" name=""/>
        <dsp:cNvSpPr/>
      </dsp:nvSpPr>
      <dsp:spPr>
        <a:xfrm>
          <a:off x="4068464" y="3193571"/>
          <a:ext cx="1343954" cy="671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ExeCmd</a:t>
          </a:r>
          <a:r>
            <a:rPr lang="en-US" altLang="zh-CN" sz="1400" kern="1200" dirty="0" smtClean="0"/>
            <a:t>()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解析并处理指令</a:t>
          </a:r>
          <a:endParaRPr lang="zh-CN" altLang="en-US" sz="1400" kern="1200" dirty="0"/>
        </a:p>
      </dsp:txBody>
      <dsp:txXfrm>
        <a:off x="4068464" y="3193571"/>
        <a:ext cx="1343954" cy="671977"/>
      </dsp:txXfrm>
    </dsp:sp>
    <dsp:sp modelId="{8E98E84E-BD3D-4249-846B-E8B8958CF4E8}">
      <dsp:nvSpPr>
        <dsp:cNvPr id="0" name=""/>
        <dsp:cNvSpPr/>
      </dsp:nvSpPr>
      <dsp:spPr>
        <a:xfrm>
          <a:off x="3001" y="5101987"/>
          <a:ext cx="1343954" cy="671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Login.cpp</a:t>
          </a:r>
          <a:endParaRPr lang="zh-CN" altLang="en-US" sz="1400" kern="1200" dirty="0"/>
        </a:p>
      </dsp:txBody>
      <dsp:txXfrm>
        <a:off x="3001" y="5101987"/>
        <a:ext cx="1343954" cy="671977"/>
      </dsp:txXfrm>
    </dsp:sp>
    <dsp:sp modelId="{B1779A86-BF77-4F08-AFF3-99A830F6AA66}">
      <dsp:nvSpPr>
        <dsp:cNvPr id="0" name=""/>
        <dsp:cNvSpPr/>
      </dsp:nvSpPr>
      <dsp:spPr>
        <a:xfrm>
          <a:off x="2015815" y="5114459"/>
          <a:ext cx="1343954" cy="671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Send.cpp</a:t>
          </a:r>
        </a:p>
      </dsp:txBody>
      <dsp:txXfrm>
        <a:off x="2015815" y="5114459"/>
        <a:ext cx="1343954" cy="671977"/>
      </dsp:txXfrm>
    </dsp:sp>
    <dsp:sp modelId="{7DCD6199-AF7B-406B-A720-E4958E08C3BB}">
      <dsp:nvSpPr>
        <dsp:cNvPr id="0" name=""/>
        <dsp:cNvSpPr/>
      </dsp:nvSpPr>
      <dsp:spPr>
        <a:xfrm>
          <a:off x="4066274" y="7878987"/>
          <a:ext cx="1343954" cy="671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数据库</a:t>
          </a:r>
          <a:endParaRPr lang="en-US" altLang="zh-CN" sz="1400" kern="1200" dirty="0" smtClean="0"/>
        </a:p>
      </dsp:txBody>
      <dsp:txXfrm>
        <a:off x="4066274" y="7878987"/>
        <a:ext cx="1343954" cy="671977"/>
      </dsp:txXfrm>
    </dsp:sp>
    <dsp:sp modelId="{890ECD9F-EE28-4CEB-8188-9C4934539831}">
      <dsp:nvSpPr>
        <dsp:cNvPr id="0" name=""/>
        <dsp:cNvSpPr/>
      </dsp:nvSpPr>
      <dsp:spPr>
        <a:xfrm>
          <a:off x="4058196" y="5126937"/>
          <a:ext cx="1343954" cy="671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……</a:t>
          </a:r>
          <a:endParaRPr lang="zh-CN" altLang="en-US" sz="1400" kern="1200" dirty="0"/>
        </a:p>
      </dsp:txBody>
      <dsp:txXfrm>
        <a:off x="4058196" y="5126937"/>
        <a:ext cx="1343954" cy="671977"/>
      </dsp:txXfrm>
    </dsp:sp>
    <dsp:sp modelId="{78F4122F-2E1B-4217-A1D7-B8A1BD819325}">
      <dsp:nvSpPr>
        <dsp:cNvPr id="0" name=""/>
        <dsp:cNvSpPr/>
      </dsp:nvSpPr>
      <dsp:spPr>
        <a:xfrm>
          <a:off x="6108641" y="5114459"/>
          <a:ext cx="1343954" cy="671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SendFile.cpp</a:t>
          </a:r>
          <a:endParaRPr lang="zh-CN" altLang="en-US" sz="1400" kern="1200" dirty="0"/>
        </a:p>
      </dsp:txBody>
      <dsp:txXfrm>
        <a:off x="6108641" y="5114459"/>
        <a:ext cx="1343954" cy="671977"/>
      </dsp:txXfrm>
    </dsp:sp>
    <dsp:sp modelId="{5E833418-A1A4-47B7-AEDC-2BCCE3BFE12D}">
      <dsp:nvSpPr>
        <dsp:cNvPr id="0" name=""/>
        <dsp:cNvSpPr/>
      </dsp:nvSpPr>
      <dsp:spPr>
        <a:xfrm>
          <a:off x="8133927" y="5101987"/>
          <a:ext cx="1343954" cy="671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Quit.cpp</a:t>
          </a:r>
          <a:endParaRPr lang="zh-CN" altLang="en-US" sz="1400" kern="1200" dirty="0"/>
        </a:p>
      </dsp:txBody>
      <dsp:txXfrm>
        <a:off x="8133927" y="5101987"/>
        <a:ext cx="1343954" cy="671977"/>
      </dsp:txXfrm>
    </dsp:sp>
    <dsp:sp modelId="{7CDDA81E-08E9-43F1-ACF8-2508B41413B0}">
      <dsp:nvSpPr>
        <dsp:cNvPr id="0" name=""/>
        <dsp:cNvSpPr/>
      </dsp:nvSpPr>
      <dsp:spPr>
        <a:xfrm>
          <a:off x="3255372" y="4085419"/>
          <a:ext cx="1343954" cy="671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function.h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调用函数接口</a:t>
          </a:r>
          <a:endParaRPr lang="zh-CN" altLang="en-US" sz="1400" kern="1200" dirty="0"/>
        </a:p>
      </dsp:txBody>
      <dsp:txXfrm>
        <a:off x="3255372" y="4085419"/>
        <a:ext cx="1343954" cy="671977"/>
      </dsp:txXfrm>
    </dsp:sp>
    <dsp:sp modelId="{B461374B-59A2-4C41-B831-C5329987D4F3}">
      <dsp:nvSpPr>
        <dsp:cNvPr id="0" name=""/>
        <dsp:cNvSpPr/>
      </dsp:nvSpPr>
      <dsp:spPr>
        <a:xfrm>
          <a:off x="3209932" y="6902415"/>
          <a:ext cx="1343954" cy="671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数据传输对象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DTO</a:t>
          </a:r>
          <a:endParaRPr lang="en-US" altLang="zh-CN" sz="1400" kern="1200" dirty="0" smtClean="0"/>
        </a:p>
      </dsp:txBody>
      <dsp:txXfrm>
        <a:off x="3209932" y="6902415"/>
        <a:ext cx="1343954" cy="671977"/>
      </dsp:txXfrm>
    </dsp:sp>
    <dsp:sp modelId="{7EA8DB69-E25D-4D93-8B95-C2CB0F0244E5}">
      <dsp:nvSpPr>
        <dsp:cNvPr id="0" name=""/>
        <dsp:cNvSpPr/>
      </dsp:nvSpPr>
      <dsp:spPr>
        <a:xfrm>
          <a:off x="4035067" y="2141651"/>
          <a:ext cx="1343954" cy="671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客户端</a:t>
          </a:r>
          <a:endParaRPr lang="en-US" altLang="zh-CN" sz="1400" kern="1200" dirty="0" smtClean="0"/>
        </a:p>
      </dsp:txBody>
      <dsp:txXfrm>
        <a:off x="4035067" y="2141651"/>
        <a:ext cx="1343954" cy="671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10879-D216-449D-8F99-DBA4ACFE5830}">
      <dsp:nvSpPr>
        <dsp:cNvPr id="0" name=""/>
        <dsp:cNvSpPr/>
      </dsp:nvSpPr>
      <dsp:spPr>
        <a:xfrm>
          <a:off x="8147711" y="5527349"/>
          <a:ext cx="386688" cy="1694065"/>
        </a:xfrm>
        <a:custGeom>
          <a:avLst/>
          <a:gdLst/>
          <a:ahLst/>
          <a:cxnLst/>
          <a:rect l="0" t="0" r="0" b="0"/>
          <a:pathLst>
            <a:path>
              <a:moveTo>
                <a:pt x="386688" y="0"/>
              </a:moveTo>
              <a:lnTo>
                <a:pt x="386688" y="1694065"/>
              </a:lnTo>
              <a:lnTo>
                <a:pt x="0" y="1694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57430-AD63-4E7F-B147-48FBB714B9C1}">
      <dsp:nvSpPr>
        <dsp:cNvPr id="0" name=""/>
        <dsp:cNvSpPr/>
      </dsp:nvSpPr>
      <dsp:spPr>
        <a:xfrm>
          <a:off x="8534400" y="5527349"/>
          <a:ext cx="6684194" cy="3388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1442"/>
              </a:lnTo>
              <a:lnTo>
                <a:pt x="6684194" y="3001442"/>
              </a:lnTo>
              <a:lnTo>
                <a:pt x="6684194" y="3388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FE250-9DEA-40F9-9438-74C20E949694}">
      <dsp:nvSpPr>
        <dsp:cNvPr id="0" name=""/>
        <dsp:cNvSpPr/>
      </dsp:nvSpPr>
      <dsp:spPr>
        <a:xfrm>
          <a:off x="8534400" y="5527349"/>
          <a:ext cx="2228064" cy="3388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1442"/>
              </a:lnTo>
              <a:lnTo>
                <a:pt x="2228064" y="3001442"/>
              </a:lnTo>
              <a:lnTo>
                <a:pt x="2228064" y="3388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1DAEB-5D19-482C-AE6C-549904291101}">
      <dsp:nvSpPr>
        <dsp:cNvPr id="0" name=""/>
        <dsp:cNvSpPr/>
      </dsp:nvSpPr>
      <dsp:spPr>
        <a:xfrm>
          <a:off x="6306335" y="5527349"/>
          <a:ext cx="2228064" cy="3388131"/>
        </a:xfrm>
        <a:custGeom>
          <a:avLst/>
          <a:gdLst/>
          <a:ahLst/>
          <a:cxnLst/>
          <a:rect l="0" t="0" r="0" b="0"/>
          <a:pathLst>
            <a:path>
              <a:moveTo>
                <a:pt x="2228064" y="0"/>
              </a:moveTo>
              <a:lnTo>
                <a:pt x="2228064" y="3001442"/>
              </a:lnTo>
              <a:lnTo>
                <a:pt x="0" y="3001442"/>
              </a:lnTo>
              <a:lnTo>
                <a:pt x="0" y="3388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E8425-9DC0-4400-A791-A77EBC488C29}">
      <dsp:nvSpPr>
        <dsp:cNvPr id="0" name=""/>
        <dsp:cNvSpPr/>
      </dsp:nvSpPr>
      <dsp:spPr>
        <a:xfrm>
          <a:off x="1850205" y="5527349"/>
          <a:ext cx="6684194" cy="3388131"/>
        </a:xfrm>
        <a:custGeom>
          <a:avLst/>
          <a:gdLst/>
          <a:ahLst/>
          <a:cxnLst/>
          <a:rect l="0" t="0" r="0" b="0"/>
          <a:pathLst>
            <a:path>
              <a:moveTo>
                <a:pt x="6684194" y="0"/>
              </a:moveTo>
              <a:lnTo>
                <a:pt x="6684194" y="3001442"/>
              </a:lnTo>
              <a:lnTo>
                <a:pt x="0" y="3001442"/>
              </a:lnTo>
              <a:lnTo>
                <a:pt x="0" y="3388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78287-870A-411A-89A2-C6FB3437D8DB}">
      <dsp:nvSpPr>
        <dsp:cNvPr id="0" name=""/>
        <dsp:cNvSpPr/>
      </dsp:nvSpPr>
      <dsp:spPr>
        <a:xfrm>
          <a:off x="6693024" y="3685973"/>
          <a:ext cx="3682751" cy="1841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用户界面</a:t>
          </a:r>
          <a:endParaRPr lang="en-US" altLang="zh-CN" sz="4100" kern="1200" dirty="0" smtClean="0"/>
        </a:p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接受输入</a:t>
          </a:r>
          <a:endParaRPr lang="zh-CN" altLang="en-US" sz="4100" kern="1200" dirty="0"/>
        </a:p>
      </dsp:txBody>
      <dsp:txXfrm>
        <a:off x="6693024" y="3685973"/>
        <a:ext cx="3682751" cy="1841375"/>
      </dsp:txXfrm>
    </dsp:sp>
    <dsp:sp modelId="{35DE890D-5DD4-4DDC-9F80-0DF2EE280173}">
      <dsp:nvSpPr>
        <dsp:cNvPr id="0" name=""/>
        <dsp:cNvSpPr/>
      </dsp:nvSpPr>
      <dsp:spPr>
        <a:xfrm>
          <a:off x="8829" y="8915481"/>
          <a:ext cx="3682751" cy="1841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/>
            <a:t>login.c</a:t>
          </a:r>
          <a:endParaRPr lang="zh-CN" altLang="en-US" sz="4100" kern="1200" dirty="0"/>
        </a:p>
      </dsp:txBody>
      <dsp:txXfrm>
        <a:off x="8829" y="8915481"/>
        <a:ext cx="3682751" cy="1841375"/>
      </dsp:txXfrm>
    </dsp:sp>
    <dsp:sp modelId="{685258BC-A949-4908-9C5D-EF7279705675}">
      <dsp:nvSpPr>
        <dsp:cNvPr id="0" name=""/>
        <dsp:cNvSpPr/>
      </dsp:nvSpPr>
      <dsp:spPr>
        <a:xfrm>
          <a:off x="4464959" y="8915481"/>
          <a:ext cx="3682751" cy="1841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/>
            <a:t>signup.c</a:t>
          </a:r>
          <a:endParaRPr lang="zh-CN" altLang="en-US" sz="4100" kern="1200" dirty="0"/>
        </a:p>
      </dsp:txBody>
      <dsp:txXfrm>
        <a:off x="4464959" y="8915481"/>
        <a:ext cx="3682751" cy="1841375"/>
      </dsp:txXfrm>
    </dsp:sp>
    <dsp:sp modelId="{42F2B01C-B031-40CB-88B5-F0B3E1F2D94E}">
      <dsp:nvSpPr>
        <dsp:cNvPr id="0" name=""/>
        <dsp:cNvSpPr/>
      </dsp:nvSpPr>
      <dsp:spPr>
        <a:xfrm>
          <a:off x="8921088" y="8915481"/>
          <a:ext cx="3682751" cy="1841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main/</a:t>
          </a:r>
          <a:r>
            <a:rPr lang="en-US" altLang="zh-CN" sz="4100" kern="1200" dirty="0" err="1" smtClean="0"/>
            <a:t>windows.c</a:t>
          </a:r>
          <a:endParaRPr lang="zh-CN" altLang="en-US" sz="4100" kern="1200" dirty="0"/>
        </a:p>
      </dsp:txBody>
      <dsp:txXfrm>
        <a:off x="8921088" y="8915481"/>
        <a:ext cx="3682751" cy="1841375"/>
      </dsp:txXfrm>
    </dsp:sp>
    <dsp:sp modelId="{51F92444-86AF-4333-AC0C-B0DE4A309685}">
      <dsp:nvSpPr>
        <dsp:cNvPr id="0" name=""/>
        <dsp:cNvSpPr/>
      </dsp:nvSpPr>
      <dsp:spPr>
        <a:xfrm>
          <a:off x="13377218" y="8915481"/>
          <a:ext cx="3682751" cy="1841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/>
            <a:t>dialog.c</a:t>
          </a:r>
          <a:endParaRPr lang="zh-CN" altLang="en-US" sz="4100" kern="1200" dirty="0"/>
        </a:p>
      </dsp:txBody>
      <dsp:txXfrm>
        <a:off x="13377218" y="8915481"/>
        <a:ext cx="3682751" cy="1841375"/>
      </dsp:txXfrm>
    </dsp:sp>
    <dsp:sp modelId="{EB1CCB56-452D-43E7-93DB-C44ABE43F29B}">
      <dsp:nvSpPr>
        <dsp:cNvPr id="0" name=""/>
        <dsp:cNvSpPr/>
      </dsp:nvSpPr>
      <dsp:spPr>
        <a:xfrm>
          <a:off x="4464959" y="6300727"/>
          <a:ext cx="3682751" cy="1841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/>
            <a:t>gtk</a:t>
          </a:r>
          <a:r>
            <a:rPr lang="zh-CN" altLang="en-US" sz="4100" kern="1200" dirty="0" smtClean="0"/>
            <a:t>接口</a:t>
          </a:r>
          <a:endParaRPr lang="en-US" altLang="zh-CN" sz="4100" kern="1200" dirty="0" smtClean="0"/>
        </a:p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/>
            <a:t>gtk</a:t>
          </a:r>
          <a:r>
            <a:rPr lang="en-US" altLang="zh-CN" sz="4100" kern="1200" dirty="0" smtClean="0"/>
            <a:t>/</a:t>
          </a:r>
          <a:r>
            <a:rPr lang="en-US" altLang="zh-CN" sz="4100" kern="1200" dirty="0" err="1" smtClean="0"/>
            <a:t>gth.h</a:t>
          </a:r>
          <a:endParaRPr lang="zh-CN" altLang="en-US" sz="4100" kern="1200" dirty="0"/>
        </a:p>
      </dsp:txBody>
      <dsp:txXfrm>
        <a:off x="4464959" y="6300727"/>
        <a:ext cx="3682751" cy="1841375"/>
      </dsp:txXfrm>
    </dsp:sp>
    <dsp:sp modelId="{EB48859F-F49A-4790-9054-76C423E9C2C3}">
      <dsp:nvSpPr>
        <dsp:cNvPr id="0" name=""/>
        <dsp:cNvSpPr/>
      </dsp:nvSpPr>
      <dsp:spPr>
        <a:xfrm>
          <a:off x="6624046" y="12601455"/>
          <a:ext cx="3682751" cy="1841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服务器</a:t>
          </a:r>
        </a:p>
      </dsp:txBody>
      <dsp:txXfrm>
        <a:off x="6624046" y="12601455"/>
        <a:ext cx="3682751" cy="184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5748-2631-47A1-9939-179100F2804A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2790-AE3C-4BF2-8806-B8CA280D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7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5748-2631-47A1-9939-179100F2804A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2790-AE3C-4BF2-8806-B8CA280D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2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5748-2631-47A1-9939-179100F2804A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2790-AE3C-4BF2-8806-B8CA280D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5748-2631-47A1-9939-179100F2804A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2790-AE3C-4BF2-8806-B8CA280D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0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5748-2631-47A1-9939-179100F2804A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2790-AE3C-4BF2-8806-B8CA280D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1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5748-2631-47A1-9939-179100F2804A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2790-AE3C-4BF2-8806-B8CA280D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2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5748-2631-47A1-9939-179100F2804A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2790-AE3C-4BF2-8806-B8CA280D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4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5748-2631-47A1-9939-179100F2804A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2790-AE3C-4BF2-8806-B8CA280D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5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5748-2631-47A1-9939-179100F2804A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2790-AE3C-4BF2-8806-B8CA280D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3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5748-2631-47A1-9939-179100F2804A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2790-AE3C-4BF2-8806-B8CA280D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5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5748-2631-47A1-9939-179100F2804A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2790-AE3C-4BF2-8806-B8CA280D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5748-2631-47A1-9939-179100F2804A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2790-AE3C-4BF2-8806-B8CA280D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31322649"/>
              </p:ext>
            </p:extLst>
          </p:nvPr>
        </p:nvGraphicFramePr>
        <p:xfrm>
          <a:off x="2711116" y="-1636293"/>
          <a:ext cx="9480884" cy="8967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06763" y="3588069"/>
            <a:ext cx="18043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服务功能实现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451558" y="1182624"/>
            <a:ext cx="1" cy="3734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373120" y="4826000"/>
            <a:ext cx="4078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451559" y="4826000"/>
            <a:ext cx="4099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373120" y="413512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550801" y="413512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540240" y="413512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94960" y="4135120"/>
            <a:ext cx="0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2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00864502"/>
              </p:ext>
            </p:extLst>
          </p:nvPr>
        </p:nvGraphicFramePr>
        <p:xfrm>
          <a:off x="-1477108" y="-2719755"/>
          <a:ext cx="17068800" cy="1444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445477" y="8053753"/>
            <a:ext cx="0" cy="100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23692" y="8053753"/>
            <a:ext cx="0" cy="100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366739" y="8006861"/>
            <a:ext cx="0" cy="100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3692555" y="8053753"/>
            <a:ext cx="0" cy="100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5477" y="9015046"/>
            <a:ext cx="13247078" cy="4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078911" y="9015046"/>
            <a:ext cx="1827" cy="973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8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5655"/>
          <a:stretch/>
        </p:blipFill>
        <p:spPr>
          <a:xfrm>
            <a:off x="820616" y="-1859736"/>
            <a:ext cx="8582031" cy="61269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3118"/>
          <a:stretch/>
        </p:blipFill>
        <p:spPr>
          <a:xfrm>
            <a:off x="-2391507" y="4267200"/>
            <a:ext cx="12942277" cy="68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5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0059"/>
          <a:stretch/>
        </p:blipFill>
        <p:spPr>
          <a:xfrm>
            <a:off x="3633827" y="-4663855"/>
            <a:ext cx="8558173" cy="7711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26894"/>
          <a:stretch/>
        </p:blipFill>
        <p:spPr>
          <a:xfrm>
            <a:off x="3187807" y="3048000"/>
            <a:ext cx="9075076" cy="34970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134" y="-2176758"/>
            <a:ext cx="9077731" cy="112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4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 铠</dc:creator>
  <cp:lastModifiedBy>康 铠</cp:lastModifiedBy>
  <cp:revision>6</cp:revision>
  <dcterms:created xsi:type="dcterms:W3CDTF">2019-08-30T05:30:06Z</dcterms:created>
  <dcterms:modified xsi:type="dcterms:W3CDTF">2019-08-30T06:40:47Z</dcterms:modified>
</cp:coreProperties>
</file>