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418-4147-4277-8FB6-3717160B091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66AF6-D4B1-474B-B21D-EBAA9D9FEB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96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4EBCE-FE00-4B4D-AD59-730E92495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98676B-EAAF-4CE5-9006-BE35AF4B6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62DED-CB12-40EA-87DE-F136F2E1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0F00C-BD03-4A6B-8F83-4CEE9921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78621-9746-45B7-AD17-788763EE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43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6739-9667-443A-8685-74B4C650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3DD9BE-5200-4F33-8348-DB6AD2925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4EB4C6-7A19-4494-8C20-6D7604C7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6FDCF-3301-4289-AEE0-2FAFF278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C6E4AE-EF05-4AFA-A7DE-FFE58AC2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80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53264B-29AD-4BFC-AE7B-34BCB7259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28ACCD-0118-4C27-B7DD-84FBF9FAD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8B9763-0E0D-4C08-BD31-0E6E155C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8E4E8-5206-42FC-A268-2D429BE8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C1AE59-2BE1-478C-842E-F9E9C622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36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C6678-572E-44D5-A5A6-B17C60F7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5E3EC-10B2-4686-B60F-D0114039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55732F-C6BB-40BE-8A0F-F4B4D3E5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3DB917-402D-49DF-991B-3B028C9A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BB8626-B059-44F0-B90C-3C1BBCD5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7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AE10D9-5623-4870-8ADA-E8A9D8C1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843785-BB6C-4545-B649-24DEEC76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B9EF66-ADA0-41A8-90DC-329953B5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FBB7C-17D6-48A6-9E4B-23AEFD0E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096A3B-FB6D-487F-8532-2576EDA5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F03A2-5E9E-42D6-870D-7D020C9F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5A5B8-A12B-4013-88EE-3AF81EAA5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D7CF94-23B7-4FF1-852E-8E9F9DE8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DE79E9-F0A7-4BB2-B852-38B39ECB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EADEA9-6E8B-4921-BD0D-31D600B7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248884-E07D-4A65-BDE0-401AF4C7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0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CB43C-73FC-410B-98D1-D8E48F5F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87763B-3F31-4567-B10E-7A0E35F6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0903BA-FDED-4FB5-A789-804BE37E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083EA8-42EF-441C-B70D-9D1F40B63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00A2C6-EEC0-41B5-9EE2-AE2C135B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4D53F0-1DD2-487F-B1CB-84465C25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CDCFAB8-4402-4F68-BF0B-6BE95BC1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B18E48B-B9BA-44CF-AD2A-0F531A7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8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03BED-B775-4146-8C9B-3209380E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D5CD7F-40AC-4058-912B-79C38CB0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0602E-322B-4569-B63F-BBF59A91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096CB4-6F82-4A0D-804C-D560FA10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96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313A42-55B5-4320-AC51-CA5F6EFF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3A6526-DF51-41E7-AD77-AD1D0C89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97A0AA-64CE-4761-AB03-D6097AB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6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FF133-9C24-4C38-BE47-7FE2DB68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2E902-17F4-4875-93C2-92BB49B8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14197D-EF1E-4947-B86E-33D4CFC5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3DA0EF-3086-4A6C-9ED4-5ACAE69A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59E9C3-39BE-468F-9CED-F6B8F032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5B7C92-7B38-4D89-99CD-FA595CA9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8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533724-3D2B-441A-BB2F-C0A6E229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430AFC-A1FA-4D4B-A681-0B7D53029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41AF9-0742-4AF0-AC15-EA061898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29191-CA91-4645-B8C8-8CD5B931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D991E0-0B8C-421F-A57F-AC78FD30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D4F1CA-4667-4505-B6DC-8F600325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44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29910B-AA5D-43A0-9C01-58121A81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131E30-E4CE-4889-AD8D-5AF1F8A9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069C1E-1B49-49E7-8254-7EF29A11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EC2D-F471-4468-8A46-B7873F1A8E2B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C5BE3D-A572-40BD-A440-176BCD423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98E66E-BDB1-42BF-BF31-A575185CA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3BD6-EC50-4E13-9759-2C34F79CD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9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323B3F-78BE-4E86-B8CC-130A04B3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10" y="1347357"/>
            <a:ext cx="9537579" cy="487890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2A38D7-26A7-401F-B368-82D8CC763BEF}"/>
              </a:ext>
            </a:extLst>
          </p:cNvPr>
          <p:cNvSpPr txBox="1"/>
          <p:nvPr/>
        </p:nvSpPr>
        <p:spPr>
          <a:xfrm>
            <a:off x="2358886" y="450574"/>
            <a:ext cx="747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Verifica Precisione E Accuratezza</a:t>
            </a:r>
          </a:p>
        </p:txBody>
      </p:sp>
    </p:spTree>
    <p:extLst>
      <p:ext uri="{BB962C8B-B14F-4D97-AF65-F5344CB8AC3E}">
        <p14:creationId xmlns:p14="http://schemas.microsoft.com/office/powerpoint/2010/main" val="300428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ACBC9-A72A-4B04-97DE-7E4B0176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precisione in presenza di elevato disturbo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99A307-00A4-42DC-981F-D495B9825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89" y="1690688"/>
            <a:ext cx="7307211" cy="48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83295-61A7-45D6-B524-85DD23F8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pPr algn="ctr"/>
            <a:r>
              <a:rPr lang="it-IT" dirty="0"/>
              <a:t>Verifica accuratezza e precisione – prova 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77D4EA-049F-4831-8C91-84A05B081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5" y="1470992"/>
            <a:ext cx="7739269" cy="51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8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83295-61A7-45D6-B524-85DD23F8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pPr algn="ctr"/>
            <a:r>
              <a:rPr lang="it-IT" dirty="0"/>
              <a:t>Verifica precisione– prova 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77D4EA-049F-4831-8C91-84A05B081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6" t="30841" r="29452" b="11332"/>
          <a:stretch/>
        </p:blipFill>
        <p:spPr>
          <a:xfrm>
            <a:off x="6155020" y="1912358"/>
            <a:ext cx="5198780" cy="4793957"/>
          </a:xfrm>
          <a:prstGeom prst="rect">
            <a:avLst/>
          </a:prstGeom>
        </p:spPr>
      </p:pic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E4766265-AB88-4A69-B492-1FA1AED3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83654"/>
              </p:ext>
            </p:extLst>
          </p:nvPr>
        </p:nvGraphicFramePr>
        <p:xfrm>
          <a:off x="490330" y="1912359"/>
          <a:ext cx="4717776" cy="479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36">
                  <a:extLst>
                    <a:ext uri="{9D8B030D-6E8A-4147-A177-3AD203B41FA5}">
                      <a16:colId xmlns:a16="http://schemas.microsoft.com/office/drawing/2014/main" val="1196063111"/>
                    </a:ext>
                  </a:extLst>
                </a:gridCol>
                <a:gridCol w="436921">
                  <a:extLst>
                    <a:ext uri="{9D8B030D-6E8A-4147-A177-3AD203B41FA5}">
                      <a16:colId xmlns:a16="http://schemas.microsoft.com/office/drawing/2014/main" val="2166509321"/>
                    </a:ext>
                  </a:extLst>
                </a:gridCol>
                <a:gridCol w="1206149">
                  <a:extLst>
                    <a:ext uri="{9D8B030D-6E8A-4147-A177-3AD203B41FA5}">
                      <a16:colId xmlns:a16="http://schemas.microsoft.com/office/drawing/2014/main" val="1931123345"/>
                    </a:ext>
                  </a:extLst>
                </a:gridCol>
                <a:gridCol w="218461">
                  <a:extLst>
                    <a:ext uri="{9D8B030D-6E8A-4147-A177-3AD203B41FA5}">
                      <a16:colId xmlns:a16="http://schemas.microsoft.com/office/drawing/2014/main" val="1214658168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573250375"/>
                    </a:ext>
                  </a:extLst>
                </a:gridCol>
              </a:tblGrid>
              <a:tr h="38296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60184"/>
                  </a:ext>
                </a:extLst>
              </a:tr>
              <a:tr h="382964">
                <a:tc rowSpan="3">
                  <a:txBody>
                    <a:bodyPr/>
                    <a:lstStyle/>
                    <a:p>
                      <a:r>
                        <a:rPr lang="it-IT" dirty="0"/>
                        <a:t>Coordinate 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55.4±35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81.8±50.3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62616"/>
                  </a:ext>
                </a:extLst>
              </a:tr>
              <a:tr h="3829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110±66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122.6±73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6539"/>
                  </a:ext>
                </a:extLst>
              </a:tr>
              <a:tr h="38296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74.4±62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118.7.4±82.8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73554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Distanza0 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63±27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159±22.3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327807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Distanza1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2672.5±28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2687.6±23.8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58524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Distanza2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2317.3±35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2294.6±20.57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57771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Distanza3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1810.2±21,6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1757.7±29.1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0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85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83295-61A7-45D6-B524-85DD23F8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pPr algn="ctr"/>
            <a:r>
              <a:rPr lang="it-IT" dirty="0"/>
              <a:t>Verifica accuratezza e precisione– prova II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AAA9ADF-E487-438C-ABDB-2D6874E8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7" y="1354244"/>
            <a:ext cx="7712765" cy="51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0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83295-61A7-45D6-B524-85DD23F8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pPr algn="ctr"/>
            <a:r>
              <a:rPr lang="it-IT" dirty="0"/>
              <a:t>Verifica precisione – prova II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E4766265-AB88-4A69-B492-1FA1AED3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35266"/>
              </p:ext>
            </p:extLst>
          </p:nvPr>
        </p:nvGraphicFramePr>
        <p:xfrm>
          <a:off x="638652" y="1813355"/>
          <a:ext cx="4717776" cy="479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36">
                  <a:extLst>
                    <a:ext uri="{9D8B030D-6E8A-4147-A177-3AD203B41FA5}">
                      <a16:colId xmlns:a16="http://schemas.microsoft.com/office/drawing/2014/main" val="1196063111"/>
                    </a:ext>
                  </a:extLst>
                </a:gridCol>
                <a:gridCol w="436921">
                  <a:extLst>
                    <a:ext uri="{9D8B030D-6E8A-4147-A177-3AD203B41FA5}">
                      <a16:colId xmlns:a16="http://schemas.microsoft.com/office/drawing/2014/main" val="2166509321"/>
                    </a:ext>
                  </a:extLst>
                </a:gridCol>
                <a:gridCol w="1206149">
                  <a:extLst>
                    <a:ext uri="{9D8B030D-6E8A-4147-A177-3AD203B41FA5}">
                      <a16:colId xmlns:a16="http://schemas.microsoft.com/office/drawing/2014/main" val="1931123345"/>
                    </a:ext>
                  </a:extLst>
                </a:gridCol>
                <a:gridCol w="218461">
                  <a:extLst>
                    <a:ext uri="{9D8B030D-6E8A-4147-A177-3AD203B41FA5}">
                      <a16:colId xmlns:a16="http://schemas.microsoft.com/office/drawing/2014/main" val="1214658168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573250375"/>
                    </a:ext>
                  </a:extLst>
                </a:gridCol>
              </a:tblGrid>
              <a:tr h="38296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60184"/>
                  </a:ext>
                </a:extLst>
              </a:tr>
              <a:tr h="382964">
                <a:tc rowSpan="3">
                  <a:txBody>
                    <a:bodyPr/>
                    <a:lstStyle/>
                    <a:p>
                      <a:r>
                        <a:rPr lang="it-IT" dirty="0"/>
                        <a:t>Coordinate [mm]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73±13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109.6±17.5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62616"/>
                  </a:ext>
                </a:extLst>
              </a:tr>
              <a:tr h="3829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147±15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161.4±15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6539"/>
                  </a:ext>
                </a:extLst>
              </a:tr>
              <a:tr h="38296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91.6±36.3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154.13±37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73554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Distanza0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62±27.6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159.4±</a:t>
                      </a:r>
                      <a:r>
                        <a:rPr lang="it-IT" dirty="0"/>
                        <a:t>23.1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327807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Distanza1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2672±28.4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2690.6±24.5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58524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Distanza2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2322±20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2298.7±21.4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57771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Distanza3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1810±21.7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1758±25.6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01073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1372A02A-8C42-43E9-B0D6-9B59E1AD9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t="23161" r="28522" b="5918"/>
          <a:stretch/>
        </p:blipFill>
        <p:spPr>
          <a:xfrm>
            <a:off x="6347792" y="1813355"/>
            <a:ext cx="5205556" cy="47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83295-61A7-45D6-B524-85DD23F8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pPr algn="ctr"/>
            <a:r>
              <a:rPr lang="it-IT" dirty="0"/>
              <a:t>Verifica accuratezza e precisione – prova III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61BE20-8574-4458-A3B9-E35C37F2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3" y="1278966"/>
            <a:ext cx="7825753" cy="52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9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83295-61A7-45D6-B524-85DD23F8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/>
          <a:lstStyle/>
          <a:p>
            <a:pPr algn="ctr"/>
            <a:r>
              <a:rPr lang="it-IT" dirty="0"/>
              <a:t>Verifica precisione– prova III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E4766265-AB88-4A69-B492-1FA1AED3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72262"/>
              </p:ext>
            </p:extLst>
          </p:nvPr>
        </p:nvGraphicFramePr>
        <p:xfrm>
          <a:off x="638652" y="1813355"/>
          <a:ext cx="4717776" cy="479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36">
                  <a:extLst>
                    <a:ext uri="{9D8B030D-6E8A-4147-A177-3AD203B41FA5}">
                      <a16:colId xmlns:a16="http://schemas.microsoft.com/office/drawing/2014/main" val="1196063111"/>
                    </a:ext>
                  </a:extLst>
                </a:gridCol>
                <a:gridCol w="436921">
                  <a:extLst>
                    <a:ext uri="{9D8B030D-6E8A-4147-A177-3AD203B41FA5}">
                      <a16:colId xmlns:a16="http://schemas.microsoft.com/office/drawing/2014/main" val="2166509321"/>
                    </a:ext>
                  </a:extLst>
                </a:gridCol>
                <a:gridCol w="1206149">
                  <a:extLst>
                    <a:ext uri="{9D8B030D-6E8A-4147-A177-3AD203B41FA5}">
                      <a16:colId xmlns:a16="http://schemas.microsoft.com/office/drawing/2014/main" val="1931123345"/>
                    </a:ext>
                  </a:extLst>
                </a:gridCol>
                <a:gridCol w="218461">
                  <a:extLst>
                    <a:ext uri="{9D8B030D-6E8A-4147-A177-3AD203B41FA5}">
                      <a16:colId xmlns:a16="http://schemas.microsoft.com/office/drawing/2014/main" val="1214658168"/>
                    </a:ext>
                  </a:extLst>
                </a:gridCol>
                <a:gridCol w="1424609">
                  <a:extLst>
                    <a:ext uri="{9D8B030D-6E8A-4147-A177-3AD203B41FA5}">
                      <a16:colId xmlns:a16="http://schemas.microsoft.com/office/drawing/2014/main" val="573250375"/>
                    </a:ext>
                  </a:extLst>
                </a:gridCol>
              </a:tblGrid>
              <a:tr h="38296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TAG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60184"/>
                  </a:ext>
                </a:extLst>
              </a:tr>
              <a:tr h="382964">
                <a:tc rowSpan="3">
                  <a:txBody>
                    <a:bodyPr/>
                    <a:lstStyle/>
                    <a:p>
                      <a:r>
                        <a:rPr lang="it-IT" dirty="0"/>
                        <a:t>Coordinate</a:t>
                      </a:r>
                    </a:p>
                    <a:p>
                      <a:r>
                        <a:rPr lang="it-IT" dirty="0"/>
                        <a:t>[mm]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64.2±26.2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97.15±38.4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62616"/>
                  </a:ext>
                </a:extLst>
              </a:tr>
              <a:tr h="3829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129.1±49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140.8±52.9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6539"/>
                  </a:ext>
                </a:extLst>
              </a:tr>
              <a:tr h="38296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77.7±35.4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132.2±51.6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73554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Distanza0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64±27.5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159±23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327807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Distanza1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2674.1±31.45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2694±26.27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58524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Distanza2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2323±18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2297±22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57771"/>
                  </a:ext>
                </a:extLst>
              </a:tr>
              <a:tr h="815525">
                <a:tc>
                  <a:txBody>
                    <a:bodyPr/>
                    <a:lstStyle/>
                    <a:p>
                      <a:r>
                        <a:rPr lang="it-IT" dirty="0"/>
                        <a:t>Distanza3</a:t>
                      </a:r>
                    </a:p>
                    <a:p>
                      <a:r>
                        <a:rPr lang="it-IT" dirty="0"/>
                        <a:t>[mm]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1811±21.6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1760±25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01073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98F31D7F-BDE2-487E-9347-95E7923CF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8" t="19004" r="35949" b="11801"/>
          <a:stretch/>
        </p:blipFill>
        <p:spPr>
          <a:xfrm>
            <a:off x="6544025" y="1813354"/>
            <a:ext cx="4914341" cy="47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4D37F-EE73-46F8-8217-DCDE7612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riassuntiva- tag1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ED3C7C2-C5D5-4E8F-90FA-EA57DFA4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996315"/>
              </p:ext>
            </p:extLst>
          </p:nvPr>
        </p:nvGraphicFramePr>
        <p:xfrm>
          <a:off x="838200" y="1445796"/>
          <a:ext cx="10515600" cy="519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85">
                  <a:extLst>
                    <a:ext uri="{9D8B030D-6E8A-4147-A177-3AD203B41FA5}">
                      <a16:colId xmlns:a16="http://schemas.microsoft.com/office/drawing/2014/main" val="3320347541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1429013469"/>
                    </a:ext>
                  </a:extLst>
                </a:gridCol>
                <a:gridCol w="2869809">
                  <a:extLst>
                    <a:ext uri="{9D8B030D-6E8A-4147-A177-3AD203B41FA5}">
                      <a16:colId xmlns:a16="http://schemas.microsoft.com/office/drawing/2014/main" val="12132620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5129942"/>
                    </a:ext>
                  </a:extLst>
                </a:gridCol>
                <a:gridCol w="2772508">
                  <a:extLst>
                    <a:ext uri="{9D8B030D-6E8A-4147-A177-3AD203B41FA5}">
                      <a16:colId xmlns:a16="http://schemas.microsoft.com/office/drawing/2014/main" val="2771869161"/>
                    </a:ext>
                  </a:extLst>
                </a:gridCol>
              </a:tblGrid>
              <a:tr h="439274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PROVA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PROVA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PROVA III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23136"/>
                  </a:ext>
                </a:extLst>
              </a:tr>
              <a:tr h="244369">
                <a:tc rowSpan="3">
                  <a:txBody>
                    <a:bodyPr/>
                    <a:lstStyle/>
                    <a:p>
                      <a:r>
                        <a:rPr lang="it-IT" dirty="0"/>
                        <a:t>Coordinate [mm]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55.4±35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73±13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64.2±26.2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284941"/>
                  </a:ext>
                </a:extLst>
              </a:tr>
              <a:tr h="24437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110±66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147±15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129.1±49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06916"/>
                  </a:ext>
                </a:extLst>
              </a:tr>
              <a:tr h="24436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74.4±62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91.6±36.3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77.7±35.4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712068"/>
                  </a:ext>
                </a:extLst>
              </a:tr>
              <a:tr h="244369">
                <a:tc gridSpan="2">
                  <a:txBody>
                    <a:bodyPr/>
                    <a:lstStyle/>
                    <a:p>
                      <a:r>
                        <a:rPr lang="it-IT" dirty="0"/>
                        <a:t>Distanza 0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63±27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62±27.6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64±27.5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876276"/>
                  </a:ext>
                </a:extLst>
              </a:tr>
              <a:tr h="244369">
                <a:tc gridSpan="2">
                  <a:txBody>
                    <a:bodyPr/>
                    <a:lstStyle/>
                    <a:p>
                      <a:r>
                        <a:rPr lang="it-IT" dirty="0"/>
                        <a:t>Distanza 1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2672.5±28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2672±28.4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2674.1±31.45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884884"/>
                  </a:ext>
                </a:extLst>
              </a:tr>
              <a:tr h="244369">
                <a:tc gridSpan="2">
                  <a:txBody>
                    <a:bodyPr/>
                    <a:lstStyle/>
                    <a:p>
                      <a:r>
                        <a:rPr lang="it-IT" dirty="0"/>
                        <a:t>Distanza 2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2317.3±35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2322±20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2323±18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19671"/>
                  </a:ext>
                </a:extLst>
              </a:tr>
              <a:tr h="244369">
                <a:tc gridSpan="2">
                  <a:txBody>
                    <a:bodyPr/>
                    <a:lstStyle/>
                    <a:p>
                      <a:r>
                        <a:rPr lang="it-IT" dirty="0"/>
                        <a:t>Distanza 3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1810.2±21,6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1810±21.7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1811±21.6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55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1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4D37F-EE73-46F8-8217-DCDE7612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 riassuntiva- tag2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ED3C7C2-C5D5-4E8F-90FA-EA57DFA4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424602"/>
              </p:ext>
            </p:extLst>
          </p:nvPr>
        </p:nvGraphicFramePr>
        <p:xfrm>
          <a:off x="838200" y="1445796"/>
          <a:ext cx="10515600" cy="519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85">
                  <a:extLst>
                    <a:ext uri="{9D8B030D-6E8A-4147-A177-3AD203B41FA5}">
                      <a16:colId xmlns:a16="http://schemas.microsoft.com/office/drawing/2014/main" val="3320347541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1429013469"/>
                    </a:ext>
                  </a:extLst>
                </a:gridCol>
                <a:gridCol w="2869809">
                  <a:extLst>
                    <a:ext uri="{9D8B030D-6E8A-4147-A177-3AD203B41FA5}">
                      <a16:colId xmlns:a16="http://schemas.microsoft.com/office/drawing/2014/main" val="121326206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5129942"/>
                    </a:ext>
                  </a:extLst>
                </a:gridCol>
                <a:gridCol w="2772508">
                  <a:extLst>
                    <a:ext uri="{9D8B030D-6E8A-4147-A177-3AD203B41FA5}">
                      <a16:colId xmlns:a16="http://schemas.microsoft.com/office/drawing/2014/main" val="2771869161"/>
                    </a:ext>
                  </a:extLst>
                </a:gridCol>
              </a:tblGrid>
              <a:tr h="439274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PROVA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PROVA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PROVA III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823136"/>
                  </a:ext>
                </a:extLst>
              </a:tr>
              <a:tr h="244369">
                <a:tc rowSpan="3">
                  <a:txBody>
                    <a:bodyPr/>
                    <a:lstStyle/>
                    <a:p>
                      <a:r>
                        <a:rPr lang="it-IT" dirty="0"/>
                        <a:t>Coordinate [mm]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81.8±50.3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109.6±17.5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97.15±38.4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84941"/>
                  </a:ext>
                </a:extLst>
              </a:tr>
              <a:tr h="24437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122.6±73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161.4±15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140.8±52.9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06916"/>
                  </a:ext>
                </a:extLst>
              </a:tr>
              <a:tr h="24436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118.7.4±82.8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154.13±37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132.2±51.6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12068"/>
                  </a:ext>
                </a:extLst>
              </a:tr>
              <a:tr h="244369">
                <a:tc gridSpan="2">
                  <a:txBody>
                    <a:bodyPr/>
                    <a:lstStyle/>
                    <a:p>
                      <a:r>
                        <a:rPr lang="it-IT" dirty="0"/>
                        <a:t>Distanza 0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159±22.3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159.4±</a:t>
                      </a:r>
                      <a:r>
                        <a:rPr lang="it-IT" dirty="0"/>
                        <a:t>23.1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159±23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76276"/>
                  </a:ext>
                </a:extLst>
              </a:tr>
              <a:tr h="244369">
                <a:tc gridSpan="2">
                  <a:txBody>
                    <a:bodyPr/>
                    <a:lstStyle/>
                    <a:p>
                      <a:r>
                        <a:rPr lang="it-IT" dirty="0"/>
                        <a:t>Distanza 1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2687.6±23.8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2690.6±24.5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2694±26.27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84884"/>
                  </a:ext>
                </a:extLst>
              </a:tr>
              <a:tr h="244369">
                <a:tc gridSpan="2">
                  <a:txBody>
                    <a:bodyPr/>
                    <a:lstStyle/>
                    <a:p>
                      <a:r>
                        <a:rPr lang="it-IT" dirty="0"/>
                        <a:t>Distanza 2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2294.6±20.57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2298.7±21.4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2297±22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19671"/>
                  </a:ext>
                </a:extLst>
              </a:tr>
              <a:tr h="244369">
                <a:tc gridSpan="2">
                  <a:txBody>
                    <a:bodyPr/>
                    <a:lstStyle/>
                    <a:p>
                      <a:r>
                        <a:rPr lang="it-IT" dirty="0"/>
                        <a:t>Distanza 3 [mm]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1757.7±29.1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1758±25.6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it-I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1760±25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5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466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284</Words>
  <Application>Microsoft Office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Verifica accuratezza e precisione – prova I</vt:lpstr>
      <vt:lpstr>Verifica precisione– prova I</vt:lpstr>
      <vt:lpstr>Verifica accuratezza e precisione– prova II</vt:lpstr>
      <vt:lpstr>Verifica precisione – prova II</vt:lpstr>
      <vt:lpstr>Verifica accuratezza e precisione – prova III</vt:lpstr>
      <vt:lpstr>Verifica precisione– prova III</vt:lpstr>
      <vt:lpstr>Tabella riassuntiva- tag1</vt:lpstr>
      <vt:lpstr>Tabella riassuntiva- tag2</vt:lpstr>
      <vt:lpstr>Verifica precisione in presenza di elevato disturbo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 accuratezza</dc:title>
  <dc:creator>sabrina avantaggiato</dc:creator>
  <cp:lastModifiedBy>sabrina avantaggiato</cp:lastModifiedBy>
  <cp:revision>31</cp:revision>
  <dcterms:created xsi:type="dcterms:W3CDTF">2018-11-17T08:51:27Z</dcterms:created>
  <dcterms:modified xsi:type="dcterms:W3CDTF">2019-01-14T14:21:13Z</dcterms:modified>
</cp:coreProperties>
</file>