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72" r:id="rId5"/>
    <p:sldId id="273" r:id="rId6"/>
    <p:sldId id="274" r:id="rId7"/>
    <p:sldId id="268" r:id="rId8"/>
    <p:sldId id="26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BCF47-C986-462E-BF24-78B107EA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B742A4-396F-4887-BF7B-C3F6DF93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01B5CA-9FBF-443F-9297-E9A7AABC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77492E-85A5-4590-8286-529DB02D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50E897-CC04-4665-9D68-796D1076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3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698BE-80FE-4E3F-94CA-531406AC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CAD0C6-73E7-46DF-907F-9E96B73DC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1B7A8E-2E7E-4727-A0E1-58C6BE55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170F2-F772-45EB-AA18-787FAF0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4AB645-FB8E-4719-9913-87DC119D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60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6A4C28-FDB6-451A-A8AE-3188E6A5A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997EBA-B2A5-4A0A-81D8-D258FDDF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4ACEB5-66AA-4CFA-972C-FA4A3767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AEE1A9-A42D-48A4-8F73-1ADB9B05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89FB25-A2A9-42C7-8E8B-B23A99A1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0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40F8C-1DBF-4682-BDCD-0F2EAA45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22BB5-8DC3-4470-8D2A-544EB332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D6CA37-4C50-4EC6-AF60-E2F3C2C3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02B55-299F-456F-B41A-A2996A9D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740916-9389-44DD-B08A-C89D3E2C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0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87306-A155-4985-A280-B340317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76F1DB-65B2-41A5-B4A5-0111C98A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48971-A239-43C1-ACB5-B2B5A557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5474C8-275D-4498-A778-EC9AC8FC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1BBF7-611C-47BD-A86A-2191314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9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07D84-F740-4DFE-ACB2-79479E0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4B282-EA5A-4389-B854-354EA8FD3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B734ED-B346-4FC6-A263-1F3B138D2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1C5C32-CC54-4F99-AE5E-1937A538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A12B0-6EE0-4288-8064-59746785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535AB1-1967-402E-90E0-4B899E2C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29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46BE1-0BCB-4052-819E-C69D0809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0644F5-2386-4D61-927A-A92FF4F7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B88372-4BD1-4957-9426-BE9E76398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3385F-1685-4048-9478-4A2ADC273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31AFE5-5181-48D2-B189-B822BCE41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E7EE3A-D7C4-4B47-9B19-FA9AAEBC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6BBADE-14DC-4036-B411-7776F635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8D118A-A6C5-4C8E-8AAD-04A48FE0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99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CD5DF-8DF9-40CE-BD03-F5D2BEBD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665A76-874F-4B8C-8518-1A38BECB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4DA9E0-3718-456B-9457-27E8DE81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B9376A-69C7-4EC7-BDAF-4E44C54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94B11B-5590-49AA-A422-67E1FED1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3410E3-4AF7-4FF9-9EEC-68BC081D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C68F34-D888-4226-B16A-6024B9B9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0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4092F-411A-456F-BFD1-8A6100F2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2D855C-A00F-4386-9F81-8A5A9ACD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B678C6-A157-4D0F-8640-C9C3737B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F1DF26-B183-486B-B1B9-2EF954F2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15CF37-8960-4BD1-B8BD-F8C86A08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F7A71E-2A1F-4177-BF15-F81C1583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15809-1836-4A1C-A372-DABC1098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775017-A09D-41D3-A48A-69953D36D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025E94-F72A-444D-AA47-54BF67FDF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AF090E-52DD-44EC-B9DC-CCD3A3D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20CCFE-6A56-43DC-813B-D85AB054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08CA43-4973-47B9-976F-33E538FB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5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900446-029D-4FA8-B728-33AD9674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EE076B-A1B1-4EDD-AA50-7836F271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00A67-8316-4816-AA2F-2CB3EE89E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AAF5-D0AD-46F3-B988-E112C7767C15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B4062-CF2E-40E8-B149-D4C428363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87F66-08A4-4590-929B-DF26DF0B4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3DA5-3328-4ABB-A8D6-E3A014265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39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iclipunti.gov.it/corso-di-formazione-per-genitor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0BA6F-60FF-49CE-B96D-67748762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ESPERIMENTI PORTA SERIALE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4BBF2-40E5-4CA7-BE42-183E38E10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CONFRONTO IN TERMINI DI FREQUENZA TRA LA SERIALE STANDARD DI ARDUINO E LA SERIAL PORT</a:t>
            </a:r>
          </a:p>
        </p:txBody>
      </p:sp>
    </p:spTree>
    <p:extLst>
      <p:ext uri="{BB962C8B-B14F-4D97-AF65-F5344CB8AC3E}">
        <p14:creationId xmlns:p14="http://schemas.microsoft.com/office/powerpoint/2010/main" val="167376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26676-9727-49AF-9175-E0BC0DA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 con </a:t>
            </a:r>
            <a:r>
              <a:rPr lang="it-IT" dirty="0" err="1"/>
              <a:t>SerialPort.WriteFlash</a:t>
            </a:r>
            <a:r>
              <a:rPr lang="it-IT" dirty="0"/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5A10A6-BDFA-4AC4-A865-D17B640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6"/>
            <a:ext cx="11023948" cy="503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Sketch per valutare tempi di scrittura di stringhe al variare della dimensione del Buffer della porta seriale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5BB6D9F-83A3-45FE-81D8-9CAD6696278F}"/>
              </a:ext>
            </a:extLst>
          </p:cNvPr>
          <p:cNvSpPr/>
          <p:nvPr/>
        </p:nvSpPr>
        <p:spPr>
          <a:xfrm>
            <a:off x="1828800" y="3031305"/>
            <a:ext cx="263047" cy="3006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895D20A-D27B-4D10-BA45-66C6621D127B}"/>
              </a:ext>
            </a:extLst>
          </p:cNvPr>
          <p:cNvCxnSpPr>
            <a:cxnSpLocks/>
          </p:cNvCxnSpPr>
          <p:nvPr/>
        </p:nvCxnSpPr>
        <p:spPr>
          <a:xfrm flipH="1" flipV="1">
            <a:off x="2293086" y="3331923"/>
            <a:ext cx="237995" cy="160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798A911-3B14-4936-ABDB-51A7C5A390FB}"/>
              </a:ext>
            </a:extLst>
          </p:cNvPr>
          <p:cNvCxnSpPr/>
          <p:nvPr/>
        </p:nvCxnSpPr>
        <p:spPr>
          <a:xfrm>
            <a:off x="1152394" y="4688211"/>
            <a:ext cx="764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FC79022E-77FA-4B79-92AC-AA2CC4384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818" y="2494311"/>
            <a:ext cx="4685982" cy="3847838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C203BEE8-C24B-47A7-88A6-AEE0730A05A6}"/>
              </a:ext>
            </a:extLst>
          </p:cNvPr>
          <p:cNvSpPr/>
          <p:nvPr/>
        </p:nvSpPr>
        <p:spPr>
          <a:xfrm>
            <a:off x="8142457" y="3031305"/>
            <a:ext cx="263047" cy="3006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3083248-0014-49D5-9D9F-236A4D42E07E}"/>
              </a:ext>
            </a:extLst>
          </p:cNvPr>
          <p:cNvCxnSpPr/>
          <p:nvPr/>
        </p:nvCxnSpPr>
        <p:spPr>
          <a:xfrm>
            <a:off x="7530230" y="4688211"/>
            <a:ext cx="764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787CE7D-7371-4FA6-92A0-D64491984BFB}"/>
              </a:ext>
            </a:extLst>
          </p:cNvPr>
          <p:cNvCxnSpPr>
            <a:cxnSpLocks/>
          </p:cNvCxnSpPr>
          <p:nvPr/>
        </p:nvCxnSpPr>
        <p:spPr>
          <a:xfrm flipV="1">
            <a:off x="6862396" y="4688211"/>
            <a:ext cx="152401" cy="157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7E980C-C412-4440-B04C-1FA9C40630BA}"/>
              </a:ext>
            </a:extLst>
          </p:cNvPr>
          <p:cNvCxnSpPr>
            <a:cxnSpLocks/>
          </p:cNvCxnSpPr>
          <p:nvPr/>
        </p:nvCxnSpPr>
        <p:spPr>
          <a:xfrm flipH="1" flipV="1">
            <a:off x="8418030" y="3351064"/>
            <a:ext cx="237995" cy="160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DD371DAE-5176-4FA5-9C8F-79784EC0E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r="12792" b="14521"/>
          <a:stretch/>
        </p:blipFill>
        <p:spPr>
          <a:xfrm>
            <a:off x="791669" y="2506837"/>
            <a:ext cx="4882055" cy="3847838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A6F97C6C-8E3A-408D-810B-44409AA7267F}"/>
              </a:ext>
            </a:extLst>
          </p:cNvPr>
          <p:cNvSpPr/>
          <p:nvPr/>
        </p:nvSpPr>
        <p:spPr>
          <a:xfrm>
            <a:off x="2290617" y="3043831"/>
            <a:ext cx="263047" cy="3006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39317AB-CA9E-4E9C-B816-8E73EB96B438}"/>
              </a:ext>
            </a:extLst>
          </p:cNvPr>
          <p:cNvCxnSpPr>
            <a:cxnSpLocks/>
          </p:cNvCxnSpPr>
          <p:nvPr/>
        </p:nvCxnSpPr>
        <p:spPr>
          <a:xfrm flipH="1" flipV="1">
            <a:off x="2754903" y="3344449"/>
            <a:ext cx="237995" cy="160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633D3E2-B689-45DF-8F4B-8ECB761EC968}"/>
              </a:ext>
            </a:extLst>
          </p:cNvPr>
          <p:cNvCxnSpPr/>
          <p:nvPr/>
        </p:nvCxnSpPr>
        <p:spPr>
          <a:xfrm>
            <a:off x="1614211" y="4700737"/>
            <a:ext cx="764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C09ECCD-5BBA-4508-AF19-9AE2DF6B6D8A}"/>
              </a:ext>
            </a:extLst>
          </p:cNvPr>
          <p:cNvCxnSpPr>
            <a:cxnSpLocks/>
          </p:cNvCxnSpPr>
          <p:nvPr/>
        </p:nvCxnSpPr>
        <p:spPr>
          <a:xfrm flipV="1">
            <a:off x="946377" y="4700737"/>
            <a:ext cx="152401" cy="157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2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26676-9727-49AF-9175-E0BC0DA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 con </a:t>
            </a:r>
            <a:r>
              <a:rPr lang="it-IT" dirty="0" err="1"/>
              <a:t>SerialPort.WriteFlash</a:t>
            </a:r>
            <a:r>
              <a:rPr lang="it-IT" dirty="0"/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5A10A6-BDFA-4AC4-A865-D17B640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6"/>
            <a:ext cx="11023948" cy="503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Sketch per valutare tempi di scrittura di stringhe al variare della dimensione del Buffer della porta seriale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79A4EA-696A-4F89-AA9B-088B4636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/>
          <a:stretch/>
        </p:blipFill>
        <p:spPr>
          <a:xfrm>
            <a:off x="856990" y="2604703"/>
            <a:ext cx="11005158" cy="22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26676-9727-49AF-9175-E0BC0DA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 con </a:t>
            </a:r>
            <a:r>
              <a:rPr lang="it-IT" dirty="0" err="1"/>
              <a:t>SerialPort.WriteFlash</a:t>
            </a:r>
            <a:r>
              <a:rPr lang="it-IT" dirty="0"/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5A10A6-BDFA-4AC4-A865-D17B640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6"/>
            <a:ext cx="110239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Sketch per valutare tempi di scrittura di stringhe al variare della dimensione del Buffer della porta seriale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00BBA16-E35A-4AD9-95C7-37ABEC627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0"/>
          <a:stretch/>
        </p:blipFill>
        <p:spPr>
          <a:xfrm>
            <a:off x="1839851" y="2298532"/>
            <a:ext cx="2707096" cy="4308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79FA65-5F2A-4437-A0B6-839F5D8F546D}"/>
              </a:ext>
            </a:extLst>
          </p:cNvPr>
          <p:cNvSpPr txBox="1"/>
          <p:nvPr/>
        </p:nvSpPr>
        <p:spPr>
          <a:xfrm>
            <a:off x="2430049" y="1929200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Write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1389F25-8CBA-476C-A0B3-BE608BCEE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620" y="2298532"/>
            <a:ext cx="2707096" cy="446649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5AD1A6-6226-491C-9A0E-ED585E94F417}"/>
              </a:ext>
            </a:extLst>
          </p:cNvPr>
          <p:cNvSpPr txBox="1"/>
          <p:nvPr/>
        </p:nvSpPr>
        <p:spPr>
          <a:xfrm>
            <a:off x="8047972" y="1929200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Print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54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26676-9727-49AF-9175-E0BC0DA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 con </a:t>
            </a:r>
            <a:r>
              <a:rPr lang="it-IT" dirty="0" err="1"/>
              <a:t>SerialPort.WriteFlash</a:t>
            </a:r>
            <a:r>
              <a:rPr lang="it-IT" dirty="0"/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5A10A6-BDFA-4AC4-A865-D17B640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6"/>
            <a:ext cx="110239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Sketch per valutare tempi di scrittura di stringhe al variare della dimensione del Buffer della porta seriale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89EDD64-889E-4A8F-A75C-E86E1E71A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" b="2635"/>
          <a:stretch/>
        </p:blipFill>
        <p:spPr>
          <a:xfrm>
            <a:off x="838200" y="2201450"/>
            <a:ext cx="4799652" cy="421978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7A5E28D-8771-4A8B-AA94-43253BFF7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8003" y="1659495"/>
            <a:ext cx="630197" cy="52003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A2707F7-61DA-4D9C-9CB1-B03097D8A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50" y="2229087"/>
            <a:ext cx="4799653" cy="419215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C40000-C5B1-45F4-ACB2-A1905FEF4155}"/>
              </a:ext>
            </a:extLst>
          </p:cNvPr>
          <p:cNvSpPr txBox="1"/>
          <p:nvPr/>
        </p:nvSpPr>
        <p:spPr>
          <a:xfrm>
            <a:off x="2512417" y="1837733"/>
            <a:ext cx="22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Write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7FD2C2A-FCCC-43E0-9658-55E5CAA4D224}"/>
              </a:ext>
            </a:extLst>
          </p:cNvPr>
          <p:cNvSpPr txBox="1"/>
          <p:nvPr/>
        </p:nvSpPr>
        <p:spPr>
          <a:xfrm>
            <a:off x="8169580" y="1810197"/>
            <a:ext cx="22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print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85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26676-9727-49AF-9175-E0BC0DA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 con </a:t>
            </a:r>
            <a:r>
              <a:rPr lang="it-IT" dirty="0" err="1"/>
              <a:t>SerialPort.WriteFlash</a:t>
            </a:r>
            <a:r>
              <a:rPr lang="it-IT" dirty="0"/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5A10A6-BDFA-4AC4-A865-D17B640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0239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Sketch per valutare tempi di scrittura di stringhe al variare della dimensione del Buffer della porta seriale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6EAE55-80E5-4A36-BA8D-52A89C07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2" y="1610744"/>
            <a:ext cx="4601424" cy="464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4E130B-6AF5-4E97-B47D-2DDCE7EDF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0" r="19748"/>
          <a:stretch/>
        </p:blipFill>
        <p:spPr>
          <a:xfrm>
            <a:off x="838200" y="2488447"/>
            <a:ext cx="4962198" cy="423208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9FB2A6A-2250-49CD-8CAB-EDBD676862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3"/>
          <a:stretch/>
        </p:blipFill>
        <p:spPr>
          <a:xfrm>
            <a:off x="6096000" y="2488447"/>
            <a:ext cx="5257800" cy="4232087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EFFBD9A-529B-4FEB-A5AA-2518B046028C}"/>
              </a:ext>
            </a:extLst>
          </p:cNvPr>
          <p:cNvSpPr txBox="1"/>
          <p:nvPr/>
        </p:nvSpPr>
        <p:spPr>
          <a:xfrm>
            <a:off x="1818362" y="207896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Write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E998E19-F23D-491B-83E2-860640C28699}"/>
              </a:ext>
            </a:extLst>
          </p:cNvPr>
          <p:cNvSpPr txBox="1"/>
          <p:nvPr/>
        </p:nvSpPr>
        <p:spPr>
          <a:xfrm>
            <a:off x="7530230" y="207896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print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748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A075A-3D11-4672-9893-C11A5CF5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it-IT" dirty="0"/>
              <a:t>Prova con &lt;</a:t>
            </a:r>
            <a:r>
              <a:rPr lang="it-IT" dirty="0" err="1"/>
              <a:t>SerialPort</a:t>
            </a:r>
            <a:r>
              <a:rPr lang="it-IT" dirty="0"/>
              <a:t>&gt; e </a:t>
            </a:r>
            <a:r>
              <a:rPr lang="it-IT" dirty="0" err="1"/>
              <a:t>Pozyx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188F705-2FEF-45C9-AC5F-0621A4C4AC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6328" y="1490271"/>
          <a:ext cx="8239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983">
                  <a:extLst>
                    <a:ext uri="{9D8B030D-6E8A-4147-A177-3AD203B41FA5}">
                      <a16:colId xmlns:a16="http://schemas.microsoft.com/office/drawing/2014/main" val="1571418211"/>
                    </a:ext>
                  </a:extLst>
                </a:gridCol>
                <a:gridCol w="2746911">
                  <a:extLst>
                    <a:ext uri="{9D8B030D-6E8A-4147-A177-3AD203B41FA5}">
                      <a16:colId xmlns:a16="http://schemas.microsoft.com/office/drawing/2014/main" val="435867241"/>
                    </a:ext>
                  </a:extLst>
                </a:gridCol>
                <a:gridCol w="2746447">
                  <a:extLst>
                    <a:ext uri="{9D8B030D-6E8A-4147-A177-3AD203B41FA5}">
                      <a16:colId xmlns:a16="http://schemas.microsoft.com/office/drawing/2014/main" val="206769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3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78±6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38±2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PROVA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74±5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40±3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PROVA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76±5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41±2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PROVA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75±5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39±2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9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PROVA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80±6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39±2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4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PROVA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78±6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40±2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6697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D2FC57D2-9533-4359-BD7D-25CB46B8C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1269" y="4813162"/>
          <a:ext cx="104294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1980204176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4154545474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3643292175"/>
                    </a:ext>
                  </a:extLst>
                </a:gridCol>
              </a:tblGrid>
              <a:tr h="36280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Serial standard di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 TAG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 TAG (COME SLAVE)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8990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[78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[40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30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A075A-3D11-4672-9893-C11A5CF5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Prova  &lt;</a:t>
            </a:r>
            <a:r>
              <a:rPr lang="it-IT" dirty="0" err="1"/>
              <a:t>SerialPort</a:t>
            </a:r>
            <a:r>
              <a:rPr lang="it-IT" dirty="0"/>
              <a:t>&gt; con 2 tag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188F705-2FEF-45C9-AC5F-0621A4C4AC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5547" y="1780331"/>
          <a:ext cx="9476634" cy="147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878">
                  <a:extLst>
                    <a:ext uri="{9D8B030D-6E8A-4147-A177-3AD203B41FA5}">
                      <a16:colId xmlns:a16="http://schemas.microsoft.com/office/drawing/2014/main" val="1571418211"/>
                    </a:ext>
                  </a:extLst>
                </a:gridCol>
                <a:gridCol w="3158878">
                  <a:extLst>
                    <a:ext uri="{9D8B030D-6E8A-4147-A177-3AD203B41FA5}">
                      <a16:colId xmlns:a16="http://schemas.microsoft.com/office/drawing/2014/main" val="435867241"/>
                    </a:ext>
                  </a:extLst>
                </a:gridCol>
                <a:gridCol w="3158878">
                  <a:extLst>
                    <a:ext uri="{9D8B030D-6E8A-4147-A177-3AD203B41FA5}">
                      <a16:colId xmlns:a16="http://schemas.microsoft.com/office/drawing/2014/main" val="2067698755"/>
                    </a:ext>
                  </a:extLst>
                </a:gridCol>
              </a:tblGrid>
              <a:tr h="7374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FREQUENZA LOOP</a:t>
                      </a:r>
                    </a:p>
                    <a:p>
                      <a:pPr algn="ctr"/>
                      <a:r>
                        <a:rPr lang="it-IT" dirty="0" err="1"/>
                        <a:t>Dim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Serial_Buffer</a:t>
                      </a:r>
                      <a:r>
                        <a:rPr lang="it-IT" dirty="0"/>
                        <a:t>)= 64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FREQUENZA LOOP</a:t>
                      </a:r>
                    </a:p>
                    <a:p>
                      <a:pPr algn="ctr"/>
                      <a:r>
                        <a:rPr lang="it-IT" dirty="0" err="1"/>
                        <a:t>Dim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Serial_Buffer</a:t>
                      </a:r>
                      <a:r>
                        <a:rPr lang="it-IT" dirty="0"/>
                        <a:t>)= 80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3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43±3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41±2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GetRange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41±2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8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92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ESPERIMENTI PORTA SERIALE</vt:lpstr>
      <vt:lpstr>Prova con SerialPort.WriteFlash  </vt:lpstr>
      <vt:lpstr>Prova con SerialPort.WriteFlash  </vt:lpstr>
      <vt:lpstr>Prova con SerialPort.WriteFlash  </vt:lpstr>
      <vt:lpstr>Prova con SerialPort.WriteFlash  </vt:lpstr>
      <vt:lpstr>Prova con SerialPort.WriteFlash  </vt:lpstr>
      <vt:lpstr>Prova con &lt;SerialPort&gt; e Pozyx</vt:lpstr>
      <vt:lpstr>Prova  &lt;SerialPort&gt; con 2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ESPERIMENTI PORTA SERIALE</dc:title>
  <dc:creator>sabrina avantaggiato</dc:creator>
  <cp:lastModifiedBy>sabrina avantaggiato</cp:lastModifiedBy>
  <cp:revision>1</cp:revision>
  <dcterms:created xsi:type="dcterms:W3CDTF">2019-01-14T14:21:52Z</dcterms:created>
  <dcterms:modified xsi:type="dcterms:W3CDTF">2019-01-14T14:25:29Z</dcterms:modified>
</cp:coreProperties>
</file>