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0" r:id="rId2"/>
    <p:sldId id="475" r:id="rId3"/>
    <p:sldId id="465" r:id="rId4"/>
    <p:sldId id="476" r:id="rId5"/>
    <p:sldId id="468" r:id="rId6"/>
    <p:sldId id="469" r:id="rId7"/>
    <p:sldId id="471" r:id="rId8"/>
    <p:sldId id="472" r:id="rId9"/>
    <p:sldId id="473" r:id="rId10"/>
    <p:sldId id="278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ABD"/>
    <a:srgbClr val="54ACDA"/>
    <a:srgbClr val="FFFFFF"/>
    <a:srgbClr val="2C2C2E"/>
    <a:srgbClr val="1D2225"/>
    <a:srgbClr val="2F528F"/>
    <a:srgbClr val="4472C4"/>
    <a:srgbClr val="CBC6C0"/>
    <a:srgbClr val="000000"/>
    <a:srgbClr val="EAE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78EE9-48C5-46BC-B994-23448405523E}" v="366" dt="2022-07-05T09:44:14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4" autoAdjust="0"/>
    <p:restoredTop sz="76485" autoAdjust="0"/>
  </p:normalViewPr>
  <p:slideViewPr>
    <p:cSldViewPr snapToGrid="0">
      <p:cViewPr varScale="1">
        <p:scale>
          <a:sx n="84" d="100"/>
          <a:sy n="84" d="100"/>
        </p:scale>
        <p:origin x="17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성우" userId="4667a82cb2e7781a" providerId="LiveId" clId="{E8A78EE9-48C5-46BC-B994-23448405523E}"/>
    <pc:docChg chg="undo custSel addSld delSld modSld sldOrd">
      <pc:chgData name="조 성우" userId="4667a82cb2e7781a" providerId="LiveId" clId="{E8A78EE9-48C5-46BC-B994-23448405523E}" dt="2022-07-05T09:44:14.754" v="5941" actId="20577"/>
      <pc:docMkLst>
        <pc:docMk/>
      </pc:docMkLst>
      <pc:sldChg chg="delSp del mod">
        <pc:chgData name="조 성우" userId="4667a82cb2e7781a" providerId="LiveId" clId="{E8A78EE9-48C5-46BC-B994-23448405523E}" dt="2022-07-05T08:43:08.329" v="4937" actId="47"/>
        <pc:sldMkLst>
          <pc:docMk/>
          <pc:sldMk cId="1421699393" sldId="256"/>
        </pc:sldMkLst>
        <pc:spChg chg="del">
          <ac:chgData name="조 성우" userId="4667a82cb2e7781a" providerId="LiveId" clId="{E8A78EE9-48C5-46BC-B994-23448405523E}" dt="2022-07-05T00:41:15.282" v="633" actId="478"/>
          <ac:spMkLst>
            <pc:docMk/>
            <pc:sldMk cId="1421699393" sldId="256"/>
            <ac:spMk id="17" creationId="{5BDF3EA7-1ED2-4868-AA06-F19AAD4D2021}"/>
          </ac:spMkLst>
        </pc:spChg>
        <pc:spChg chg="del">
          <ac:chgData name="조 성우" userId="4667a82cb2e7781a" providerId="LiveId" clId="{E8A78EE9-48C5-46BC-B994-23448405523E}" dt="2022-07-05T00:41:15.282" v="633" actId="478"/>
          <ac:spMkLst>
            <pc:docMk/>
            <pc:sldMk cId="1421699393" sldId="256"/>
            <ac:spMk id="19" creationId="{558DCD85-31F7-4065-A015-1B0433558680}"/>
          </ac:spMkLst>
        </pc:spChg>
        <pc:spChg chg="del">
          <ac:chgData name="조 성우" userId="4667a82cb2e7781a" providerId="LiveId" clId="{E8A78EE9-48C5-46BC-B994-23448405523E}" dt="2022-07-05T00:41:15.282" v="633" actId="478"/>
          <ac:spMkLst>
            <pc:docMk/>
            <pc:sldMk cId="1421699393" sldId="256"/>
            <ac:spMk id="20" creationId="{0836C2B9-B167-4B6D-8ED0-98F9DADD6E53}"/>
          </ac:spMkLst>
        </pc:spChg>
        <pc:spChg chg="del">
          <ac:chgData name="조 성우" userId="4667a82cb2e7781a" providerId="LiveId" clId="{E8A78EE9-48C5-46BC-B994-23448405523E}" dt="2022-07-05T00:41:15.282" v="633" actId="478"/>
          <ac:spMkLst>
            <pc:docMk/>
            <pc:sldMk cId="1421699393" sldId="256"/>
            <ac:spMk id="21" creationId="{C6159FBE-C758-4929-B1E9-71F92E610EF8}"/>
          </ac:spMkLst>
        </pc:spChg>
      </pc:sldChg>
      <pc:sldChg chg="addSp delSp modSp mod">
        <pc:chgData name="조 성우" userId="4667a82cb2e7781a" providerId="LiveId" clId="{E8A78EE9-48C5-46BC-B994-23448405523E}" dt="2022-07-05T08:48:26.454" v="5020" actId="20577"/>
        <pc:sldMkLst>
          <pc:docMk/>
          <pc:sldMk cId="2706533586" sldId="260"/>
        </pc:sldMkLst>
        <pc:spChg chg="mod">
          <ac:chgData name="조 성우" userId="4667a82cb2e7781a" providerId="LiveId" clId="{E8A78EE9-48C5-46BC-B994-23448405523E}" dt="2022-07-05T00:40:32.344" v="631" actId="20577"/>
          <ac:spMkLst>
            <pc:docMk/>
            <pc:sldMk cId="2706533586" sldId="260"/>
            <ac:spMk id="6" creationId="{90885B53-82A1-49AE-B871-87E28178A164}"/>
          </ac:spMkLst>
        </pc:spChg>
        <pc:spChg chg="add del">
          <ac:chgData name="조 성우" userId="4667a82cb2e7781a" providerId="LiveId" clId="{E8A78EE9-48C5-46BC-B994-23448405523E}" dt="2022-07-05T08:39:02.246" v="4862" actId="22"/>
          <ac:spMkLst>
            <pc:docMk/>
            <pc:sldMk cId="2706533586" sldId="260"/>
            <ac:spMk id="8" creationId="{A5D03A2C-A584-8999-6221-7ABC0DE1EAE7}"/>
          </ac:spMkLst>
        </pc:spChg>
        <pc:spChg chg="mod">
          <ac:chgData name="조 성우" userId="4667a82cb2e7781a" providerId="LiveId" clId="{E8A78EE9-48C5-46BC-B994-23448405523E}" dt="2022-07-05T00:32:51.344" v="404" actId="20577"/>
          <ac:spMkLst>
            <pc:docMk/>
            <pc:sldMk cId="2706533586" sldId="260"/>
            <ac:spMk id="9" creationId="{2FD33E46-D3A9-45A6-9A72-05A65B4838E1}"/>
          </ac:spMkLst>
        </pc:spChg>
        <pc:spChg chg="add mod">
          <ac:chgData name="조 성우" userId="4667a82cb2e7781a" providerId="LiveId" clId="{E8A78EE9-48C5-46BC-B994-23448405523E}" dt="2022-07-05T08:48:25.732" v="5019" actId="20577"/>
          <ac:spMkLst>
            <pc:docMk/>
            <pc:sldMk cId="2706533586" sldId="260"/>
            <ac:spMk id="10" creationId="{5C813AE1-0A23-8C5F-9141-1394172DD8B5}"/>
          </ac:spMkLst>
        </pc:spChg>
        <pc:spChg chg="add del mod">
          <ac:chgData name="조 성우" userId="4667a82cb2e7781a" providerId="LiveId" clId="{E8A78EE9-48C5-46BC-B994-23448405523E}" dt="2022-07-05T08:39:35.323" v="4866" actId="478"/>
          <ac:spMkLst>
            <pc:docMk/>
            <pc:sldMk cId="2706533586" sldId="260"/>
            <ac:spMk id="11" creationId="{74249333-C8A7-46BD-8312-DBE80D7F6634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12" creationId="{59D9F54A-31EB-497A-99C3-5A4BECB335CD}"/>
          </ac:spMkLst>
        </pc:spChg>
        <pc:spChg chg="add del mod">
          <ac:chgData name="조 성우" userId="4667a82cb2e7781a" providerId="LiveId" clId="{E8A78EE9-48C5-46BC-B994-23448405523E}" dt="2022-07-05T08:40:50.085" v="4895"/>
          <ac:spMkLst>
            <pc:docMk/>
            <pc:sldMk cId="2706533586" sldId="260"/>
            <ac:spMk id="12" creationId="{FC6DD7B2-45D3-6023-2F46-8E5879BA7922}"/>
          </ac:spMkLst>
        </pc:spChg>
        <pc:spChg chg="mod">
          <ac:chgData name="조 성우" userId="4667a82cb2e7781a" providerId="LiveId" clId="{E8A78EE9-48C5-46BC-B994-23448405523E}" dt="2022-07-05T08:42:32.113" v="4936" actId="20577"/>
          <ac:spMkLst>
            <pc:docMk/>
            <pc:sldMk cId="2706533586" sldId="260"/>
            <ac:spMk id="13" creationId="{2495F7A8-6CDE-4FEB-927F-DAF022E543D4}"/>
          </ac:spMkLst>
        </pc:spChg>
        <pc:spChg chg="add del mod">
          <ac:chgData name="조 성우" userId="4667a82cb2e7781a" providerId="LiveId" clId="{E8A78EE9-48C5-46BC-B994-23448405523E}" dt="2022-07-05T08:40:56.509" v="4898" actId="478"/>
          <ac:spMkLst>
            <pc:docMk/>
            <pc:sldMk cId="2706533586" sldId="260"/>
            <ac:spMk id="14" creationId="{FAA07A19-0D49-618D-BB8E-7683C37C196F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15" creationId="{233BAE8A-0BB6-45F0-AE75-B14EADE04891}"/>
          </ac:spMkLst>
        </pc:spChg>
        <pc:spChg chg="add mod">
          <ac:chgData name="조 성우" userId="4667a82cb2e7781a" providerId="LiveId" clId="{E8A78EE9-48C5-46BC-B994-23448405523E}" dt="2022-07-05T08:48:26.454" v="5020" actId="20577"/>
          <ac:spMkLst>
            <pc:docMk/>
            <pc:sldMk cId="2706533586" sldId="260"/>
            <ac:spMk id="15" creationId="{400D84BF-8934-9D28-7C71-FAA5BDB76D4A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16" creationId="{C8C5D37D-9E3B-430A-9EB2-8F9CF1D5BD9F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17" creationId="{D6E80A5D-9E93-4FBC-B2C9-029B7110DBB3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18" creationId="{1AA28971-D140-480C-8F84-C4681C601DFA}"/>
          </ac:spMkLst>
        </pc:spChg>
        <pc:spChg chg="del">
          <ac:chgData name="조 성우" userId="4667a82cb2e7781a" providerId="LiveId" clId="{E8A78EE9-48C5-46BC-B994-23448405523E}" dt="2022-07-05T00:31:02.755" v="1" actId="478"/>
          <ac:spMkLst>
            <pc:docMk/>
            <pc:sldMk cId="2706533586" sldId="260"/>
            <ac:spMk id="20" creationId="{A3941672-9293-4FE7-A812-AC0B94742309}"/>
          </ac:spMkLst>
        </pc:spChg>
        <pc:spChg chg="del">
          <ac:chgData name="조 성우" userId="4667a82cb2e7781a" providerId="LiveId" clId="{E8A78EE9-48C5-46BC-B994-23448405523E}" dt="2022-07-05T00:30:57.802" v="0" actId="478"/>
          <ac:spMkLst>
            <pc:docMk/>
            <pc:sldMk cId="2706533586" sldId="260"/>
            <ac:spMk id="22" creationId="{E5EAB789-66BF-4C02-BABB-48B6C0554073}"/>
          </ac:spMkLst>
        </pc:spChg>
        <pc:spChg chg="del">
          <ac:chgData name="조 성우" userId="4667a82cb2e7781a" providerId="LiveId" clId="{E8A78EE9-48C5-46BC-B994-23448405523E}" dt="2022-07-05T00:30:57.802" v="0" actId="478"/>
          <ac:spMkLst>
            <pc:docMk/>
            <pc:sldMk cId="2706533586" sldId="260"/>
            <ac:spMk id="23" creationId="{6953B549-7B27-4777-9DD7-C457AC8514B2}"/>
          </ac:spMkLst>
        </pc:spChg>
      </pc:sldChg>
      <pc:sldChg chg="delSp modSp mod">
        <pc:chgData name="조 성우" userId="4667a82cb2e7781a" providerId="LiveId" clId="{E8A78EE9-48C5-46BC-B994-23448405523E}" dt="2022-07-05T08:43:39.325" v="4974" actId="478"/>
        <pc:sldMkLst>
          <pc:docMk/>
          <pc:sldMk cId="3336335407" sldId="278"/>
        </pc:sldMkLst>
        <pc:spChg chg="mod">
          <ac:chgData name="조 성우" userId="4667a82cb2e7781a" providerId="LiveId" clId="{E8A78EE9-48C5-46BC-B994-23448405523E}" dt="2022-07-05T08:43:29.717" v="4972" actId="207"/>
          <ac:spMkLst>
            <pc:docMk/>
            <pc:sldMk cId="3336335407" sldId="278"/>
            <ac:spMk id="11" creationId="{FA67F31E-09DE-9B99-7515-F6436933023A}"/>
          </ac:spMkLst>
        </pc:spChg>
        <pc:picChg chg="del mod">
          <ac:chgData name="조 성우" userId="4667a82cb2e7781a" providerId="LiveId" clId="{E8A78EE9-48C5-46BC-B994-23448405523E}" dt="2022-07-05T08:43:39.325" v="4974" actId="478"/>
          <ac:picMkLst>
            <pc:docMk/>
            <pc:sldMk cId="3336335407" sldId="278"/>
            <ac:picMk id="8" creationId="{0B99E525-6E0F-DD8A-7F9F-FB2F1A95D210}"/>
          </ac:picMkLst>
        </pc:picChg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995022199" sldId="281"/>
        </pc:sldMkLst>
      </pc:sldChg>
      <pc:sldChg chg="del">
        <pc:chgData name="조 성우" userId="4667a82cb2e7781a" providerId="LiveId" clId="{E8A78EE9-48C5-46BC-B994-23448405523E}" dt="2022-07-05T00:41:09.758" v="632" actId="47"/>
        <pc:sldMkLst>
          <pc:docMk/>
          <pc:sldMk cId="2506429774" sldId="433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877649725" sldId="434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189206203" sldId="435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3347120042" sldId="436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906859243" sldId="437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696112064" sldId="438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729666758" sldId="439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178428750" sldId="440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733532948" sldId="441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7682933" sldId="442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4225827138" sldId="446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421827685" sldId="447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276264640" sldId="452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4019614366" sldId="454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1599122459" sldId="457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946156432" sldId="458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295612417" sldId="459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3817321004" sldId="460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4166337999" sldId="461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890111568" sldId="462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372373286" sldId="463"/>
        </pc:sldMkLst>
      </pc:sldChg>
      <pc:sldChg chg="del">
        <pc:chgData name="조 성우" userId="4667a82cb2e7781a" providerId="LiveId" clId="{E8A78EE9-48C5-46BC-B994-23448405523E}" dt="2022-07-05T08:43:08.329" v="4937" actId="47"/>
        <pc:sldMkLst>
          <pc:docMk/>
          <pc:sldMk cId="2435649997" sldId="464"/>
        </pc:sldMkLst>
      </pc:sldChg>
      <pc:sldChg chg="addSp delSp modSp add mod modTransition setBg modNotesTx">
        <pc:chgData name="조 성우" userId="4667a82cb2e7781a" providerId="LiveId" clId="{E8A78EE9-48C5-46BC-B994-23448405523E}" dt="2022-07-05T09:42:58.673" v="5890" actId="20577"/>
        <pc:sldMkLst>
          <pc:docMk/>
          <pc:sldMk cId="1520770797" sldId="465"/>
        </pc:sldMkLst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17" creationId="{6B1C3793-8546-0FBB-9184-4D6A00BB2E39}"/>
          </ac:spMkLst>
        </pc:spChg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18" creationId="{B35271F4-8DE6-4834-605A-311D0B56F3B0}"/>
          </ac:spMkLst>
        </pc:spChg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19" creationId="{8DCD94EA-4596-C625-F149-A178D56B96E0}"/>
          </ac:spMkLst>
        </pc:spChg>
        <pc:spChg chg="mod">
          <ac:chgData name="조 성우" userId="4667a82cb2e7781a" providerId="LiveId" clId="{E8A78EE9-48C5-46BC-B994-23448405523E}" dt="2022-07-05T06:10:41.343" v="4828" actId="1076"/>
          <ac:spMkLst>
            <pc:docMk/>
            <pc:sldMk cId="1520770797" sldId="465"/>
            <ac:spMk id="20" creationId="{F36C4810-5CEC-0F63-072F-EA31ECEC8EEB}"/>
          </ac:spMkLst>
        </pc:spChg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21" creationId="{CD6E5001-B07A-64CF-8CE0-4E0AA18C4F04}"/>
          </ac:spMkLst>
        </pc:spChg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23" creationId="{2478C5F0-D2BE-BC06-95DC-03EB43FD1877}"/>
          </ac:spMkLst>
        </pc:spChg>
        <pc:spChg chg="del">
          <ac:chgData name="조 성우" userId="4667a82cb2e7781a" providerId="LiveId" clId="{E8A78EE9-48C5-46BC-B994-23448405523E}" dt="2022-07-05T00:42:11.555" v="638" actId="478"/>
          <ac:spMkLst>
            <pc:docMk/>
            <pc:sldMk cId="1520770797" sldId="465"/>
            <ac:spMk id="24" creationId="{D644CD3A-5D78-F8D0-8A69-33CCE42F9020}"/>
          </ac:spMkLst>
        </pc:spChg>
        <pc:spChg chg="del">
          <ac:chgData name="조 성우" userId="4667a82cb2e7781a" providerId="LiveId" clId="{E8A78EE9-48C5-46BC-B994-23448405523E}" dt="2022-07-05T00:42:08.503" v="636" actId="478"/>
          <ac:spMkLst>
            <pc:docMk/>
            <pc:sldMk cId="1520770797" sldId="465"/>
            <ac:spMk id="29" creationId="{85FB8638-4EB4-7FD9-6212-9AF790FA303D}"/>
          </ac:spMkLst>
        </pc:spChg>
        <pc:spChg chg="del">
          <ac:chgData name="조 성우" userId="4667a82cb2e7781a" providerId="LiveId" clId="{E8A78EE9-48C5-46BC-B994-23448405523E}" dt="2022-07-05T00:43:20.713" v="691" actId="478"/>
          <ac:spMkLst>
            <pc:docMk/>
            <pc:sldMk cId="1520770797" sldId="465"/>
            <ac:spMk id="30" creationId="{54CA0CC8-6FB3-518B-8EDD-8FC01B4D335E}"/>
          </ac:spMkLst>
        </pc:spChg>
        <pc:spChg chg="add mod">
          <ac:chgData name="조 성우" userId="4667a82cb2e7781a" providerId="LiveId" clId="{E8A78EE9-48C5-46BC-B994-23448405523E}" dt="2022-07-05T06:10:38.833" v="4827" actId="1076"/>
          <ac:spMkLst>
            <pc:docMk/>
            <pc:sldMk cId="1520770797" sldId="465"/>
            <ac:spMk id="34" creationId="{8B42DD2D-79B0-7FAD-A895-8283C7AF3F5D}"/>
          </ac:spMkLst>
        </pc:spChg>
        <pc:spChg chg="mod">
          <ac:chgData name="조 성우" userId="4667a82cb2e7781a" providerId="LiveId" clId="{E8A78EE9-48C5-46BC-B994-23448405523E}" dt="2022-07-05T00:59:43.637" v="1568" actId="255"/>
          <ac:spMkLst>
            <pc:docMk/>
            <pc:sldMk cId="1520770797" sldId="465"/>
            <ac:spMk id="35" creationId="{8BBF88BB-C9FE-56E3-3C51-4F28FE5CA63F}"/>
          </ac:spMkLst>
        </pc:spChg>
        <pc:spChg chg="add mod">
          <ac:chgData name="조 성우" userId="4667a82cb2e7781a" providerId="LiveId" clId="{E8A78EE9-48C5-46BC-B994-23448405523E}" dt="2022-07-05T06:10:28.264" v="4825" actId="255"/>
          <ac:spMkLst>
            <pc:docMk/>
            <pc:sldMk cId="1520770797" sldId="465"/>
            <ac:spMk id="36" creationId="{2C5AAB86-F1EF-41C3-D7C0-E0B6414439DD}"/>
          </ac:spMkLst>
        </pc:spChg>
        <pc:spChg chg="add mod">
          <ac:chgData name="조 성우" userId="4667a82cb2e7781a" providerId="LiveId" clId="{E8A78EE9-48C5-46BC-B994-23448405523E}" dt="2022-07-05T06:10:45.451" v="4829" actId="1076"/>
          <ac:spMkLst>
            <pc:docMk/>
            <pc:sldMk cId="1520770797" sldId="465"/>
            <ac:spMk id="37" creationId="{075D9C7F-0D8B-36F7-3574-AE8128391674}"/>
          </ac:spMkLst>
        </pc:spChg>
        <pc:spChg chg="add mod">
          <ac:chgData name="조 성우" userId="4667a82cb2e7781a" providerId="LiveId" clId="{E8A78EE9-48C5-46BC-B994-23448405523E}" dt="2022-07-05T06:10:34.858" v="4826" actId="255"/>
          <ac:spMkLst>
            <pc:docMk/>
            <pc:sldMk cId="1520770797" sldId="465"/>
            <ac:spMk id="38" creationId="{24802C7A-E5FD-4C8B-13C2-048E07721DEE}"/>
          </ac:spMkLst>
        </pc:spChg>
        <pc:spChg chg="add mod">
          <ac:chgData name="조 성우" userId="4667a82cb2e7781a" providerId="LiveId" clId="{E8A78EE9-48C5-46BC-B994-23448405523E}" dt="2022-07-05T06:10:50.579" v="4830" actId="1076"/>
          <ac:spMkLst>
            <pc:docMk/>
            <pc:sldMk cId="1520770797" sldId="465"/>
            <ac:spMk id="39" creationId="{7BF17CC3-6BA4-10F4-07FD-4078353A4018}"/>
          </ac:spMkLst>
        </pc:spChg>
        <pc:spChg chg="add mod">
          <ac:chgData name="조 성우" userId="4667a82cb2e7781a" providerId="LiveId" clId="{E8A78EE9-48C5-46BC-B994-23448405523E}" dt="2022-07-05T06:10:55.002" v="4833" actId="1076"/>
          <ac:spMkLst>
            <pc:docMk/>
            <pc:sldMk cId="1520770797" sldId="465"/>
            <ac:spMk id="40" creationId="{62110118-35C2-A173-DAAD-7EFA927360AA}"/>
          </ac:spMkLst>
        </pc:spChg>
        <pc:spChg chg="mod">
          <ac:chgData name="조 성우" userId="4667a82cb2e7781a" providerId="LiveId" clId="{E8A78EE9-48C5-46BC-B994-23448405523E}" dt="2022-07-05T06:10:52.289" v="4832" actId="1076"/>
          <ac:spMkLst>
            <pc:docMk/>
            <pc:sldMk cId="1520770797" sldId="465"/>
            <ac:spMk id="50" creationId="{8BE29CF6-94ED-F8C2-1E53-8AC1FFCDC0D2}"/>
          </ac:spMkLst>
        </pc:spChg>
        <pc:picChg chg="del mod">
          <ac:chgData name="조 성우" userId="4667a82cb2e7781a" providerId="LiveId" clId="{E8A78EE9-48C5-46BC-B994-23448405523E}" dt="2022-07-05T00:42:09.186" v="637" actId="478"/>
          <ac:picMkLst>
            <pc:docMk/>
            <pc:sldMk cId="1520770797" sldId="465"/>
            <ac:picMk id="14" creationId="{2F39AB9C-96AB-2FA5-409B-48AE220DEBE8}"/>
          </ac:picMkLst>
        </pc:picChg>
        <pc:cxnChg chg="mod">
          <ac:chgData name="조 성우" userId="4667a82cb2e7781a" providerId="LiveId" clId="{E8A78EE9-48C5-46BC-B994-23448405523E}" dt="2022-07-05T00:43:35.909" v="693" actId="1076"/>
          <ac:cxnSpMkLst>
            <pc:docMk/>
            <pc:sldMk cId="1520770797" sldId="465"/>
            <ac:cxnSpMk id="15" creationId="{58444385-01CC-2AC0-CFCD-49CD46BA619B}"/>
          </ac:cxnSpMkLst>
        </pc:cxnChg>
        <pc:cxnChg chg="mod">
          <ac:chgData name="조 성우" userId="4667a82cb2e7781a" providerId="LiveId" clId="{E8A78EE9-48C5-46BC-B994-23448405523E}" dt="2022-07-05T00:53:11.814" v="1498" actId="14100"/>
          <ac:cxnSpMkLst>
            <pc:docMk/>
            <pc:sldMk cId="1520770797" sldId="465"/>
            <ac:cxnSpMk id="16" creationId="{E2E5AA23-50D5-F726-8CBD-C10150649ADA}"/>
          </ac:cxnSpMkLst>
        </pc:cxnChg>
        <pc:cxnChg chg="del">
          <ac:chgData name="조 성우" userId="4667a82cb2e7781a" providerId="LiveId" clId="{E8A78EE9-48C5-46BC-B994-23448405523E}" dt="2022-07-05T00:42:11.555" v="638" actId="478"/>
          <ac:cxnSpMkLst>
            <pc:docMk/>
            <pc:sldMk cId="1520770797" sldId="465"/>
            <ac:cxnSpMk id="22" creationId="{34062D86-CD82-5CE7-E53B-6B454F58BCAA}"/>
          </ac:cxnSpMkLst>
        </pc:cxnChg>
        <pc:cxnChg chg="mod">
          <ac:chgData name="조 성우" userId="4667a82cb2e7781a" providerId="LiveId" clId="{E8A78EE9-48C5-46BC-B994-23448405523E}" dt="2022-07-05T00:53:17.305" v="1500" actId="14100"/>
          <ac:cxnSpMkLst>
            <pc:docMk/>
            <pc:sldMk cId="1520770797" sldId="465"/>
            <ac:cxnSpMk id="25" creationId="{BEAC824A-E23E-E2AA-999B-43F045F3A315}"/>
          </ac:cxnSpMkLst>
        </pc:cxnChg>
        <pc:cxnChg chg="add mod">
          <ac:chgData name="조 성우" userId="4667a82cb2e7781a" providerId="LiveId" clId="{E8A78EE9-48C5-46BC-B994-23448405523E}" dt="2022-07-05T00:54:25.841" v="1511" actId="1038"/>
          <ac:cxnSpMkLst>
            <pc:docMk/>
            <pc:sldMk cId="1520770797" sldId="465"/>
            <ac:cxnSpMk id="26" creationId="{1BBB3BC7-950F-671F-78AA-31616ED9E7F4}"/>
          </ac:cxnSpMkLst>
        </pc:cxnChg>
        <pc:cxnChg chg="mod">
          <ac:chgData name="조 성우" userId="4667a82cb2e7781a" providerId="LiveId" clId="{E8A78EE9-48C5-46BC-B994-23448405523E}" dt="2022-07-05T00:54:20.635" v="1510" actId="1037"/>
          <ac:cxnSpMkLst>
            <pc:docMk/>
            <pc:sldMk cId="1520770797" sldId="465"/>
            <ac:cxnSpMk id="27" creationId="{9FCD1B52-2661-F420-6FFE-D60A86A0C03C}"/>
          </ac:cxnSpMkLst>
        </pc:cxnChg>
        <pc:cxnChg chg="add del mod">
          <ac:chgData name="조 성우" userId="4667a82cb2e7781a" providerId="LiveId" clId="{E8A78EE9-48C5-46BC-B994-23448405523E}" dt="2022-07-05T00:45:21.752" v="800" actId="478"/>
          <ac:cxnSpMkLst>
            <pc:docMk/>
            <pc:sldMk cId="1520770797" sldId="465"/>
            <ac:cxnSpMk id="28" creationId="{8045408F-DF5B-B1AA-4F43-677783B481DC}"/>
          </ac:cxnSpMkLst>
        </pc:cxnChg>
        <pc:cxnChg chg="add mod">
          <ac:chgData name="조 성우" userId="4667a82cb2e7781a" providerId="LiveId" clId="{E8A78EE9-48C5-46BC-B994-23448405523E}" dt="2022-07-05T00:53:50.525" v="1505" actId="1037"/>
          <ac:cxnSpMkLst>
            <pc:docMk/>
            <pc:sldMk cId="1520770797" sldId="465"/>
            <ac:cxnSpMk id="31" creationId="{DE237CAA-3C49-B8E5-59B6-3C0506E25C84}"/>
          </ac:cxnSpMkLst>
        </pc:cxnChg>
        <pc:cxnChg chg="add mod">
          <ac:chgData name="조 성우" userId="4667a82cb2e7781a" providerId="LiveId" clId="{E8A78EE9-48C5-46BC-B994-23448405523E}" dt="2022-07-05T00:52:21.193" v="1490" actId="14100"/>
          <ac:cxnSpMkLst>
            <pc:docMk/>
            <pc:sldMk cId="1520770797" sldId="465"/>
            <ac:cxnSpMk id="32" creationId="{9AFD1740-A4F0-1D7E-C56C-D31F7D0765B8}"/>
          </ac:cxnSpMkLst>
        </pc:cxnChg>
        <pc:cxnChg chg="add mod">
          <ac:chgData name="조 성우" userId="4667a82cb2e7781a" providerId="LiveId" clId="{E8A78EE9-48C5-46BC-B994-23448405523E}" dt="2022-07-05T00:54:11.177" v="1507" actId="1038"/>
          <ac:cxnSpMkLst>
            <pc:docMk/>
            <pc:sldMk cId="1520770797" sldId="465"/>
            <ac:cxnSpMk id="33" creationId="{1EF7DF36-1DD3-1424-C1F8-8682A81DB898}"/>
          </ac:cxnSpMkLst>
        </pc:cxnChg>
      </pc:sldChg>
      <pc:sldChg chg="modSp add del mod">
        <pc:chgData name="조 성우" userId="4667a82cb2e7781a" providerId="LiveId" clId="{E8A78EE9-48C5-46BC-B994-23448405523E}" dt="2022-07-05T03:58:22.581" v="2257" actId="47"/>
        <pc:sldMkLst>
          <pc:docMk/>
          <pc:sldMk cId="1790346571" sldId="466"/>
        </pc:sldMkLst>
        <pc:spChg chg="mod">
          <ac:chgData name="조 성우" userId="4667a82cb2e7781a" providerId="LiveId" clId="{E8A78EE9-48C5-46BC-B994-23448405523E}" dt="2022-07-05T00:59:33.018" v="1547" actId="255"/>
          <ac:spMkLst>
            <pc:docMk/>
            <pc:sldMk cId="1790346571" sldId="466"/>
            <ac:spMk id="35" creationId="{8BBF88BB-C9FE-56E3-3C51-4F28FE5CA63F}"/>
          </ac:spMkLst>
        </pc:spChg>
      </pc:sldChg>
      <pc:sldChg chg="add del setBg">
        <pc:chgData name="조 성우" userId="4667a82cb2e7781a" providerId="LiveId" clId="{E8A78EE9-48C5-46BC-B994-23448405523E}" dt="2022-07-05T00:53:29.289" v="1502" actId="47"/>
        <pc:sldMkLst>
          <pc:docMk/>
          <pc:sldMk cId="3822306080" sldId="466"/>
        </pc:sldMkLst>
      </pc:sldChg>
      <pc:sldChg chg="addSp delSp modSp add del mod">
        <pc:chgData name="조 성우" userId="4667a82cb2e7781a" providerId="LiveId" clId="{E8A78EE9-48C5-46BC-B994-23448405523E}" dt="2022-07-05T05:15:04.651" v="3584" actId="47"/>
        <pc:sldMkLst>
          <pc:docMk/>
          <pc:sldMk cId="2586687962" sldId="467"/>
        </pc:sldMkLst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20" creationId="{F36C4810-5CEC-0F63-072F-EA31ECEC8EEB}"/>
          </ac:spMkLst>
        </pc:spChg>
        <pc:spChg chg="add mod">
          <ac:chgData name="조 성우" userId="4667a82cb2e7781a" providerId="LiveId" clId="{E8A78EE9-48C5-46BC-B994-23448405523E}" dt="2022-07-05T01:00:04.111" v="1626" actId="20577"/>
          <ac:spMkLst>
            <pc:docMk/>
            <pc:sldMk cId="2586687962" sldId="467"/>
            <ac:spMk id="21" creationId="{D7A950EB-C20C-EAE2-AD87-E834A968487F}"/>
          </ac:spMkLst>
        </pc:spChg>
        <pc:spChg chg="add mod">
          <ac:chgData name="조 성우" userId="4667a82cb2e7781a" providerId="LiveId" clId="{E8A78EE9-48C5-46BC-B994-23448405523E}" dt="2022-07-05T03:58:13.130" v="2256" actId="1076"/>
          <ac:spMkLst>
            <pc:docMk/>
            <pc:sldMk cId="2586687962" sldId="467"/>
            <ac:spMk id="24" creationId="{B9CB3D33-CB1F-BE48-E507-95331E90CA9F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4" creationId="{8B42DD2D-79B0-7FAD-A895-8283C7AF3F5D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5" creationId="{8BBF88BB-C9FE-56E3-3C51-4F28FE5CA63F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6" creationId="{2C5AAB86-F1EF-41C3-D7C0-E0B6414439DD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7" creationId="{075D9C7F-0D8B-36F7-3574-AE8128391674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8" creationId="{24802C7A-E5FD-4C8B-13C2-048E07721DEE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39" creationId="{7BF17CC3-6BA4-10F4-07FD-4078353A4018}"/>
          </ac:spMkLst>
        </pc:spChg>
        <pc:spChg chg="del">
          <ac:chgData name="조 성우" userId="4667a82cb2e7781a" providerId="LiveId" clId="{E8A78EE9-48C5-46BC-B994-23448405523E}" dt="2022-07-05T00:59:49.246" v="1570" actId="478"/>
          <ac:spMkLst>
            <pc:docMk/>
            <pc:sldMk cId="2586687962" sldId="467"/>
            <ac:spMk id="40" creationId="{62110118-35C2-A173-DAAD-7EFA927360AA}"/>
          </ac:spMkLst>
        </pc:spChg>
        <pc:spChg chg="mod">
          <ac:chgData name="조 성우" userId="4667a82cb2e7781a" providerId="LiveId" clId="{E8A78EE9-48C5-46BC-B994-23448405523E}" dt="2022-07-05T01:00:37.068" v="1636" actId="1076"/>
          <ac:spMkLst>
            <pc:docMk/>
            <pc:sldMk cId="2586687962" sldId="467"/>
            <ac:spMk id="50" creationId="{8BE29CF6-94ED-F8C2-1E53-8AC1FFCDC0D2}"/>
          </ac:spMkLst>
        </pc:spChg>
        <pc:graphicFrameChg chg="del">
          <ac:chgData name="조 성우" userId="4667a82cb2e7781a" providerId="LiveId" clId="{E8A78EE9-48C5-46BC-B994-23448405523E}" dt="2022-07-05T00:59:49.246" v="1570" actId="478"/>
          <ac:graphicFrameMkLst>
            <pc:docMk/>
            <pc:sldMk cId="2586687962" sldId="467"/>
            <ac:graphicFrameMk id="44" creationId="{ED9EC59A-B91F-1DD0-DAA0-3DF3F1732E2A}"/>
          </ac:graphicFrameMkLst>
        </pc:graphicFrameChg>
        <pc:graphicFrameChg chg="del">
          <ac:chgData name="조 성우" userId="4667a82cb2e7781a" providerId="LiveId" clId="{E8A78EE9-48C5-46BC-B994-23448405523E}" dt="2022-07-05T00:59:49.246" v="1570" actId="478"/>
          <ac:graphicFrameMkLst>
            <pc:docMk/>
            <pc:sldMk cId="2586687962" sldId="467"/>
            <ac:graphicFrameMk id="45" creationId="{5CD0F516-9F02-B62C-B20E-BFCA8D27CACE}"/>
          </ac:graphicFrameMkLst>
        </pc:graphicFrameChg>
        <pc:picChg chg="add mod">
          <ac:chgData name="조 성우" userId="4667a82cb2e7781a" providerId="LiveId" clId="{E8A78EE9-48C5-46BC-B994-23448405523E}" dt="2022-07-05T01:00:31.754" v="1634" actId="14100"/>
          <ac:picMkLst>
            <pc:docMk/>
            <pc:sldMk cId="2586687962" sldId="467"/>
            <ac:picMk id="3" creationId="{C4A37D12-E8F9-53EB-312D-01DB4D8BC6AF}"/>
          </ac:picMkLst>
        </pc:picChg>
        <pc:cxnChg chg="del">
          <ac:chgData name="조 성우" userId="4667a82cb2e7781a" providerId="LiveId" clId="{E8A78EE9-48C5-46BC-B994-23448405523E}" dt="2022-07-05T00:59:51.893" v="1571" actId="478"/>
          <ac:cxnSpMkLst>
            <pc:docMk/>
            <pc:sldMk cId="2586687962" sldId="467"/>
            <ac:cxnSpMk id="15" creationId="{58444385-01CC-2AC0-CFCD-49CD46BA619B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16" creationId="{E2E5AA23-50D5-F726-8CBD-C10150649ADA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25" creationId="{BEAC824A-E23E-E2AA-999B-43F045F3A315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26" creationId="{1BBB3BC7-950F-671F-78AA-31616ED9E7F4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27" creationId="{9FCD1B52-2661-F420-6FFE-D60A86A0C03C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31" creationId="{DE237CAA-3C49-B8E5-59B6-3C0506E25C84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32" creationId="{9AFD1740-A4F0-1D7E-C56C-D31F7D0765B8}"/>
          </ac:cxnSpMkLst>
        </pc:cxnChg>
        <pc:cxnChg chg="del">
          <ac:chgData name="조 성우" userId="4667a82cb2e7781a" providerId="LiveId" clId="{E8A78EE9-48C5-46BC-B994-23448405523E}" dt="2022-07-05T00:59:49.246" v="1570" actId="478"/>
          <ac:cxnSpMkLst>
            <pc:docMk/>
            <pc:sldMk cId="2586687962" sldId="467"/>
            <ac:cxnSpMk id="33" creationId="{1EF7DF36-1DD3-1424-C1F8-8682A81DB898}"/>
          </ac:cxnSpMkLst>
        </pc:cxnChg>
      </pc:sldChg>
      <pc:sldChg chg="modSp add mod modNotesTx">
        <pc:chgData name="조 성우" userId="4667a82cb2e7781a" providerId="LiveId" clId="{E8A78EE9-48C5-46BC-B994-23448405523E}" dt="2022-07-05T09:42:46.724" v="5886" actId="20577"/>
        <pc:sldMkLst>
          <pc:docMk/>
          <pc:sldMk cId="1444589511" sldId="468"/>
        </pc:sldMkLst>
        <pc:spChg chg="mod">
          <ac:chgData name="조 성우" userId="4667a82cb2e7781a" providerId="LiveId" clId="{E8A78EE9-48C5-46BC-B994-23448405523E}" dt="2022-07-05T06:08:53.286" v="4757" actId="20577"/>
          <ac:spMkLst>
            <pc:docMk/>
            <pc:sldMk cId="1444589511" sldId="468"/>
            <ac:spMk id="21" creationId="{D7A950EB-C20C-EAE2-AD87-E834A968487F}"/>
          </ac:spMkLst>
        </pc:spChg>
        <pc:spChg chg="mod">
          <ac:chgData name="조 성우" userId="4667a82cb2e7781a" providerId="LiveId" clId="{E8A78EE9-48C5-46BC-B994-23448405523E}" dt="2022-07-05T09:39:27.208" v="5856" actId="20577"/>
          <ac:spMkLst>
            <pc:docMk/>
            <pc:sldMk cId="1444589511" sldId="468"/>
            <ac:spMk id="24" creationId="{B9CB3D33-CB1F-BE48-E507-95331E90CA9F}"/>
          </ac:spMkLst>
        </pc:spChg>
        <pc:picChg chg="mod">
          <ac:chgData name="조 성우" userId="4667a82cb2e7781a" providerId="LiveId" clId="{E8A78EE9-48C5-46BC-B994-23448405523E}" dt="2022-07-05T09:30:39.248" v="5698" actId="14100"/>
          <ac:picMkLst>
            <pc:docMk/>
            <pc:sldMk cId="1444589511" sldId="468"/>
            <ac:picMk id="3" creationId="{C4A37D12-E8F9-53EB-312D-01DB4D8BC6AF}"/>
          </ac:picMkLst>
        </pc:picChg>
      </pc:sldChg>
      <pc:sldChg chg="addSp delSp modSp add mod modNotesTx">
        <pc:chgData name="조 성우" userId="4667a82cb2e7781a" providerId="LiveId" clId="{E8A78EE9-48C5-46BC-B994-23448405523E}" dt="2022-07-05T09:42:43.012" v="5885" actId="20577"/>
        <pc:sldMkLst>
          <pc:docMk/>
          <pc:sldMk cId="2299728317" sldId="469"/>
        </pc:sldMkLst>
        <pc:spChg chg="add mod">
          <ac:chgData name="조 성우" userId="4667a82cb2e7781a" providerId="LiveId" clId="{E8A78EE9-48C5-46BC-B994-23448405523E}" dt="2022-07-05T05:15:24.509" v="3587" actId="1076"/>
          <ac:spMkLst>
            <pc:docMk/>
            <pc:sldMk cId="2299728317" sldId="469"/>
            <ac:spMk id="6" creationId="{0FE5D46A-49C0-5EA6-CBA2-603E1C4DAC80}"/>
          </ac:spMkLst>
        </pc:spChg>
        <pc:spChg chg="add mod">
          <ac:chgData name="조 성우" userId="4667a82cb2e7781a" providerId="LiveId" clId="{E8A78EE9-48C5-46BC-B994-23448405523E}" dt="2022-07-05T09:34:17.659" v="5823" actId="20577"/>
          <ac:spMkLst>
            <pc:docMk/>
            <pc:sldMk cId="2299728317" sldId="469"/>
            <ac:spMk id="7" creationId="{E5602CA3-BC40-2EE0-C284-FF6B95F86E83}"/>
          </ac:spMkLst>
        </pc:spChg>
        <pc:spChg chg="mod">
          <ac:chgData name="조 성우" userId="4667a82cb2e7781a" providerId="LiveId" clId="{E8A78EE9-48C5-46BC-B994-23448405523E}" dt="2022-07-05T05:15:56.347" v="3593" actId="1076"/>
          <ac:spMkLst>
            <pc:docMk/>
            <pc:sldMk cId="2299728317" sldId="469"/>
            <ac:spMk id="21" creationId="{D7A950EB-C20C-EAE2-AD87-E834A968487F}"/>
          </ac:spMkLst>
        </pc:spChg>
        <pc:spChg chg="mod">
          <ac:chgData name="조 성우" userId="4667a82cb2e7781a" providerId="LiveId" clId="{E8A78EE9-48C5-46BC-B994-23448405523E}" dt="2022-07-05T06:08:46.590" v="4748" actId="1076"/>
          <ac:spMkLst>
            <pc:docMk/>
            <pc:sldMk cId="2299728317" sldId="469"/>
            <ac:spMk id="24" creationId="{B9CB3D33-CB1F-BE48-E507-95331E90CA9F}"/>
          </ac:spMkLst>
        </pc:spChg>
        <pc:spChg chg="mod">
          <ac:chgData name="조 성우" userId="4667a82cb2e7781a" providerId="LiveId" clId="{E8A78EE9-48C5-46BC-B994-23448405523E}" dt="2022-07-05T06:01:17.049" v="4140" actId="1076"/>
          <ac:spMkLst>
            <pc:docMk/>
            <pc:sldMk cId="2299728317" sldId="469"/>
            <ac:spMk id="50" creationId="{8BE29CF6-94ED-F8C2-1E53-8AC1FFCDC0D2}"/>
          </ac:spMkLst>
        </pc:spChg>
        <pc:picChg chg="del">
          <ac:chgData name="조 성우" userId="4667a82cb2e7781a" providerId="LiveId" clId="{E8A78EE9-48C5-46BC-B994-23448405523E}" dt="2022-07-05T04:00:23.376" v="2617" actId="478"/>
          <ac:picMkLst>
            <pc:docMk/>
            <pc:sldMk cId="2299728317" sldId="469"/>
            <ac:picMk id="3" creationId="{C4A37D12-E8F9-53EB-312D-01DB4D8BC6AF}"/>
          </ac:picMkLst>
        </pc:picChg>
        <pc:cxnChg chg="add mod">
          <ac:chgData name="조 성우" userId="4667a82cb2e7781a" providerId="LiveId" clId="{E8A78EE9-48C5-46BC-B994-23448405523E}" dt="2022-07-05T05:16:10.658" v="3595" actId="1076"/>
          <ac:cxnSpMkLst>
            <pc:docMk/>
            <pc:sldMk cId="2299728317" sldId="469"/>
            <ac:cxnSpMk id="4" creationId="{15816C7A-47CC-70B1-6845-F111326EBF8C}"/>
          </ac:cxnSpMkLst>
        </pc:cxnChg>
      </pc:sldChg>
      <pc:sldChg chg="modSp add del mod">
        <pc:chgData name="조 성우" userId="4667a82cb2e7781a" providerId="LiveId" clId="{E8A78EE9-48C5-46BC-B994-23448405523E}" dt="2022-07-05T05:16:21.399" v="3598" actId="47"/>
        <pc:sldMkLst>
          <pc:docMk/>
          <pc:sldMk cId="3095781541" sldId="470"/>
        </pc:sldMkLst>
        <pc:spChg chg="mod">
          <ac:chgData name="조 성우" userId="4667a82cb2e7781a" providerId="LiveId" clId="{E8A78EE9-48C5-46BC-B994-23448405523E}" dt="2022-07-05T05:02:56.520" v="3025" actId="20577"/>
          <ac:spMkLst>
            <pc:docMk/>
            <pc:sldMk cId="3095781541" sldId="470"/>
            <ac:spMk id="21" creationId="{D7A950EB-C20C-EAE2-AD87-E834A968487F}"/>
          </ac:spMkLst>
        </pc:spChg>
      </pc:sldChg>
      <pc:sldChg chg="modSp add mod modNotesTx">
        <pc:chgData name="조 성우" userId="4667a82cb2e7781a" providerId="LiveId" clId="{E8A78EE9-48C5-46BC-B994-23448405523E}" dt="2022-07-05T09:42:38.895" v="5884" actId="20577"/>
        <pc:sldMkLst>
          <pc:docMk/>
          <pc:sldMk cId="2943389314" sldId="471"/>
        </pc:sldMkLst>
        <pc:spChg chg="mod">
          <ac:chgData name="조 성우" userId="4667a82cb2e7781a" providerId="LiveId" clId="{E8A78EE9-48C5-46BC-B994-23448405523E}" dt="2022-07-05T06:00:04.280" v="3990" actId="20577"/>
          <ac:spMkLst>
            <pc:docMk/>
            <pc:sldMk cId="2943389314" sldId="471"/>
            <ac:spMk id="6" creationId="{0FE5D46A-49C0-5EA6-CBA2-603E1C4DAC80}"/>
          </ac:spMkLst>
        </pc:spChg>
        <pc:spChg chg="mod">
          <ac:chgData name="조 성우" userId="4667a82cb2e7781a" providerId="LiveId" clId="{E8A78EE9-48C5-46BC-B994-23448405523E}" dt="2022-07-05T06:05:16.997" v="4299" actId="20577"/>
          <ac:spMkLst>
            <pc:docMk/>
            <pc:sldMk cId="2943389314" sldId="471"/>
            <ac:spMk id="7" creationId="{E5602CA3-BC40-2EE0-C284-FF6B95F86E83}"/>
          </ac:spMkLst>
        </pc:spChg>
        <pc:spChg chg="mod">
          <ac:chgData name="조 성우" userId="4667a82cb2e7781a" providerId="LiveId" clId="{E8A78EE9-48C5-46BC-B994-23448405523E}" dt="2022-07-05T05:19:48.774" v="3969" actId="255"/>
          <ac:spMkLst>
            <pc:docMk/>
            <pc:sldMk cId="2943389314" sldId="471"/>
            <ac:spMk id="21" creationId="{D7A950EB-C20C-EAE2-AD87-E834A968487F}"/>
          </ac:spMkLst>
        </pc:spChg>
        <pc:spChg chg="mod">
          <ac:chgData name="조 성우" userId="4667a82cb2e7781a" providerId="LiveId" clId="{E8A78EE9-48C5-46BC-B994-23448405523E}" dt="2022-07-05T09:34:35.236" v="5831" actId="20577"/>
          <ac:spMkLst>
            <pc:docMk/>
            <pc:sldMk cId="2943389314" sldId="471"/>
            <ac:spMk id="24" creationId="{B9CB3D33-CB1F-BE48-E507-95331E90CA9F}"/>
          </ac:spMkLst>
        </pc:spChg>
      </pc:sldChg>
      <pc:sldChg chg="modSp add mod">
        <pc:chgData name="조 성우" userId="4667a82cb2e7781a" providerId="LiveId" clId="{E8A78EE9-48C5-46BC-B994-23448405523E}" dt="2022-07-05T06:07:15.290" v="4511" actId="1076"/>
        <pc:sldMkLst>
          <pc:docMk/>
          <pc:sldMk cId="3337036446" sldId="472"/>
        </pc:sldMkLst>
        <pc:spChg chg="mod">
          <ac:chgData name="조 성우" userId="4667a82cb2e7781a" providerId="LiveId" clId="{E8A78EE9-48C5-46BC-B994-23448405523E}" dt="2022-07-05T06:06:32.492" v="4447" actId="20577"/>
          <ac:spMkLst>
            <pc:docMk/>
            <pc:sldMk cId="3337036446" sldId="472"/>
            <ac:spMk id="6" creationId="{0FE5D46A-49C0-5EA6-CBA2-603E1C4DAC80}"/>
          </ac:spMkLst>
        </pc:spChg>
        <pc:spChg chg="mod">
          <ac:chgData name="조 성우" userId="4667a82cb2e7781a" providerId="LiveId" clId="{E8A78EE9-48C5-46BC-B994-23448405523E}" dt="2022-07-05T06:05:59.121" v="4410" actId="20577"/>
          <ac:spMkLst>
            <pc:docMk/>
            <pc:sldMk cId="3337036446" sldId="472"/>
            <ac:spMk id="7" creationId="{E5602CA3-BC40-2EE0-C284-FF6B95F86E83}"/>
          </ac:spMkLst>
        </pc:spChg>
        <pc:spChg chg="mod">
          <ac:chgData name="조 성우" userId="4667a82cb2e7781a" providerId="LiveId" clId="{E8A78EE9-48C5-46BC-B994-23448405523E}" dt="2022-07-05T06:00:28.864" v="4056" actId="20577"/>
          <ac:spMkLst>
            <pc:docMk/>
            <pc:sldMk cId="3337036446" sldId="472"/>
            <ac:spMk id="21" creationId="{D7A950EB-C20C-EAE2-AD87-E834A968487F}"/>
          </ac:spMkLst>
        </pc:spChg>
        <pc:spChg chg="mod">
          <ac:chgData name="조 성우" userId="4667a82cb2e7781a" providerId="LiveId" clId="{E8A78EE9-48C5-46BC-B994-23448405523E}" dt="2022-07-05T06:07:15.290" v="4511" actId="1076"/>
          <ac:spMkLst>
            <pc:docMk/>
            <pc:sldMk cId="3337036446" sldId="472"/>
            <ac:spMk id="24" creationId="{B9CB3D33-CB1F-BE48-E507-95331E90CA9F}"/>
          </ac:spMkLst>
        </pc:spChg>
      </pc:sldChg>
      <pc:sldChg chg="delSp modSp add mod modNotesTx">
        <pc:chgData name="조 성우" userId="4667a82cb2e7781a" providerId="LiveId" clId="{E8A78EE9-48C5-46BC-B994-23448405523E}" dt="2022-07-05T09:42:33.453" v="5883" actId="20577"/>
        <pc:sldMkLst>
          <pc:docMk/>
          <pc:sldMk cId="1065723597" sldId="473"/>
        </pc:sldMkLst>
        <pc:spChg chg="mod">
          <ac:chgData name="조 성우" userId="4667a82cb2e7781a" providerId="LiveId" clId="{E8A78EE9-48C5-46BC-B994-23448405523E}" dt="2022-07-05T09:42:14.751" v="5882" actId="20577"/>
          <ac:spMkLst>
            <pc:docMk/>
            <pc:sldMk cId="1065723597" sldId="473"/>
            <ac:spMk id="6" creationId="{0FE5D46A-49C0-5EA6-CBA2-603E1C4DAC80}"/>
          </ac:spMkLst>
        </pc:spChg>
        <pc:spChg chg="del">
          <ac:chgData name="조 성우" userId="4667a82cb2e7781a" providerId="LiveId" clId="{E8A78EE9-48C5-46BC-B994-23448405523E}" dt="2022-07-05T06:06:55.655" v="4507" actId="478"/>
          <ac:spMkLst>
            <pc:docMk/>
            <pc:sldMk cId="1065723597" sldId="473"/>
            <ac:spMk id="7" creationId="{E5602CA3-BC40-2EE0-C284-FF6B95F86E83}"/>
          </ac:spMkLst>
        </pc:spChg>
        <pc:spChg chg="del">
          <ac:chgData name="조 성우" userId="4667a82cb2e7781a" providerId="LiveId" clId="{E8A78EE9-48C5-46BC-B994-23448405523E}" dt="2022-07-05T06:06:06.422" v="4412" actId="478"/>
          <ac:spMkLst>
            <pc:docMk/>
            <pc:sldMk cId="1065723597" sldId="473"/>
            <ac:spMk id="21" creationId="{D7A950EB-C20C-EAE2-AD87-E834A968487F}"/>
          </ac:spMkLst>
        </pc:spChg>
        <pc:spChg chg="del">
          <ac:chgData name="조 성우" userId="4667a82cb2e7781a" providerId="LiveId" clId="{E8A78EE9-48C5-46BC-B994-23448405523E}" dt="2022-07-05T06:06:59.014" v="4508" actId="478"/>
          <ac:spMkLst>
            <pc:docMk/>
            <pc:sldMk cId="1065723597" sldId="473"/>
            <ac:spMk id="24" creationId="{B9CB3D33-CB1F-BE48-E507-95331E90CA9F}"/>
          </ac:spMkLst>
        </pc:spChg>
        <pc:cxnChg chg="del">
          <ac:chgData name="조 성우" userId="4667a82cb2e7781a" providerId="LiveId" clId="{E8A78EE9-48C5-46BC-B994-23448405523E}" dt="2022-07-05T06:06:08.263" v="4413" actId="478"/>
          <ac:cxnSpMkLst>
            <pc:docMk/>
            <pc:sldMk cId="1065723597" sldId="473"/>
            <ac:cxnSpMk id="4" creationId="{15816C7A-47CC-70B1-6845-F111326EBF8C}"/>
          </ac:cxnSpMkLst>
        </pc:cxnChg>
      </pc:sldChg>
      <pc:sldChg chg="addSp delSp modSp add del mod setBg">
        <pc:chgData name="조 성우" userId="4667a82cb2e7781a" providerId="LiveId" clId="{E8A78EE9-48C5-46BC-B994-23448405523E}" dt="2022-07-05T09:22:59.637" v="5028" actId="47"/>
        <pc:sldMkLst>
          <pc:docMk/>
          <pc:sldMk cId="1811497832" sldId="474"/>
        </pc:sldMkLst>
        <pc:spChg chg="del">
          <ac:chgData name="조 성우" userId="4667a82cb2e7781a" providerId="LiveId" clId="{E8A78EE9-48C5-46BC-B994-23448405523E}" dt="2022-07-05T08:45:02.148" v="4979" actId="478"/>
          <ac:spMkLst>
            <pc:docMk/>
            <pc:sldMk cId="1811497832" sldId="474"/>
            <ac:spMk id="6" creationId="{90885B53-82A1-49AE-B871-87E28178A164}"/>
          </ac:spMkLst>
        </pc:spChg>
        <pc:spChg chg="add del mod">
          <ac:chgData name="조 성우" userId="4667a82cb2e7781a" providerId="LiveId" clId="{E8A78EE9-48C5-46BC-B994-23448405523E}" dt="2022-07-05T09:22:37.692" v="5024"/>
          <ac:spMkLst>
            <pc:docMk/>
            <pc:sldMk cId="1811497832" sldId="474"/>
            <ac:spMk id="7" creationId="{4E2DC5DE-FEB3-F56B-641B-20917545A211}"/>
          </ac:spMkLst>
        </pc:spChg>
        <pc:spChg chg="del">
          <ac:chgData name="조 성우" userId="4667a82cb2e7781a" providerId="LiveId" clId="{E8A78EE9-48C5-46BC-B994-23448405523E}" dt="2022-07-05T08:45:09.608" v="4980" actId="478"/>
          <ac:spMkLst>
            <pc:docMk/>
            <pc:sldMk cId="1811497832" sldId="474"/>
            <ac:spMk id="9" creationId="{2FD33E46-D3A9-45A6-9A72-05A65B4838E1}"/>
          </ac:spMkLst>
        </pc:spChg>
        <pc:spChg chg="mod">
          <ac:chgData name="조 성우" userId="4667a82cb2e7781a" providerId="LiveId" clId="{E8A78EE9-48C5-46BC-B994-23448405523E}" dt="2022-07-05T08:45:24.278" v="4983" actId="255"/>
          <ac:spMkLst>
            <pc:docMk/>
            <pc:sldMk cId="1811497832" sldId="474"/>
            <ac:spMk id="11" creationId="{74249333-C8A7-46BD-8312-DBE80D7F6634}"/>
          </ac:spMkLst>
        </pc:spChg>
        <pc:spChg chg="mod">
          <ac:chgData name="조 성우" userId="4667a82cb2e7781a" providerId="LiveId" clId="{E8A78EE9-48C5-46BC-B994-23448405523E}" dt="2022-07-05T08:45:30.149" v="4985" actId="1076"/>
          <ac:spMkLst>
            <pc:docMk/>
            <pc:sldMk cId="1811497832" sldId="474"/>
            <ac:spMk id="13" creationId="{2495F7A8-6CDE-4FEB-927F-DAF022E543D4}"/>
          </ac:spMkLst>
        </pc:spChg>
      </pc:sldChg>
      <pc:sldChg chg="modSp add mod ord modNotesTx">
        <pc:chgData name="조 성우" userId="4667a82cb2e7781a" providerId="LiveId" clId="{E8A78EE9-48C5-46BC-B994-23448405523E}" dt="2022-07-05T09:44:14.754" v="5941" actId="20577"/>
        <pc:sldMkLst>
          <pc:docMk/>
          <pc:sldMk cId="308293592" sldId="475"/>
        </pc:sldMkLst>
        <pc:spChg chg="mod">
          <ac:chgData name="조 성우" userId="4667a82cb2e7781a" providerId="LiveId" clId="{E8A78EE9-48C5-46BC-B994-23448405523E}" dt="2022-07-05T09:36:59.095" v="5840"/>
          <ac:spMkLst>
            <pc:docMk/>
            <pc:sldMk cId="308293592" sldId="475"/>
            <ac:spMk id="11" creationId="{74249333-C8A7-46BD-8312-DBE80D7F6634}"/>
          </ac:spMkLst>
        </pc:spChg>
      </pc:sldChg>
      <pc:sldChg chg="add del setBg">
        <pc:chgData name="조 성우" userId="4667a82cb2e7781a" providerId="LiveId" clId="{E8A78EE9-48C5-46BC-B994-23448405523E}" dt="2022-07-05T08:40:10.793" v="4884" actId="47"/>
        <pc:sldMkLst>
          <pc:docMk/>
          <pc:sldMk cId="1266835015" sldId="475"/>
        </pc:sldMkLst>
      </pc:sldChg>
      <pc:sldChg chg="addSp delSp modSp add mod ord modNotesTx">
        <pc:chgData name="조 성우" userId="4667a82cb2e7781a" providerId="LiveId" clId="{E8A78EE9-48C5-46BC-B994-23448405523E}" dt="2022-07-05T09:42:52.306" v="5889" actId="20577"/>
        <pc:sldMkLst>
          <pc:docMk/>
          <pc:sldMk cId="2997800202" sldId="476"/>
        </pc:sldMkLst>
        <pc:spChg chg="mod">
          <ac:chgData name="조 성우" userId="4667a82cb2e7781a" providerId="LiveId" clId="{E8A78EE9-48C5-46BC-B994-23448405523E}" dt="2022-07-05T09:26:37.736" v="5121" actId="20577"/>
          <ac:spMkLst>
            <pc:docMk/>
            <pc:sldMk cId="2997800202" sldId="476"/>
            <ac:spMk id="21" creationId="{D7A950EB-C20C-EAE2-AD87-E834A968487F}"/>
          </ac:spMkLst>
        </pc:spChg>
        <pc:spChg chg="mod">
          <ac:chgData name="조 성우" userId="4667a82cb2e7781a" providerId="LiveId" clId="{E8A78EE9-48C5-46BC-B994-23448405523E}" dt="2022-07-05T09:30:21.872" v="5696" actId="20577"/>
          <ac:spMkLst>
            <pc:docMk/>
            <pc:sldMk cId="2997800202" sldId="476"/>
            <ac:spMk id="24" creationId="{B9CB3D33-CB1F-BE48-E507-95331E90CA9F}"/>
          </ac:spMkLst>
        </pc:spChg>
        <pc:picChg chg="del">
          <ac:chgData name="조 성우" userId="4667a82cb2e7781a" providerId="LiveId" clId="{E8A78EE9-48C5-46BC-B994-23448405523E}" dt="2022-07-05T09:26:39.634" v="5122" actId="478"/>
          <ac:picMkLst>
            <pc:docMk/>
            <pc:sldMk cId="2997800202" sldId="476"/>
            <ac:picMk id="3" creationId="{C4A37D12-E8F9-53EB-312D-01DB4D8BC6AF}"/>
          </ac:picMkLst>
        </pc:picChg>
        <pc:picChg chg="add mod">
          <ac:chgData name="조 성우" userId="4667a82cb2e7781a" providerId="LiveId" clId="{E8A78EE9-48C5-46BC-B994-23448405523E}" dt="2022-07-05T09:26:55.671" v="5127" actId="14100"/>
          <ac:picMkLst>
            <pc:docMk/>
            <pc:sldMk cId="2997800202" sldId="476"/>
            <ac:picMk id="4" creationId="{5C7D1F5D-76A1-9C91-27CD-9B7B1DEA70C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Commercial</c:v>
                </c:pt>
              </c:strCache>
            </c:strRef>
          </c:tx>
          <c:spPr>
            <a:solidFill>
              <a:srgbClr val="0CB5BC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4-42F7-80CB-1A1AD47059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Consumer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17</c:v>
                </c:pt>
                <c:pt idx="3">
                  <c:v>21</c:v>
                </c:pt>
                <c:pt idx="4">
                  <c:v>23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84-42F7-80CB-1A1AD47059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0684-42F7-80CB-1A1AD4705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1698656"/>
        <c:axId val="1211706144"/>
      </c:barChart>
      <c:catAx>
        <c:axId val="121169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706144"/>
        <c:crosses val="autoZero"/>
        <c:auto val="1"/>
        <c:lblAlgn val="ctr"/>
        <c:lblOffset val="100"/>
        <c:noMultiLvlLbl val="0"/>
      </c:catAx>
      <c:valAx>
        <c:axId val="121170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69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Commercial</c:v>
                </c:pt>
              </c:strCache>
            </c:strRef>
          </c:tx>
          <c:spPr>
            <a:solidFill>
              <a:srgbClr val="0CB5BC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2-4BF7-8C54-4F8F5C362F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Consumer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17</c:v>
                </c:pt>
                <c:pt idx="3">
                  <c:v>21</c:v>
                </c:pt>
                <c:pt idx="4">
                  <c:v>23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2-4BF7-8C54-4F8F5C362F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6F92-4BF7-8C54-4F8F5C362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1698656"/>
        <c:axId val="1211706144"/>
      </c:barChart>
      <c:catAx>
        <c:axId val="121169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706144"/>
        <c:crosses val="autoZero"/>
        <c:auto val="1"/>
        <c:lblAlgn val="ctr"/>
        <c:lblOffset val="100"/>
        <c:noMultiLvlLbl val="0"/>
      </c:catAx>
      <c:valAx>
        <c:axId val="121170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69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B2ADA-9E7F-4459-A288-89E469297491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9ED0F-F3E6-4183-AA39-C2EBF29A1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ED0F-F3E6-4183-AA39-C2EBF29A19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5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ED0F-F3E6-4183-AA39-C2EBF29A19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 몇 년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 사태</a:t>
            </a:r>
            <a:r>
              <a:rPr lang="ko-KR" altLang="en-US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인해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기업들의 내부 디지털 역량 강화 및 디지털 전환 요구가 가속화되며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 산업계는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인력 충원을 위해 개발 인력 확보에 총력을 다하는 모습이 연출되었다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기업과 중앙 및 각 지자체 등은 산업의 요구와 인력 수요에 발맞춰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K-Digital Training </a:t>
            </a:r>
            <a:r>
              <a:rPr lang="ko-KR" altLang="ko-KR" sz="1200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그</a:t>
            </a:r>
            <a:r>
              <a:rPr lang="ko-KR" altLang="en-US" sz="1200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200" kern="10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유사한 부트캠프 등을 통해 다방면으로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인재육성에 만전을 기하고 있다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 언론은 앞다투어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산업의 대우를 일면에 내걸며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업계로의 인력 진입을 다소 무책임하게 과열시켜왔다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금리인상이 지속되는 냉혹한 현실에서 스타트업 및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업계에 대한 평가와 투자거품은 차갑고 빠르게 꺼지고 있지만 장밋빛 미래를 꿈꾸는 수많은 청년들이 취업에 당면하거나 필드에 나가 마주할 현실을 일러줄 객관적 자료가 터무니없이 부족하다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연구는 국내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취준생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혹은 개발자들이 이용하는 일개의 온라인 커뮤니티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게시글에서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추출한 텍스트를 기반으로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네트워크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구성하여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취준생과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현업자들의 경험과 고충을 탐색하는 계량적 내용 분석 연구가 될 것이다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연구 결과는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업계의 취준 및 현업의 현실을 알리는 다소 객관적인 근거자료가 될 수 있으며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개발업계의 취업준비생과 현업자들의 고충을 반영해야 할 기업의 사내문화 개선 담당자 혹은 각 정부의 정책 담당자를 위한 새로운 아이디어와 정책 근거를 마련할 수 있을 것으로 기대한다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ED0F-F3E6-4183-AA39-C2EBF29A19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4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1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74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7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시사점입니다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컨텐츠 제작의 한계에 당면하고 있는 인터랙티브 컨텐츠 산업의 지속 가능한 발전을 도모할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무엇보다도 분석을 위해 </a:t>
            </a:r>
            <a:r>
              <a:rPr lang="en-US" altLang="ko-KR" dirty="0"/>
              <a:t>/ </a:t>
            </a:r>
            <a:r>
              <a:rPr lang="ko-KR" altLang="en-US" dirty="0"/>
              <a:t>가용한 유저 행동 데이터의 폭발적 증가에 기여할 수 있습니다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VR</a:t>
            </a:r>
            <a:r>
              <a:rPr lang="ko-KR" altLang="en-US" sz="1200" dirty="0">
                <a:solidFill>
                  <a:schemeClr val="bg1"/>
                </a:solidFill>
              </a:rPr>
              <a:t>기반 환경에서 제시되는 다양한 문맥에 따른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유저 반응</a:t>
            </a:r>
            <a:r>
              <a:rPr lang="en-US" altLang="ko-KR" sz="1200" dirty="0">
                <a:solidFill>
                  <a:schemeClr val="bg1"/>
                </a:solidFill>
              </a:rPr>
              <a:t>, 3D </a:t>
            </a:r>
            <a:r>
              <a:rPr lang="ko-KR" altLang="en-US" sz="1200" dirty="0">
                <a:solidFill>
                  <a:schemeClr val="bg1"/>
                </a:solidFill>
              </a:rPr>
              <a:t>행동 데이터를 확보하여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현재의 국소적인 정형 데이터 기반의 유저 행동 분석보다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풍부하고 정교한 인사이트를 </a:t>
            </a:r>
            <a:r>
              <a:rPr lang="ko-KR" altLang="en-US" sz="1200" dirty="0" err="1">
                <a:solidFill>
                  <a:schemeClr val="bg1"/>
                </a:solidFill>
              </a:rPr>
              <a:t>도출하는데에</a:t>
            </a:r>
            <a:r>
              <a:rPr lang="ko-KR" altLang="en-US" sz="1200" dirty="0">
                <a:solidFill>
                  <a:schemeClr val="bg1"/>
                </a:solidFill>
              </a:rPr>
              <a:t> 기여할 수 있겠습니다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이를 통해 인간 행동 및 심리학계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마케팅 등의 각계 연구에도 도움을 줄 수 있을 것으로 기대합니다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14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9ED0F-F3E6-4183-AA39-C2EBF29A1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5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E7C9D-54A6-4ABB-83B0-A240ADF46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A855A-86E4-48CD-BB77-ED768262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B42AF-5AE2-4CD1-A73B-27090D2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D3F32-497E-47C3-86E8-3795A7E5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FB17F-6D8D-4808-81EC-B2EEB30B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3542-1F8F-4FDE-AF70-BA94A34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7A2A9-CE77-4DD7-85D5-EC6A743F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09A3F-2E61-4E3C-A199-5E40BE3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22799-F774-4137-8A1C-A454E0A5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552C9-EDEE-48BF-8864-EB94828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9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1726F-19F6-49EF-9487-2F0B3692D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2CFE5-7B06-4F36-8DCF-5F80D3B0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4C5D7-7257-4C98-9E71-E606ABE5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6D803-6B67-448D-BB93-8C96594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52876-3EFE-42FC-AA9A-FD1B93BA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4D15-ABB0-48AE-A8E7-CDF4A99D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7869-6295-47BF-8EAC-52F46F97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27037-47B5-470C-9531-70FAB25C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A31F7-C932-4E54-A244-04FE7F44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2AEE-0D77-406D-90E3-5CB91EBF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E243-6FEA-4785-97CF-0734019F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6AAFC-3E21-4545-8BBC-62525B62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DD1A1-8F65-4EE3-85D5-B1743A36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90B12-9411-440F-BBCF-4B5EDFD5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8B73D-4F95-4848-ABF1-8EC5EF53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8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0616F-2467-4A45-AD8D-ECCF42AE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A1D83-3C14-406D-9D99-2F90C4E3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2D993-A6D8-4F3E-B146-AB5D815C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B3269B-16E1-470F-85A1-55E2CCB7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8FEE3-90F8-4AF1-9741-AAB16620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0071C-FCEC-426D-ADE3-AA115D86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5F7BC-76A1-4261-A9F7-B256648F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7B5E6-E2F5-46C7-98BE-8194CD67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3D31C-1BCE-4538-B06D-2E4CA8F5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DF889-61C1-45D4-82CE-E860368F2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0DB8D-0A86-4DE8-B559-3E1084ED9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9FDCB0-0604-4258-A947-5BAA0CF9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7F9219-3777-4DE8-B93B-6FC5765A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C9958-836D-42F2-8F47-6C8A139E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681A-2124-42BC-8EA7-BEBCC86B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CF32E-DD0B-4CDD-A4C8-A3024010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F7FCC-32DF-4C0C-B569-FD635BA8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FFDCE-EC6D-4728-8847-032086A1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493C3-BE31-4CDB-A40E-E4979010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188A0-56CA-42F2-BAD7-C16D292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DACAC-3F43-41CD-B838-5948F5DA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94A-A3DF-495D-8571-A7C2FD8E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08FFC-4088-4FF1-8C73-D3885B5B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AB542-7D87-4AE2-88DE-C7C5B9AE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0F677-6B67-4E3B-A55F-5217F307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55DBF-6FF8-45B1-AE77-DF9787C2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4879B-B1DE-44ED-8D59-CEE19800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BDC31-645C-4E8D-9D36-56623BBC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F468D-C52B-4AD7-9118-3700BDA5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7C5FE-5D37-41AD-85BC-F8269ED55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296D3-363B-47E3-9D24-22D2F41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B4315-F2BC-45EF-B119-9925A52A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23ED-C386-498F-A173-3B62EC00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97638A-52CD-4426-8819-2DEAB8DA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B3C49-64AD-4DD8-BB7C-E85967E0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20623-38F5-4026-A643-64BF45C2C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9511-0C11-4795-9A14-2E1389B99FA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3E1FD-E0F9-43ED-8B47-F944ED5AE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11F69-D9B3-4549-B3FE-3497FD3A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E7E8-EE2E-42FC-9C6F-E43EFFCA5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1862C6-D5D7-4792-BDC1-B7FE68311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2" y="6298163"/>
            <a:ext cx="453048" cy="55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85B53-82A1-49AE-B871-87E28178A164}"/>
              </a:ext>
            </a:extLst>
          </p:cNvPr>
          <p:cNvSpPr txBox="1"/>
          <p:nvPr/>
        </p:nvSpPr>
        <p:spPr>
          <a:xfrm>
            <a:off x="3251200" y="1403820"/>
            <a:ext cx="5689600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지도교수</a:t>
            </a:r>
            <a:r>
              <a:rPr lang="en-US" altLang="ko-KR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AJOU E-BUSINESS</a:t>
            </a:r>
            <a:r>
              <a:rPr lang="ko-KR" altLang="en-US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b="1" kern="100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강민형</a:t>
            </a:r>
            <a:endParaRPr lang="ko-KR" altLang="ko-KR" sz="1500" kern="100" dirty="0">
              <a:solidFill>
                <a:schemeClr val="bg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3E46-D3A9-45A6-9A72-05A65B4838E1}"/>
              </a:ext>
            </a:extLst>
          </p:cNvPr>
          <p:cNvSpPr txBox="1"/>
          <p:nvPr/>
        </p:nvSpPr>
        <p:spPr>
          <a:xfrm>
            <a:off x="3048000" y="1038848"/>
            <a:ext cx="6096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2022 SUMMER AJOU E-BIZ SMA PROJECT</a:t>
            </a:r>
            <a:endParaRPr lang="ko-KR" altLang="ko-KR" sz="1800" kern="100" dirty="0">
              <a:solidFill>
                <a:schemeClr val="bg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5F7A8-6CDE-4FEB-927F-DAF022E543D4}"/>
              </a:ext>
            </a:extLst>
          </p:cNvPr>
          <p:cNvSpPr txBox="1"/>
          <p:nvPr/>
        </p:nvSpPr>
        <p:spPr>
          <a:xfrm>
            <a:off x="3048000" y="3231382"/>
            <a:ext cx="6096000" cy="69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조성우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13AE1-0A23-8C5F-9141-1394172DD8B5}"/>
              </a:ext>
            </a:extLst>
          </p:cNvPr>
          <p:cNvSpPr txBox="1"/>
          <p:nvPr/>
        </p:nvSpPr>
        <p:spPr>
          <a:xfrm>
            <a:off x="-319548" y="1851645"/>
            <a:ext cx="6096000" cy="312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endParaRPr lang="ko-KR" altLang="ko-KR" sz="20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D84BF-8934-9D28-7C71-FAA5BDB76D4A}"/>
              </a:ext>
            </a:extLst>
          </p:cNvPr>
          <p:cNvSpPr txBox="1"/>
          <p:nvPr/>
        </p:nvSpPr>
        <p:spPr>
          <a:xfrm>
            <a:off x="6415550" y="1851645"/>
            <a:ext cx="6096000" cy="312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3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5F8DEC7-FD36-DE40-6297-2A0AC02534CE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7F31E-09DE-9B99-7515-F6436933023A}"/>
              </a:ext>
            </a:extLst>
          </p:cNvPr>
          <p:cNvSpPr txBox="1"/>
          <p:nvPr/>
        </p:nvSpPr>
        <p:spPr>
          <a:xfrm>
            <a:off x="4438650" y="2511048"/>
            <a:ext cx="352259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타이틀고딕3" panose="02020600000000000000" pitchFamily="18" charset="-127"/>
                <a:ea typeface="a타이틀고딕3" panose="02020600000000000000" pitchFamily="18" charset="-127"/>
              </a:rPr>
              <a:t>Thank you!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000" b="1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조성우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3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1862C6-D5D7-4792-BDC1-B7FE68311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2" y="6298163"/>
            <a:ext cx="453048" cy="55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85B53-82A1-49AE-B871-87E28178A164}"/>
              </a:ext>
            </a:extLst>
          </p:cNvPr>
          <p:cNvSpPr txBox="1"/>
          <p:nvPr/>
        </p:nvSpPr>
        <p:spPr>
          <a:xfrm>
            <a:off x="3251200" y="1403820"/>
            <a:ext cx="5689600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지도교수</a:t>
            </a:r>
            <a:r>
              <a:rPr lang="en-US" altLang="ko-KR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AJOU E-BUSINESS</a:t>
            </a:r>
            <a:r>
              <a:rPr lang="ko-KR" altLang="en-US" sz="1500" b="1" kern="1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b="1" kern="100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강민형</a:t>
            </a:r>
            <a:endParaRPr lang="ko-KR" altLang="ko-KR" sz="1500" kern="100" dirty="0">
              <a:solidFill>
                <a:schemeClr val="bg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3E46-D3A9-45A6-9A72-05A65B4838E1}"/>
              </a:ext>
            </a:extLst>
          </p:cNvPr>
          <p:cNvSpPr txBox="1"/>
          <p:nvPr/>
        </p:nvSpPr>
        <p:spPr>
          <a:xfrm>
            <a:off x="3048000" y="1038848"/>
            <a:ext cx="6096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2022 SUMMER AJOU E-BIZ SMA PROJECT</a:t>
            </a:r>
            <a:endParaRPr lang="ko-KR" altLang="ko-KR" sz="1800" kern="100" dirty="0">
              <a:solidFill>
                <a:schemeClr val="bg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49333-C8A7-46BD-8312-DBE80D7F6634}"/>
              </a:ext>
            </a:extLst>
          </p:cNvPr>
          <p:cNvSpPr txBox="1"/>
          <p:nvPr/>
        </p:nvSpPr>
        <p:spPr>
          <a:xfrm>
            <a:off x="1524000" y="2684023"/>
            <a:ext cx="9144000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네트워크 분석 및 토픽 모델링을 활용한 </a:t>
            </a:r>
            <a:endParaRPr lang="en-US" altLang="ko-KR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 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분야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취준생과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현업자의 경험과 고충 분석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온라인 커뮤니티 게시글을 중심으로</a:t>
            </a:r>
            <a:endParaRPr lang="en-US" altLang="ko-KR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5F7A8-6CDE-4FEB-927F-DAF022E543D4}"/>
              </a:ext>
            </a:extLst>
          </p:cNvPr>
          <p:cNvSpPr txBox="1"/>
          <p:nvPr/>
        </p:nvSpPr>
        <p:spPr>
          <a:xfrm>
            <a:off x="3048000" y="5446619"/>
            <a:ext cx="6096000" cy="60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Undergraduate student of E-BIZ, </a:t>
            </a:r>
            <a:r>
              <a:rPr lang="en-US" altLang="ko-KR" sz="1300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Ajou</a:t>
            </a: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University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201823869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조성우</a:t>
            </a:r>
          </a:p>
        </p:txBody>
      </p:sp>
    </p:spTree>
    <p:extLst>
      <p:ext uri="{BB962C8B-B14F-4D97-AF65-F5344CB8AC3E}">
        <p14:creationId xmlns:p14="http://schemas.microsoft.com/office/powerpoint/2010/main" val="30829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D9EC59A-B91F-1DD0-DAA0-3DF3F1732E2A}"/>
              </a:ext>
            </a:extLst>
          </p:cNvPr>
          <p:cNvGraphicFramePr/>
          <p:nvPr/>
        </p:nvGraphicFramePr>
        <p:xfrm>
          <a:off x="2032000" y="6066237"/>
          <a:ext cx="8128000" cy="7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5CD0F516-9F02-B62C-B20E-BFCA8D27CACE}"/>
              </a:ext>
            </a:extLst>
          </p:cNvPr>
          <p:cNvGraphicFramePr/>
          <p:nvPr/>
        </p:nvGraphicFramePr>
        <p:xfrm>
          <a:off x="2423448" y="6065481"/>
          <a:ext cx="7345103" cy="7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BF88BB-C9FE-56E3-3C51-4F28FE5CA63F}"/>
              </a:ext>
            </a:extLst>
          </p:cNvPr>
          <p:cNvSpPr txBox="1"/>
          <p:nvPr/>
        </p:nvSpPr>
        <p:spPr>
          <a:xfrm>
            <a:off x="163807" y="13285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>
                <a:solidFill>
                  <a:schemeClr val="bg2">
                    <a:lumMod val="50000"/>
                  </a:schemeClr>
                </a:solidFill>
              </a:rPr>
              <a:t>주차별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6C4810-5CEC-0F63-072F-EA31ECEC8EEB}"/>
              </a:ext>
            </a:extLst>
          </p:cNvPr>
          <p:cNvSpPr txBox="1"/>
          <p:nvPr/>
        </p:nvSpPr>
        <p:spPr>
          <a:xfrm>
            <a:off x="6370080" y="366963"/>
            <a:ext cx="32968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주차 </a:t>
            </a:r>
            <a:r>
              <a:rPr lang="en-US" altLang="ko-KR" sz="1600" b="1" dirty="0">
                <a:solidFill>
                  <a:schemeClr val="bg1"/>
                </a:solidFill>
              </a:rPr>
              <a:t>07.04 ~ 07.10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데이터 수집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444385-01CC-2AC0-CFCD-49CD46BA619B}"/>
              </a:ext>
            </a:extLst>
          </p:cNvPr>
          <p:cNvCxnSpPr>
            <a:cxnSpLocks/>
          </p:cNvCxnSpPr>
          <p:nvPr/>
        </p:nvCxnSpPr>
        <p:spPr>
          <a:xfrm>
            <a:off x="4461749" y="22861"/>
            <a:ext cx="3478205" cy="69147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E5AA23-50D5-F726-8CBD-C10150649ADA}"/>
              </a:ext>
            </a:extLst>
          </p:cNvPr>
          <p:cNvCxnSpPr>
            <a:cxnSpLocks/>
          </p:cNvCxnSpPr>
          <p:nvPr/>
        </p:nvCxnSpPr>
        <p:spPr>
          <a:xfrm flipH="1">
            <a:off x="4749151" y="602462"/>
            <a:ext cx="1451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AC824A-E23E-E2AA-999B-43F045F3A315}"/>
              </a:ext>
            </a:extLst>
          </p:cNvPr>
          <p:cNvCxnSpPr>
            <a:cxnSpLocks/>
          </p:cNvCxnSpPr>
          <p:nvPr/>
        </p:nvCxnSpPr>
        <p:spPr>
          <a:xfrm flipH="1">
            <a:off x="3761772" y="1203138"/>
            <a:ext cx="1281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CD1B52-2661-F420-6FFE-D60A86A0C03C}"/>
              </a:ext>
            </a:extLst>
          </p:cNvPr>
          <p:cNvCxnSpPr>
            <a:cxnSpLocks/>
          </p:cNvCxnSpPr>
          <p:nvPr/>
        </p:nvCxnSpPr>
        <p:spPr>
          <a:xfrm flipH="1">
            <a:off x="5550325" y="2183588"/>
            <a:ext cx="1440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BB3BC7-950F-671F-78AA-31616ED9E7F4}"/>
              </a:ext>
            </a:extLst>
          </p:cNvPr>
          <p:cNvCxnSpPr>
            <a:cxnSpLocks/>
          </p:cNvCxnSpPr>
          <p:nvPr/>
        </p:nvCxnSpPr>
        <p:spPr>
          <a:xfrm flipH="1">
            <a:off x="4953965" y="3240879"/>
            <a:ext cx="1113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237CAA-3C49-B8E5-59B6-3C0506E25C84}"/>
              </a:ext>
            </a:extLst>
          </p:cNvPr>
          <p:cNvCxnSpPr>
            <a:cxnSpLocks/>
          </p:cNvCxnSpPr>
          <p:nvPr/>
        </p:nvCxnSpPr>
        <p:spPr>
          <a:xfrm flipH="1">
            <a:off x="6499238" y="4064796"/>
            <a:ext cx="954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FD1740-A4F0-1D7E-C56C-D31F7D0765B8}"/>
              </a:ext>
            </a:extLst>
          </p:cNvPr>
          <p:cNvCxnSpPr>
            <a:cxnSpLocks/>
          </p:cNvCxnSpPr>
          <p:nvPr/>
        </p:nvCxnSpPr>
        <p:spPr>
          <a:xfrm flipH="1">
            <a:off x="5855916" y="5229152"/>
            <a:ext cx="12177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F7DF36-1DD3-1424-C1F8-8682A81DB898}"/>
              </a:ext>
            </a:extLst>
          </p:cNvPr>
          <p:cNvCxnSpPr>
            <a:cxnSpLocks/>
          </p:cNvCxnSpPr>
          <p:nvPr/>
        </p:nvCxnSpPr>
        <p:spPr>
          <a:xfrm flipH="1">
            <a:off x="7394589" y="5846212"/>
            <a:ext cx="916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42DD2D-79B0-7FAD-A895-8283C7AF3F5D}"/>
              </a:ext>
            </a:extLst>
          </p:cNvPr>
          <p:cNvSpPr txBox="1"/>
          <p:nvPr/>
        </p:nvSpPr>
        <p:spPr>
          <a:xfrm>
            <a:off x="1598443" y="1024477"/>
            <a:ext cx="329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주차 </a:t>
            </a:r>
            <a:r>
              <a:rPr lang="en-US" altLang="ko-KR" sz="1500" b="1" dirty="0">
                <a:solidFill>
                  <a:schemeClr val="bg1"/>
                </a:solidFill>
              </a:rPr>
              <a:t>07.11 ~ 07.17</a:t>
            </a:r>
          </a:p>
          <a:p>
            <a:r>
              <a:rPr lang="ko-KR" altLang="en-US" sz="1500" b="1" dirty="0">
                <a:solidFill>
                  <a:schemeClr val="bg1"/>
                </a:solidFill>
              </a:rPr>
              <a:t>텍스트 정제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AAB86-F1EF-41C3-D7C0-E0B6414439DD}"/>
              </a:ext>
            </a:extLst>
          </p:cNvPr>
          <p:cNvSpPr txBox="1"/>
          <p:nvPr/>
        </p:nvSpPr>
        <p:spPr>
          <a:xfrm>
            <a:off x="7128442" y="1848115"/>
            <a:ext cx="5373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</a:rPr>
              <a:t>주차 </a:t>
            </a:r>
            <a:r>
              <a:rPr lang="en-US" altLang="ko-KR" sz="1600" b="1" dirty="0">
                <a:solidFill>
                  <a:schemeClr val="bg1"/>
                </a:solidFill>
              </a:rPr>
              <a:t>07.18 ~ 07.24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EDA, </a:t>
            </a:r>
            <a:r>
              <a:rPr lang="ko-KR" altLang="en-US" sz="1600" b="1" dirty="0">
                <a:solidFill>
                  <a:schemeClr val="bg1"/>
                </a:solidFill>
              </a:rPr>
              <a:t>다빈도 키워드 분석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D9C7F-0D8B-36F7-3574-AE8128391674}"/>
              </a:ext>
            </a:extLst>
          </p:cNvPr>
          <p:cNvSpPr txBox="1"/>
          <p:nvPr/>
        </p:nvSpPr>
        <p:spPr>
          <a:xfrm>
            <a:off x="2254635" y="2880312"/>
            <a:ext cx="329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4</a:t>
            </a:r>
            <a:r>
              <a:rPr lang="ko-KR" altLang="en-US" sz="1500" b="1" dirty="0">
                <a:solidFill>
                  <a:schemeClr val="bg1"/>
                </a:solidFill>
              </a:rPr>
              <a:t>주차 </a:t>
            </a:r>
            <a:r>
              <a:rPr lang="en-US" altLang="ko-KR" sz="1500" b="1" dirty="0">
                <a:solidFill>
                  <a:schemeClr val="bg1"/>
                </a:solidFill>
              </a:rPr>
              <a:t>07.25 ~ 07.31</a:t>
            </a:r>
          </a:p>
          <a:p>
            <a:r>
              <a:rPr lang="ko-KR" altLang="en-US" sz="1500" b="1" dirty="0">
                <a:solidFill>
                  <a:schemeClr val="bg1"/>
                </a:solidFill>
              </a:rPr>
              <a:t>토픽 모델링 기획</a:t>
            </a:r>
            <a:r>
              <a:rPr lang="en-US" altLang="ko-KR" sz="1500" b="1" dirty="0">
                <a:solidFill>
                  <a:schemeClr val="bg1"/>
                </a:solidFill>
              </a:rPr>
              <a:t> &amp;  DTM 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802C7A-E5FD-4C8B-13C2-048E07721DEE}"/>
              </a:ext>
            </a:extLst>
          </p:cNvPr>
          <p:cNvSpPr txBox="1"/>
          <p:nvPr/>
        </p:nvSpPr>
        <p:spPr>
          <a:xfrm>
            <a:off x="7706079" y="3685772"/>
            <a:ext cx="329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5</a:t>
            </a:r>
            <a:r>
              <a:rPr lang="ko-KR" altLang="en-US" sz="1500" b="1" dirty="0">
                <a:solidFill>
                  <a:schemeClr val="bg1"/>
                </a:solidFill>
              </a:rPr>
              <a:t>주차 </a:t>
            </a:r>
            <a:r>
              <a:rPr lang="en-US" altLang="ko-KR" sz="1500" b="1" dirty="0">
                <a:solidFill>
                  <a:schemeClr val="bg1"/>
                </a:solidFill>
              </a:rPr>
              <a:t>08.01 ~ 08.07</a:t>
            </a:r>
          </a:p>
          <a:p>
            <a:r>
              <a:rPr lang="ko-KR" altLang="en-US" sz="1500" b="1" dirty="0">
                <a:solidFill>
                  <a:schemeClr val="bg1"/>
                </a:solidFill>
              </a:rPr>
              <a:t>토픽 모델링 수행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평가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17CC3-6BA4-10F4-07FD-4078353A4018}"/>
              </a:ext>
            </a:extLst>
          </p:cNvPr>
          <p:cNvSpPr txBox="1"/>
          <p:nvPr/>
        </p:nvSpPr>
        <p:spPr>
          <a:xfrm>
            <a:off x="3322577" y="4894018"/>
            <a:ext cx="329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6</a:t>
            </a:r>
            <a:r>
              <a:rPr lang="ko-KR" altLang="en-US" sz="1500" b="1" dirty="0">
                <a:solidFill>
                  <a:schemeClr val="bg1"/>
                </a:solidFill>
              </a:rPr>
              <a:t>주차 </a:t>
            </a:r>
            <a:r>
              <a:rPr lang="en-US" altLang="ko-KR" sz="1500" b="1" dirty="0">
                <a:solidFill>
                  <a:schemeClr val="bg1"/>
                </a:solidFill>
              </a:rPr>
              <a:t>08.15 ~ 08.21</a:t>
            </a:r>
          </a:p>
          <a:p>
            <a:r>
              <a:rPr lang="ko-KR" altLang="en-US" sz="1500" b="1" dirty="0">
                <a:solidFill>
                  <a:schemeClr val="bg1"/>
                </a:solidFill>
              </a:rPr>
              <a:t>모델 개선 및 보완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해석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110118-35C2-A173-DAAD-7EFA927360AA}"/>
              </a:ext>
            </a:extLst>
          </p:cNvPr>
          <p:cNvSpPr txBox="1"/>
          <p:nvPr/>
        </p:nvSpPr>
        <p:spPr>
          <a:xfrm>
            <a:off x="8639931" y="5569213"/>
            <a:ext cx="329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7</a:t>
            </a:r>
            <a:r>
              <a:rPr lang="ko-KR" altLang="en-US" sz="1500" b="1" dirty="0">
                <a:solidFill>
                  <a:schemeClr val="bg1"/>
                </a:solidFill>
              </a:rPr>
              <a:t>주차 </a:t>
            </a:r>
            <a:r>
              <a:rPr lang="en-US" altLang="ko-KR" sz="1500" b="1" dirty="0">
                <a:solidFill>
                  <a:schemeClr val="bg1"/>
                </a:solidFill>
              </a:rPr>
              <a:t>~ </a:t>
            </a:r>
            <a:r>
              <a:rPr lang="ko-KR" altLang="en-US" sz="1500" b="1" dirty="0">
                <a:solidFill>
                  <a:schemeClr val="bg1"/>
                </a:solidFill>
              </a:rPr>
              <a:t>마무리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ko-KR" altLang="en-US" sz="1500" b="1" dirty="0">
                <a:solidFill>
                  <a:schemeClr val="bg1"/>
                </a:solidFill>
              </a:rPr>
              <a:t>보고서 작성 및 잔존작업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7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950EB-C20C-EAE2-AD87-E834A968487F}"/>
              </a:ext>
            </a:extLst>
          </p:cNvPr>
          <p:cNvSpPr txBox="1"/>
          <p:nvPr/>
        </p:nvSpPr>
        <p:spPr>
          <a:xfrm>
            <a:off x="266576" y="13285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데이터 수집 타겟 서비스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3D33-CB1F-BE48-E507-95331E90CA9F}"/>
              </a:ext>
            </a:extLst>
          </p:cNvPr>
          <p:cNvSpPr txBox="1"/>
          <p:nvPr/>
        </p:nvSpPr>
        <p:spPr>
          <a:xfrm>
            <a:off x="266576" y="2270691"/>
            <a:ext cx="4093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국내에서 가장 활성화된 개발자 커뮤니티 </a:t>
            </a:r>
            <a:r>
              <a:rPr lang="en-US" altLang="ko-KR" sz="1600" b="1" dirty="0">
                <a:solidFill>
                  <a:schemeClr val="bg1"/>
                </a:solidFill>
              </a:rPr>
              <a:t>OKKY 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b="1" dirty="0">
                <a:solidFill>
                  <a:schemeClr val="bg1"/>
                </a:solidFill>
              </a:rPr>
              <a:t>‘</a:t>
            </a:r>
            <a:r>
              <a:rPr lang="ko-KR" altLang="en-US" sz="1600" b="1" dirty="0" err="1">
                <a:solidFill>
                  <a:schemeClr val="bg1"/>
                </a:solidFill>
              </a:rPr>
              <a:t>사는얘기</a:t>
            </a:r>
            <a:r>
              <a:rPr lang="en-US" altLang="ko-KR" sz="1600" b="1" dirty="0">
                <a:solidFill>
                  <a:schemeClr val="bg1"/>
                </a:solidFill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</a:rPr>
              <a:t>탭의 게시물 수집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D1F5D-76A1-9C91-27CD-9B7B1DEA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69" y="22861"/>
            <a:ext cx="7831931" cy="68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950EB-C20C-EAE2-AD87-E834A968487F}"/>
              </a:ext>
            </a:extLst>
          </p:cNvPr>
          <p:cNvSpPr txBox="1"/>
          <p:nvPr/>
        </p:nvSpPr>
        <p:spPr>
          <a:xfrm>
            <a:off x="163807" y="132853"/>
            <a:ext cx="4160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연구윤리 준수 및 협조요청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A37D12-E8F9-53EB-312D-01DB4D8B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83" y="742949"/>
            <a:ext cx="6674239" cy="54898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B3D33-CB1F-BE48-E507-95331E90CA9F}"/>
              </a:ext>
            </a:extLst>
          </p:cNvPr>
          <p:cNvSpPr txBox="1"/>
          <p:nvPr/>
        </p:nvSpPr>
        <p:spPr>
          <a:xfrm>
            <a:off x="266576" y="1699191"/>
            <a:ext cx="47854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연구윤리 준수를 위한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협조 요청 및 계획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err="1">
                <a:solidFill>
                  <a:schemeClr val="bg1"/>
                </a:solidFill>
              </a:rPr>
              <a:t>스크래핑에</a:t>
            </a:r>
            <a:r>
              <a:rPr lang="ko-KR" altLang="en-US" sz="1500" dirty="0">
                <a:solidFill>
                  <a:schemeClr val="bg1"/>
                </a:solidFill>
              </a:rPr>
              <a:t> 따른 </a:t>
            </a:r>
            <a:r>
              <a:rPr lang="ko-KR" altLang="en-US" sz="1500" dirty="0" err="1">
                <a:solidFill>
                  <a:schemeClr val="bg1"/>
                </a:solidFill>
              </a:rPr>
              <a:t>오버플로우</a:t>
            </a:r>
            <a:r>
              <a:rPr lang="ko-KR" altLang="en-US" sz="1500" dirty="0">
                <a:solidFill>
                  <a:schemeClr val="bg1"/>
                </a:solidFill>
              </a:rPr>
              <a:t> 방지를 위해 금주 내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오후 </a:t>
            </a:r>
            <a:r>
              <a:rPr lang="en-US" altLang="ko-KR" sz="1500" dirty="0">
                <a:solidFill>
                  <a:schemeClr val="bg1"/>
                </a:solidFill>
              </a:rPr>
              <a:t>6~</a:t>
            </a:r>
            <a:r>
              <a:rPr lang="ko-KR" altLang="en-US" sz="1500" dirty="0">
                <a:solidFill>
                  <a:schemeClr val="bg1"/>
                </a:solidFill>
              </a:rPr>
              <a:t>오전</a:t>
            </a:r>
            <a:r>
              <a:rPr lang="en-US" altLang="ko-KR" sz="1500" dirty="0">
                <a:solidFill>
                  <a:schemeClr val="bg1"/>
                </a:solidFill>
              </a:rPr>
              <a:t>8</a:t>
            </a:r>
            <a:r>
              <a:rPr lang="ko-KR" altLang="en-US" sz="1500" dirty="0">
                <a:solidFill>
                  <a:schemeClr val="bg1"/>
                </a:solidFill>
              </a:rPr>
              <a:t>시 사이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 약 </a:t>
            </a:r>
            <a:r>
              <a:rPr lang="en-US" altLang="ko-KR" sz="1500" dirty="0">
                <a:solidFill>
                  <a:schemeClr val="bg1"/>
                </a:solidFill>
              </a:rPr>
              <a:t>3</a:t>
            </a:r>
            <a:r>
              <a:rPr lang="ko-KR" altLang="en-US" sz="1500" dirty="0">
                <a:solidFill>
                  <a:schemeClr val="bg1"/>
                </a:solidFill>
              </a:rPr>
              <a:t>일에 걸쳐 </a:t>
            </a:r>
            <a:r>
              <a:rPr lang="en-US" altLang="ko-KR" sz="1500" dirty="0">
                <a:solidFill>
                  <a:schemeClr val="bg1"/>
                </a:solidFill>
              </a:rPr>
              <a:t>1</a:t>
            </a:r>
            <a:r>
              <a:rPr lang="ko-KR" altLang="en-US" sz="1500" dirty="0">
                <a:solidFill>
                  <a:schemeClr val="bg1"/>
                </a:solidFill>
              </a:rPr>
              <a:t>만개 내외의 데이터 수집 계획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solidFill>
                  <a:schemeClr val="bg1"/>
                </a:solidFill>
              </a:rPr>
              <a:t>ID </a:t>
            </a:r>
            <a:r>
              <a:rPr lang="ko-KR" altLang="en-US" sz="1500" dirty="0">
                <a:solidFill>
                  <a:schemeClr val="bg1"/>
                </a:solidFill>
              </a:rPr>
              <a:t>등 개인 식별자 혹은 식별 가능 내용을 </a:t>
            </a:r>
            <a:r>
              <a:rPr lang="ko-KR" altLang="en-US" sz="1500" dirty="0" err="1">
                <a:solidFill>
                  <a:schemeClr val="bg1"/>
                </a:solidFill>
              </a:rPr>
              <a:t>스크래핑</a:t>
            </a:r>
            <a:r>
              <a:rPr lang="ko-KR" altLang="en-US" sz="1500" dirty="0">
                <a:solidFill>
                  <a:schemeClr val="bg1"/>
                </a:solidFill>
              </a:rPr>
              <a:t> 항목에서 제외하거나 추후 제거 예정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8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0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950EB-C20C-EAE2-AD87-E834A968487F}"/>
              </a:ext>
            </a:extLst>
          </p:cNvPr>
          <p:cNvSpPr txBox="1"/>
          <p:nvPr/>
        </p:nvSpPr>
        <p:spPr>
          <a:xfrm>
            <a:off x="264350" y="132853"/>
            <a:ext cx="4626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07.04 ~ 07.10</a:t>
            </a:r>
          </a:p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</a:rPr>
              <a:t>데이터 수집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</a:rPr>
              <a:t>기초 텍스트 정제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3D33-CB1F-BE48-E507-95331E90CA9F}"/>
              </a:ext>
            </a:extLst>
          </p:cNvPr>
          <p:cNvSpPr txBox="1"/>
          <p:nvPr/>
        </p:nvSpPr>
        <p:spPr>
          <a:xfrm>
            <a:off x="663274" y="2274838"/>
            <a:ext cx="67407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 수집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- Tool :  </a:t>
            </a:r>
            <a:r>
              <a:rPr lang="en-US" altLang="ko-KR" sz="1500" dirty="0">
                <a:solidFill>
                  <a:schemeClr val="bg1"/>
                </a:solidFill>
              </a:rPr>
              <a:t>Python - </a:t>
            </a:r>
            <a:r>
              <a:rPr lang="en-US" altLang="ko-KR" sz="1500" dirty="0" err="1">
                <a:solidFill>
                  <a:schemeClr val="bg1"/>
                </a:solidFill>
              </a:rPr>
              <a:t>BeautifulSoup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500" b="1" dirty="0">
                <a:solidFill>
                  <a:schemeClr val="bg1"/>
                </a:solidFill>
              </a:rPr>
              <a:t>- </a:t>
            </a:r>
            <a:r>
              <a:rPr lang="ko-KR" altLang="en-US" sz="1500" b="1" dirty="0">
                <a:solidFill>
                  <a:schemeClr val="bg1"/>
                </a:solidFill>
              </a:rPr>
              <a:t>수집 대상 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제목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내용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댓글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일자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5D46A-49C0-5EA6-CBA2-603E1C4DAC80}"/>
              </a:ext>
            </a:extLst>
          </p:cNvPr>
          <p:cNvSpPr txBox="1"/>
          <p:nvPr/>
        </p:nvSpPr>
        <p:spPr>
          <a:xfrm>
            <a:off x="6096000" y="132853"/>
            <a:ext cx="3695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07.11 ~ 07.17</a:t>
            </a:r>
          </a:p>
          <a:p>
            <a:pPr algn="ctr"/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텍스트 정제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2CA3-BC40-2EE0-C284-FF6B95F86E83}"/>
              </a:ext>
            </a:extLst>
          </p:cNvPr>
          <p:cNvSpPr txBox="1"/>
          <p:nvPr/>
        </p:nvSpPr>
        <p:spPr>
          <a:xfrm>
            <a:off x="6293564" y="2274838"/>
            <a:ext cx="5590526" cy="385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텍스트 정</a:t>
            </a:r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Tokenization</a:t>
            </a:r>
            <a:endParaRPr lang="ko-KR" altLang="ko-KR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특성을 고려한 은어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줄임말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전문용어 처리</a:t>
            </a: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복합명사 수정</a:t>
            </a: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lvl="1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Bi-gram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분석을 통해 연달아 사용되는 키워드 확인</a:t>
            </a:r>
            <a:endParaRPr lang="en-US" altLang="ko-KR" sz="13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	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복합명사 형태로 수정</a:t>
            </a:r>
            <a:endParaRPr lang="en-US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은어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줄임말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전문용어 키워드 통일 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빈도 분석을 통해 확인 후 처리 예정</a:t>
            </a:r>
            <a:endParaRPr lang="en-US" altLang="ko-KR" sz="13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- ex.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 </a:t>
            </a:r>
            <a:r>
              <a:rPr lang="en-US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국비지원학원</a:t>
            </a:r>
            <a:endParaRPr lang="en-US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ko-KR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무의미</a:t>
            </a:r>
            <a:r>
              <a:rPr lang="ko-KR" altLang="en-US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키워드 추가적 </a:t>
            </a:r>
            <a:r>
              <a:rPr lang="ko-KR" altLang="en-US" sz="13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불용어</a:t>
            </a:r>
            <a:r>
              <a:rPr lang="ko-KR" altLang="en-US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</a:t>
            </a:r>
            <a:r>
              <a:rPr lang="ko-KR" altLang="ko-KR" sz="13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작업</a:t>
            </a:r>
            <a:endParaRPr lang="en-US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3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Tokenization – </a:t>
            </a:r>
            <a:r>
              <a:rPr lang="en-US" altLang="ko-KR" sz="1300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KoNLPY</a:t>
            </a:r>
            <a:endParaRPr lang="ko-KR" altLang="ko-KR" sz="13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816C7A-47CC-70B1-6845-F111326EBF8C}"/>
              </a:ext>
            </a:extLst>
          </p:cNvPr>
          <p:cNvCxnSpPr/>
          <p:nvPr/>
        </p:nvCxnSpPr>
        <p:spPr>
          <a:xfrm>
            <a:off x="5768155" y="0"/>
            <a:ext cx="0" cy="6835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2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950EB-C20C-EAE2-AD87-E834A968487F}"/>
              </a:ext>
            </a:extLst>
          </p:cNvPr>
          <p:cNvSpPr txBox="1"/>
          <p:nvPr/>
        </p:nvSpPr>
        <p:spPr>
          <a:xfrm>
            <a:off x="264350" y="132853"/>
            <a:ext cx="462672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07.18 ~ 07.24</a:t>
            </a:r>
          </a:p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EDA,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다빈도 키워드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3D33-CB1F-BE48-E507-95331E90CA9F}"/>
              </a:ext>
            </a:extLst>
          </p:cNvPr>
          <p:cNvSpPr txBox="1"/>
          <p:nvPr/>
        </p:nvSpPr>
        <p:spPr>
          <a:xfrm>
            <a:off x="143052" y="2274838"/>
            <a:ext cx="6740714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EDA,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다빈도 키워드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네트워크 분석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네트워크 분석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키워드 간 상관관계 확인 목적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 구분성을 위해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edge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Degree(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연결횟수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기준으로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Node(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키워드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포함 범위를 탐색적으로 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5D46A-49C0-5EA6-CBA2-603E1C4DAC80}"/>
              </a:ext>
            </a:extLst>
          </p:cNvPr>
          <p:cNvSpPr txBox="1"/>
          <p:nvPr/>
        </p:nvSpPr>
        <p:spPr>
          <a:xfrm>
            <a:off x="6096000" y="132853"/>
            <a:ext cx="42850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07.25 ~ 07.31</a:t>
            </a: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토픽 모델링 기획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&amp; DTM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2CA3-BC40-2EE0-C284-FF6B95F86E83}"/>
              </a:ext>
            </a:extLst>
          </p:cNvPr>
          <p:cNvSpPr txBox="1"/>
          <p:nvPr/>
        </p:nvSpPr>
        <p:spPr>
          <a:xfrm>
            <a:off x="6299801" y="2203131"/>
            <a:ext cx="5590526" cy="250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모델링 기획 </a:t>
            </a: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알고리즘 선정</a:t>
            </a:r>
            <a:r>
              <a:rPr lang="en-US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LDA?</a:t>
            </a:r>
            <a:endParaRPr lang="ko-KR" altLang="ko-KR" sz="15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</a:t>
            </a: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토픽의 개수 결정 방법 및 기준</a:t>
            </a:r>
            <a:r>
              <a:rPr lang="en-US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근거 마련</a:t>
            </a:r>
          </a:p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평가 방법 마련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모델링 수행의 기반작업인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DTM (Document-Term Matrix)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행렬구조 구축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816C7A-47CC-70B1-6845-F111326EBF8C}"/>
              </a:ext>
            </a:extLst>
          </p:cNvPr>
          <p:cNvCxnSpPr/>
          <p:nvPr/>
        </p:nvCxnSpPr>
        <p:spPr>
          <a:xfrm>
            <a:off x="5768155" y="0"/>
            <a:ext cx="0" cy="6835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950EB-C20C-EAE2-AD87-E834A968487F}"/>
              </a:ext>
            </a:extLst>
          </p:cNvPr>
          <p:cNvSpPr txBox="1"/>
          <p:nvPr/>
        </p:nvSpPr>
        <p:spPr>
          <a:xfrm>
            <a:off x="264350" y="132853"/>
            <a:ext cx="462672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08.01 ~ 08.07</a:t>
            </a: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토픽 모델링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모델 평가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3D33-CB1F-BE48-E507-95331E90CA9F}"/>
              </a:ext>
            </a:extLst>
          </p:cNvPr>
          <p:cNvSpPr txBox="1"/>
          <p:nvPr/>
        </p:nvSpPr>
        <p:spPr>
          <a:xfrm>
            <a:off x="572260" y="2274838"/>
            <a:ext cx="6740714" cy="15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모델링 수행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indent="-3429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 평가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개수에 따른 복잡성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(perplexity)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수준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5D46A-49C0-5EA6-CBA2-603E1C4DAC80}"/>
              </a:ext>
            </a:extLst>
          </p:cNvPr>
          <p:cNvSpPr txBox="1"/>
          <p:nvPr/>
        </p:nvSpPr>
        <p:spPr>
          <a:xfrm>
            <a:off x="6096000" y="132853"/>
            <a:ext cx="42850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</a:rPr>
              <a:t>주차 </a:t>
            </a:r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</a:rPr>
              <a:t>08.08 ~ 08.14</a:t>
            </a: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토픽 모델 개선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해석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2CA3-BC40-2EE0-C284-FF6B95F86E83}"/>
              </a:ext>
            </a:extLst>
          </p:cNvPr>
          <p:cNvSpPr txBox="1"/>
          <p:nvPr/>
        </p:nvSpPr>
        <p:spPr>
          <a:xfrm>
            <a:off x="6299801" y="2203131"/>
            <a:ext cx="5590526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개선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보완</a:t>
            </a: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 해석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816C7A-47CC-70B1-6845-F111326EBF8C}"/>
              </a:ext>
            </a:extLst>
          </p:cNvPr>
          <p:cNvCxnSpPr/>
          <p:nvPr/>
        </p:nvCxnSpPr>
        <p:spPr>
          <a:xfrm>
            <a:off x="5768155" y="0"/>
            <a:ext cx="0" cy="6835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3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29CF6-94ED-F8C2-1E53-8AC1FFCDC0D2}"/>
              </a:ext>
            </a:extLst>
          </p:cNvPr>
          <p:cNvSpPr/>
          <p:nvPr/>
        </p:nvSpPr>
        <p:spPr>
          <a:xfrm>
            <a:off x="-6301" y="0"/>
            <a:ext cx="10387361" cy="68351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62000">
                <a:schemeClr val="tx1"/>
              </a:gs>
              <a:gs pos="100000">
                <a:schemeClr val="tx1">
                  <a:alpha val="0"/>
                  <a:lumMod val="98000"/>
                  <a:lumOff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5D46A-49C0-5EA6-CBA2-603E1C4DAC80}"/>
              </a:ext>
            </a:extLst>
          </p:cNvPr>
          <p:cNvSpPr txBox="1"/>
          <p:nvPr/>
        </p:nvSpPr>
        <p:spPr>
          <a:xfrm>
            <a:off x="3953470" y="2632739"/>
            <a:ext cx="431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7-8</a:t>
            </a:r>
            <a:r>
              <a:rPr lang="ko-KR" altLang="en-US" sz="2500" b="1" dirty="0">
                <a:solidFill>
                  <a:schemeClr val="bg1"/>
                </a:solidFill>
              </a:rPr>
              <a:t>주차 </a:t>
            </a:r>
            <a:r>
              <a:rPr lang="en-US" altLang="ko-KR" sz="2500" b="1" dirty="0">
                <a:solidFill>
                  <a:schemeClr val="bg1"/>
                </a:solidFill>
              </a:rPr>
              <a:t>08.15~</a:t>
            </a:r>
          </a:p>
          <a:p>
            <a:pPr algn="ctr"/>
            <a:endParaRPr lang="en-US" altLang="ko-KR" sz="2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보고서 작성 </a:t>
            </a:r>
            <a:r>
              <a:rPr lang="en-US" altLang="ko-KR" sz="2000" dirty="0">
                <a:solidFill>
                  <a:schemeClr val="bg1"/>
                </a:solidFill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</a:rPr>
              <a:t> 추가 아이디어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06572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738</Words>
  <Application>Microsoft Office PowerPoint</Application>
  <PresentationFormat>와이드스크린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a타이틀고딕3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성우 조</dc:creator>
  <cp:lastModifiedBy>조 성우</cp:lastModifiedBy>
  <cp:revision>151</cp:revision>
  <dcterms:created xsi:type="dcterms:W3CDTF">2018-12-01T11:34:05Z</dcterms:created>
  <dcterms:modified xsi:type="dcterms:W3CDTF">2022-07-05T09:44:23Z</dcterms:modified>
</cp:coreProperties>
</file>