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92C2-55E6-48BD-8513-CDB1C7F1FEF5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8582-2036-4458-B73C-DCAFC4074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56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92C2-55E6-48BD-8513-CDB1C7F1FEF5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8582-2036-4458-B73C-DCAFC4074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97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92C2-55E6-48BD-8513-CDB1C7F1FEF5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8582-2036-4458-B73C-DCAFC4074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03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92C2-55E6-48BD-8513-CDB1C7F1FEF5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8582-2036-4458-B73C-DCAFC4074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61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92C2-55E6-48BD-8513-CDB1C7F1FEF5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8582-2036-4458-B73C-DCAFC4074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57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92C2-55E6-48BD-8513-CDB1C7F1FEF5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8582-2036-4458-B73C-DCAFC4074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35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92C2-55E6-48BD-8513-CDB1C7F1FEF5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8582-2036-4458-B73C-DCAFC4074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89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92C2-55E6-48BD-8513-CDB1C7F1FEF5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8582-2036-4458-B73C-DCAFC4074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75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92C2-55E6-48BD-8513-CDB1C7F1FEF5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8582-2036-4458-B73C-DCAFC4074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02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92C2-55E6-48BD-8513-CDB1C7F1FEF5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8582-2036-4458-B73C-DCAFC4074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73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92C2-55E6-48BD-8513-CDB1C7F1FEF5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8582-2036-4458-B73C-DCAFC4074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26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92C2-55E6-48BD-8513-CDB1C7F1FEF5}" type="datetimeFigureOut">
              <a:rPr lang="ru-RU" smtClean="0"/>
              <a:t>30.01.2017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48582-2036-4458-B73C-DCAFC4074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29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Блинчики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5188" y="5111140"/>
            <a:ext cx="6400800" cy="17526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41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https://pp.vk.me/c638722/v638722046/2708c/nejuL3_spV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t="17927" r="-21" b="962"/>
          <a:stretch/>
        </p:blipFill>
        <p:spPr bwMode="auto">
          <a:xfrm>
            <a:off x="389099" y="620688"/>
            <a:ext cx="1907780" cy="234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9964" y="3105360"/>
            <a:ext cx="2231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Алексей </a:t>
            </a:r>
            <a:r>
              <a:rPr lang="ru-RU" dirty="0" err="1" smtClean="0"/>
              <a:t>Чекушин</a:t>
            </a:r>
            <a:endParaRPr lang="ru-RU" dirty="0" smtClean="0"/>
          </a:p>
          <a:p>
            <a:r>
              <a:rPr lang="ru-RU" dirty="0"/>
              <a:t>студент 3 курса </a:t>
            </a:r>
            <a:r>
              <a:rPr lang="ru-RU" dirty="0" smtClean="0"/>
              <a:t>МФТИ, </a:t>
            </a:r>
            <a:r>
              <a:rPr lang="ru-RU" dirty="0"/>
              <a:t>увлекаюсь фотографией, изучаю </a:t>
            </a:r>
            <a:r>
              <a:rPr lang="ru-RU" dirty="0" err="1"/>
              <a:t>java</a:t>
            </a:r>
            <a:r>
              <a:rPr lang="ru-RU" dirty="0"/>
              <a:t>, люблю спать и пиццу.</a:t>
            </a:r>
          </a:p>
        </p:txBody>
      </p:sp>
      <p:pic>
        <p:nvPicPr>
          <p:cNvPr id="1028" name="Picture 4" descr="https://pp.vk.me/c637519/v637519134/36909/ekX9cWoTgR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" t="28869" r="55248" b="43791"/>
          <a:stretch/>
        </p:blipFill>
        <p:spPr bwMode="auto">
          <a:xfrm>
            <a:off x="2591780" y="620688"/>
            <a:ext cx="1833163" cy="234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1779" y="3120315"/>
            <a:ext cx="1980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Антон </a:t>
            </a:r>
            <a:r>
              <a:rPr lang="ru-RU" dirty="0" err="1" smtClean="0"/>
              <a:t>Чердинцев</a:t>
            </a:r>
            <a:r>
              <a:rPr lang="ru-RU" dirty="0" smtClean="0"/>
              <a:t>, студент МФТИ, </a:t>
            </a:r>
            <a:r>
              <a:rPr lang="ru-RU" dirty="0"/>
              <a:t>люблю кататься на лыжах и немного </a:t>
            </a:r>
            <a:r>
              <a:rPr lang="ru-RU" dirty="0" err="1"/>
              <a:t>прогать</a:t>
            </a:r>
            <a:r>
              <a:rPr lang="ru-RU" dirty="0"/>
              <a:t>. Мечтаю прыгнуть с </a:t>
            </a:r>
            <a:r>
              <a:rPr lang="ru-RU" dirty="0" smtClean="0"/>
              <a:t>парашютом </a:t>
            </a:r>
            <a:r>
              <a:rPr lang="ru-RU" dirty="0"/>
              <a:t>и сдать все сессии.</a:t>
            </a:r>
          </a:p>
        </p:txBody>
      </p:sp>
      <p:pic>
        <p:nvPicPr>
          <p:cNvPr id="1030" name="Picture 6" descr="https://pp.vk.me/c604329/v604329855/18e0a/W53dYZDRB8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4" r="22761"/>
          <a:stretch/>
        </p:blipFill>
        <p:spPr bwMode="auto">
          <a:xfrm>
            <a:off x="4716016" y="604141"/>
            <a:ext cx="1607127" cy="23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29468" y="3143654"/>
            <a:ext cx="2202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Дмитрий Харламов</a:t>
            </a:r>
            <a:br>
              <a:rPr lang="ru-RU" dirty="0" smtClean="0"/>
            </a:br>
            <a:r>
              <a:rPr lang="ru-RU" dirty="0" smtClean="0"/>
              <a:t>Студент МФТИ, </a:t>
            </a:r>
            <a:r>
              <a:rPr lang="ru-RU" dirty="0"/>
              <a:t>люблю игры, интересно железо и </a:t>
            </a:r>
            <a:r>
              <a:rPr lang="ru-RU" dirty="0" err="1"/>
              <a:t>прогать</a:t>
            </a:r>
            <a:r>
              <a:rPr lang="ru-RU" dirty="0"/>
              <a:t> под него</a:t>
            </a:r>
          </a:p>
        </p:txBody>
      </p:sp>
      <p:pic>
        <p:nvPicPr>
          <p:cNvPr id="1032" name="Picture 8" descr="https://pp.vk.me/c624025/v624025218/47938/4J4wDQCZR1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9" t="5601" r="30759" b="61814"/>
          <a:stretch/>
        </p:blipFill>
        <p:spPr bwMode="auto">
          <a:xfrm>
            <a:off x="6732240" y="600706"/>
            <a:ext cx="1853805" cy="235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57756" y="3159479"/>
            <a:ext cx="2406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Александр Макарычев</a:t>
            </a:r>
          </a:p>
          <a:p>
            <a:r>
              <a:rPr lang="ru-RU" dirty="0" smtClean="0"/>
              <a:t>Студент Финансового университета. Занимаюсь математикой, программированием, созданием игр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9605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57</Words>
  <Application>Microsoft Office PowerPoint</Application>
  <PresentationFormat>Экран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Блинчики</vt:lpstr>
      <vt:lpstr>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Блинчики</dc:title>
  <dc:creator>Александр</dc:creator>
  <cp:lastModifiedBy>Александр</cp:lastModifiedBy>
  <cp:revision>2</cp:revision>
  <dcterms:created xsi:type="dcterms:W3CDTF">2017-01-29T21:08:00Z</dcterms:created>
  <dcterms:modified xsi:type="dcterms:W3CDTF">2017-01-29T21:26:10Z</dcterms:modified>
</cp:coreProperties>
</file>