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3" r:id="rId2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0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2623F1-CF2F-424B-B8C6-D9568A1762FB}" v="217" dt="2021-10-18T07:23:53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42" y="108"/>
      </p:cViewPr>
      <p:guideLst>
        <p:guide orient="horz" pos="25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Bohyn" userId="e1fb1939-8fdc-4d02-a2ed-7f6e3e70d831" providerId="ADAL" clId="{3F2623F1-CF2F-424B-B8C6-D9568A1762FB}"/>
    <pc:docChg chg="undo custSel modSld">
      <pc:chgData name="Alexandre Bohyn" userId="e1fb1939-8fdc-4d02-a2ed-7f6e3e70d831" providerId="ADAL" clId="{3F2623F1-CF2F-424B-B8C6-D9568A1762FB}" dt="2021-10-18T07:23:53.032" v="1031" actId="14826"/>
      <pc:docMkLst>
        <pc:docMk/>
      </pc:docMkLst>
      <pc:sldChg chg="addSp delSp modSp mod">
        <pc:chgData name="Alexandre Bohyn" userId="e1fb1939-8fdc-4d02-a2ed-7f6e3e70d831" providerId="ADAL" clId="{3F2623F1-CF2F-424B-B8C6-D9568A1762FB}" dt="2021-10-18T07:23:53.032" v="1031" actId="14826"/>
        <pc:sldMkLst>
          <pc:docMk/>
          <pc:sldMk cId="2879496243" sldId="256"/>
        </pc:sldMkLst>
        <pc:spChg chg="del mod">
          <ac:chgData name="Alexandre Bohyn" userId="e1fb1939-8fdc-4d02-a2ed-7f6e3e70d831" providerId="ADAL" clId="{3F2623F1-CF2F-424B-B8C6-D9568A1762FB}" dt="2021-10-13T09:28:17.199" v="1" actId="478"/>
          <ac:spMkLst>
            <pc:docMk/>
            <pc:sldMk cId="2879496243" sldId="256"/>
            <ac:spMk id="2" creationId="{30E9BD02-54AF-4036-BB3D-197DD6D42A76}"/>
          </ac:spMkLst>
        </pc:spChg>
        <pc:spChg chg="add del mod">
          <ac:chgData name="Alexandre Bohyn" userId="e1fb1939-8fdc-4d02-a2ed-7f6e3e70d831" providerId="ADAL" clId="{3F2623F1-CF2F-424B-B8C6-D9568A1762FB}" dt="2021-10-14T09:50:12.080" v="643" actId="478"/>
          <ac:spMkLst>
            <pc:docMk/>
            <pc:sldMk cId="2879496243" sldId="256"/>
            <ac:spMk id="3" creationId="{75AB6884-9400-4FDF-99E7-0D39D1D4C73F}"/>
          </ac:spMkLst>
        </pc:spChg>
        <pc:spChg chg="del mod">
          <ac:chgData name="Alexandre Bohyn" userId="e1fb1939-8fdc-4d02-a2ed-7f6e3e70d831" providerId="ADAL" clId="{3F2623F1-CF2F-424B-B8C6-D9568A1762FB}" dt="2021-10-13T09:28:18.907" v="2" actId="478"/>
          <ac:spMkLst>
            <pc:docMk/>
            <pc:sldMk cId="2879496243" sldId="256"/>
            <ac:spMk id="3" creationId="{DF4CBA8A-EABC-4359-B193-47B57888BD0A}"/>
          </ac:spMkLst>
        </pc:spChg>
        <pc:spChg chg="add del mod">
          <ac:chgData name="Alexandre Bohyn" userId="e1fb1939-8fdc-4d02-a2ed-7f6e3e70d831" providerId="ADAL" clId="{3F2623F1-CF2F-424B-B8C6-D9568A1762FB}" dt="2021-10-13T09:29:50.891" v="28"/>
          <ac:spMkLst>
            <pc:docMk/>
            <pc:sldMk cId="2879496243" sldId="256"/>
            <ac:spMk id="6" creationId="{FA6D2745-727C-4D51-A01A-DDCBA5A06203}"/>
          </ac:spMkLst>
        </pc:spChg>
        <pc:spChg chg="add mod">
          <ac:chgData name="Alexandre Bohyn" userId="e1fb1939-8fdc-4d02-a2ed-7f6e3e70d831" providerId="ADAL" clId="{3F2623F1-CF2F-424B-B8C6-D9568A1762FB}" dt="2021-10-17T16:21:47.926" v="1011" actId="1076"/>
          <ac:spMkLst>
            <pc:docMk/>
            <pc:sldMk cId="2879496243" sldId="256"/>
            <ac:spMk id="7" creationId="{A9FF2B05-19A5-4C11-BCDA-8A63B89DD934}"/>
          </ac:spMkLst>
        </pc:spChg>
        <pc:spChg chg="add del mod">
          <ac:chgData name="Alexandre Bohyn" userId="e1fb1939-8fdc-4d02-a2ed-7f6e3e70d831" providerId="ADAL" clId="{3F2623F1-CF2F-424B-B8C6-D9568A1762FB}" dt="2021-10-13T09:31:11.240" v="144"/>
          <ac:spMkLst>
            <pc:docMk/>
            <pc:sldMk cId="2879496243" sldId="256"/>
            <ac:spMk id="8" creationId="{0115CC14-1D10-4F67-B21D-EBCC88FA390E}"/>
          </ac:spMkLst>
        </pc:spChg>
        <pc:spChg chg="add mod">
          <ac:chgData name="Alexandre Bohyn" userId="e1fb1939-8fdc-4d02-a2ed-7f6e3e70d831" providerId="ADAL" clId="{3F2623F1-CF2F-424B-B8C6-D9568A1762FB}" dt="2021-10-17T16:06:11.183" v="985" actId="2711"/>
          <ac:spMkLst>
            <pc:docMk/>
            <pc:sldMk cId="2879496243" sldId="256"/>
            <ac:spMk id="9" creationId="{FF282A58-6412-4102-ADF8-680E2A444BE7}"/>
          </ac:spMkLst>
        </pc:spChg>
        <pc:spChg chg="add mod">
          <ac:chgData name="Alexandre Bohyn" userId="e1fb1939-8fdc-4d02-a2ed-7f6e3e70d831" providerId="ADAL" clId="{3F2623F1-CF2F-424B-B8C6-D9568A1762FB}" dt="2021-10-17T16:06:11.183" v="985" actId="2711"/>
          <ac:spMkLst>
            <pc:docMk/>
            <pc:sldMk cId="2879496243" sldId="256"/>
            <ac:spMk id="13" creationId="{64986879-77DF-405F-B851-CD362A63B422}"/>
          </ac:spMkLst>
        </pc:spChg>
        <pc:spChg chg="add mod">
          <ac:chgData name="Alexandre Bohyn" userId="e1fb1939-8fdc-4d02-a2ed-7f6e3e70d831" providerId="ADAL" clId="{3F2623F1-CF2F-424B-B8C6-D9568A1762FB}" dt="2021-10-18T07:23:53.032" v="1031" actId="14826"/>
          <ac:spMkLst>
            <pc:docMk/>
            <pc:sldMk cId="2879496243" sldId="256"/>
            <ac:spMk id="15" creationId="{CA771710-4E52-4CCE-B1AF-A26668F83031}"/>
          </ac:spMkLst>
        </pc:spChg>
        <pc:spChg chg="add mod ord">
          <ac:chgData name="Alexandre Bohyn" userId="e1fb1939-8fdc-4d02-a2ed-7f6e3e70d831" providerId="ADAL" clId="{3F2623F1-CF2F-424B-B8C6-D9568A1762FB}" dt="2021-10-18T07:23:53.032" v="1031" actId="14826"/>
          <ac:spMkLst>
            <pc:docMk/>
            <pc:sldMk cId="2879496243" sldId="256"/>
            <ac:spMk id="16" creationId="{9186389B-F467-484E-B5D6-EA5852B16901}"/>
          </ac:spMkLst>
        </pc:spChg>
        <pc:spChg chg="add mod">
          <ac:chgData name="Alexandre Bohyn" userId="e1fb1939-8fdc-4d02-a2ed-7f6e3e70d831" providerId="ADAL" clId="{3F2623F1-CF2F-424B-B8C6-D9568A1762FB}" dt="2021-10-17T16:06:11.183" v="985" actId="2711"/>
          <ac:spMkLst>
            <pc:docMk/>
            <pc:sldMk cId="2879496243" sldId="256"/>
            <ac:spMk id="18" creationId="{A014BAA0-132D-4828-A6CA-5D5CF5C8BB91}"/>
          </ac:spMkLst>
        </pc:spChg>
        <pc:spChg chg="add del mod">
          <ac:chgData name="Alexandre Bohyn" userId="e1fb1939-8fdc-4d02-a2ed-7f6e3e70d831" providerId="ADAL" clId="{3F2623F1-CF2F-424B-B8C6-D9568A1762FB}" dt="2021-10-14T09:50:12.080" v="643" actId="478"/>
          <ac:spMkLst>
            <pc:docMk/>
            <pc:sldMk cId="2879496243" sldId="256"/>
            <ac:spMk id="22" creationId="{6BCFF2E7-698E-486B-9A5A-B46A0731374E}"/>
          </ac:spMkLst>
        </pc:spChg>
        <pc:spChg chg="add mod topLvl">
          <ac:chgData name="Alexandre Bohyn" userId="e1fb1939-8fdc-4d02-a2ed-7f6e3e70d831" providerId="ADAL" clId="{3F2623F1-CF2F-424B-B8C6-D9568A1762FB}" dt="2021-10-17T16:24:39.148" v="1030" actId="1076"/>
          <ac:spMkLst>
            <pc:docMk/>
            <pc:sldMk cId="2879496243" sldId="256"/>
            <ac:spMk id="32" creationId="{AE21FCF1-3A2D-4E9B-8D92-89CB896B764F}"/>
          </ac:spMkLst>
        </pc:spChg>
        <pc:spChg chg="add del mod">
          <ac:chgData name="Alexandre Bohyn" userId="e1fb1939-8fdc-4d02-a2ed-7f6e3e70d831" providerId="ADAL" clId="{3F2623F1-CF2F-424B-B8C6-D9568A1762FB}" dt="2021-10-13T09:50:05.894" v="412" actId="11529"/>
          <ac:spMkLst>
            <pc:docMk/>
            <pc:sldMk cId="2879496243" sldId="256"/>
            <ac:spMk id="35" creationId="{A55799C1-1FB3-4A3F-8355-3A13F983F636}"/>
          </ac:spMkLst>
        </pc:spChg>
        <pc:spChg chg="add del mod">
          <ac:chgData name="Alexandre Bohyn" userId="e1fb1939-8fdc-4d02-a2ed-7f6e3e70d831" providerId="ADAL" clId="{3F2623F1-CF2F-424B-B8C6-D9568A1762FB}" dt="2021-10-13T09:50:30.473" v="430" actId="478"/>
          <ac:spMkLst>
            <pc:docMk/>
            <pc:sldMk cId="2879496243" sldId="256"/>
            <ac:spMk id="36" creationId="{6E51F6FC-8349-47DC-8F19-69F52020863A}"/>
          </ac:spMkLst>
        </pc:spChg>
        <pc:spChg chg="add mod">
          <ac:chgData name="Alexandre Bohyn" userId="e1fb1939-8fdc-4d02-a2ed-7f6e3e70d831" providerId="ADAL" clId="{3F2623F1-CF2F-424B-B8C6-D9568A1762FB}" dt="2021-10-17T16:24:33.169" v="1029" actId="1076"/>
          <ac:spMkLst>
            <pc:docMk/>
            <pc:sldMk cId="2879496243" sldId="256"/>
            <ac:spMk id="39" creationId="{416ADC7C-C28A-4DA1-8306-3AC14936CCBF}"/>
          </ac:spMkLst>
        </pc:spChg>
        <pc:grpChg chg="add mod">
          <ac:chgData name="Alexandre Bohyn" userId="e1fb1939-8fdc-4d02-a2ed-7f6e3e70d831" providerId="ADAL" clId="{3F2623F1-CF2F-424B-B8C6-D9568A1762FB}" dt="2021-10-18T07:23:53.032" v="1031" actId="14826"/>
          <ac:grpSpMkLst>
            <pc:docMk/>
            <pc:sldMk cId="2879496243" sldId="256"/>
            <ac:grpSpMk id="17" creationId="{248850D9-1986-455C-9A5B-8F7AEFF19786}"/>
          </ac:grpSpMkLst>
        </pc:grpChg>
        <pc:grpChg chg="add del mod">
          <ac:chgData name="Alexandre Bohyn" userId="e1fb1939-8fdc-4d02-a2ed-7f6e3e70d831" providerId="ADAL" clId="{3F2623F1-CF2F-424B-B8C6-D9568A1762FB}" dt="2021-10-14T09:51:32.892" v="827" actId="165"/>
          <ac:grpSpMkLst>
            <pc:docMk/>
            <pc:sldMk cId="2879496243" sldId="256"/>
            <ac:grpSpMk id="34" creationId="{9D16F4FC-5404-43AC-9513-CF8A93FEFF46}"/>
          </ac:grpSpMkLst>
        </pc:grpChg>
        <pc:graphicFrameChg chg="add del mod">
          <ac:chgData name="Alexandre Bohyn" userId="e1fb1939-8fdc-4d02-a2ed-7f6e3e70d831" providerId="ADAL" clId="{3F2623F1-CF2F-424B-B8C6-D9568A1762FB}" dt="2021-10-13T09:33:49.589" v="180" actId="478"/>
          <ac:graphicFrameMkLst>
            <pc:docMk/>
            <pc:sldMk cId="2879496243" sldId="256"/>
            <ac:graphicFrameMk id="12" creationId="{D5F2715A-14DD-414F-9112-0BC158D50C08}"/>
          </ac:graphicFrameMkLst>
        </pc:graphicFrameChg>
        <pc:picChg chg="add mod">
          <ac:chgData name="Alexandre Bohyn" userId="e1fb1939-8fdc-4d02-a2ed-7f6e3e70d831" providerId="ADAL" clId="{3F2623F1-CF2F-424B-B8C6-D9568A1762FB}" dt="2021-10-17T16:23:06.126" v="1014" actId="1582"/>
          <ac:picMkLst>
            <pc:docMk/>
            <pc:sldMk cId="2879496243" sldId="256"/>
            <ac:picMk id="5" creationId="{866BB3C2-120B-425E-9D83-E4706B603965}"/>
          </ac:picMkLst>
        </pc:picChg>
        <pc:picChg chg="add mod">
          <ac:chgData name="Alexandre Bohyn" userId="e1fb1939-8fdc-4d02-a2ed-7f6e3e70d831" providerId="ADAL" clId="{3F2623F1-CF2F-424B-B8C6-D9568A1762FB}" dt="2021-10-18T07:23:53.032" v="1031" actId="14826"/>
          <ac:picMkLst>
            <pc:docMk/>
            <pc:sldMk cId="2879496243" sldId="256"/>
            <ac:picMk id="14" creationId="{A097FF06-9F58-4C00-8DDC-658ED19756BA}"/>
          </ac:picMkLst>
        </pc:picChg>
        <pc:picChg chg="add mod topLvl">
          <ac:chgData name="Alexandre Bohyn" userId="e1fb1939-8fdc-4d02-a2ed-7f6e3e70d831" providerId="ADAL" clId="{3F2623F1-CF2F-424B-B8C6-D9568A1762FB}" dt="2021-10-17T16:24:27.672" v="1028" actId="1076"/>
          <ac:picMkLst>
            <pc:docMk/>
            <pc:sldMk cId="2879496243" sldId="256"/>
            <ac:picMk id="31" creationId="{8570C270-37C3-4787-BBF4-8AAF5137D73A}"/>
          </ac:picMkLst>
        </pc:picChg>
        <pc:cxnChg chg="add del mod">
          <ac:chgData name="Alexandre Bohyn" userId="e1fb1939-8fdc-4d02-a2ed-7f6e3e70d831" providerId="ADAL" clId="{3F2623F1-CF2F-424B-B8C6-D9568A1762FB}" dt="2021-10-14T09:56:43.671" v="953" actId="478"/>
          <ac:cxnSpMkLst>
            <pc:docMk/>
            <pc:sldMk cId="2879496243" sldId="256"/>
            <ac:cxnSpMk id="8" creationId="{73A045D0-7550-4F1B-9B74-50F9843026FD}"/>
          </ac:cxnSpMkLst>
        </pc:cxnChg>
        <pc:cxnChg chg="add mod">
          <ac:chgData name="Alexandre Bohyn" userId="e1fb1939-8fdc-4d02-a2ed-7f6e3e70d831" providerId="ADAL" clId="{3F2623F1-CF2F-424B-B8C6-D9568A1762FB}" dt="2021-10-17T16:21:52.696" v="1012" actId="1076"/>
          <ac:cxnSpMkLst>
            <pc:docMk/>
            <pc:sldMk cId="2879496243" sldId="256"/>
            <ac:cxnSpMk id="11" creationId="{94013885-D4B8-463E-909B-8C8A949DE34C}"/>
          </ac:cxnSpMkLst>
        </pc:cxnChg>
        <pc:cxnChg chg="add del">
          <ac:chgData name="Alexandre Bohyn" userId="e1fb1939-8fdc-4d02-a2ed-7f6e3e70d831" providerId="ADAL" clId="{3F2623F1-CF2F-424B-B8C6-D9568A1762FB}" dt="2021-10-13T09:42:15.962" v="227" actId="478"/>
          <ac:cxnSpMkLst>
            <pc:docMk/>
            <pc:sldMk cId="2879496243" sldId="256"/>
            <ac:cxnSpMk id="19" creationId="{26104CBA-E61B-45B3-BA82-A3BF1E54248F}"/>
          </ac:cxnSpMkLst>
        </pc:cxnChg>
        <pc:cxnChg chg="add mod">
          <ac:chgData name="Alexandre Bohyn" userId="e1fb1939-8fdc-4d02-a2ed-7f6e3e70d831" providerId="ADAL" clId="{3F2623F1-CF2F-424B-B8C6-D9568A1762FB}" dt="2021-10-14T09:47:15.204" v="601" actId="1076"/>
          <ac:cxnSpMkLst>
            <pc:docMk/>
            <pc:sldMk cId="2879496243" sldId="256"/>
            <ac:cxnSpMk id="19" creationId="{86212D65-3250-431E-9361-842F131E8E34}"/>
          </ac:cxnSpMkLst>
        </pc:cxnChg>
        <pc:cxnChg chg="add del mod">
          <ac:chgData name="Alexandre Bohyn" userId="e1fb1939-8fdc-4d02-a2ed-7f6e3e70d831" providerId="ADAL" clId="{3F2623F1-CF2F-424B-B8C6-D9568A1762FB}" dt="2021-10-13T09:42:30.942" v="231" actId="478"/>
          <ac:cxnSpMkLst>
            <pc:docMk/>
            <pc:sldMk cId="2879496243" sldId="256"/>
            <ac:cxnSpMk id="21" creationId="{4FD32284-554F-425F-A574-07F7302970CD}"/>
          </ac:cxnSpMkLst>
        </pc:cxnChg>
        <pc:cxnChg chg="add del mod">
          <ac:chgData name="Alexandre Bohyn" userId="e1fb1939-8fdc-4d02-a2ed-7f6e3e70d831" providerId="ADAL" clId="{3F2623F1-CF2F-424B-B8C6-D9568A1762FB}" dt="2021-10-14T09:56:41.071" v="952" actId="478"/>
          <ac:cxnSpMkLst>
            <pc:docMk/>
            <pc:sldMk cId="2879496243" sldId="256"/>
            <ac:cxnSpMk id="21" creationId="{D048D32B-A9D6-4F21-8668-F2277205ABC8}"/>
          </ac:cxnSpMkLst>
        </pc:cxnChg>
        <pc:cxnChg chg="add mod">
          <ac:chgData name="Alexandre Bohyn" userId="e1fb1939-8fdc-4d02-a2ed-7f6e3e70d831" providerId="ADAL" clId="{3F2623F1-CF2F-424B-B8C6-D9568A1762FB}" dt="2021-10-17T16:24:15.264" v="1026" actId="14100"/>
          <ac:cxnSpMkLst>
            <pc:docMk/>
            <pc:sldMk cId="2879496243" sldId="256"/>
            <ac:cxnSpMk id="24" creationId="{F8795F5C-6C53-49D2-AEE9-776ADC3D1F24}"/>
          </ac:cxnSpMkLst>
        </pc:cxnChg>
        <pc:cxnChg chg="add del mod">
          <ac:chgData name="Alexandre Bohyn" userId="e1fb1939-8fdc-4d02-a2ed-7f6e3e70d831" providerId="ADAL" clId="{3F2623F1-CF2F-424B-B8C6-D9568A1762FB}" dt="2021-10-14T09:47:03.531" v="598" actId="478"/>
          <ac:cxnSpMkLst>
            <pc:docMk/>
            <pc:sldMk cId="2879496243" sldId="256"/>
            <ac:cxnSpMk id="25" creationId="{97F721D5-E924-43E0-A556-358E1EFA85C2}"/>
          </ac:cxnSpMkLst>
        </pc:cxnChg>
        <pc:cxnChg chg="add del mod">
          <ac:chgData name="Alexandre Bohyn" userId="e1fb1939-8fdc-4d02-a2ed-7f6e3e70d831" providerId="ADAL" clId="{3F2623F1-CF2F-424B-B8C6-D9568A1762FB}" dt="2021-10-14T09:47:03.531" v="598" actId="478"/>
          <ac:cxnSpMkLst>
            <pc:docMk/>
            <pc:sldMk cId="2879496243" sldId="256"/>
            <ac:cxnSpMk id="27" creationId="{D4B5AD31-FA23-4ABE-B93E-68B876CCC42F}"/>
          </ac:cxnSpMkLst>
        </pc:cxnChg>
        <pc:cxnChg chg="add mod">
          <ac:chgData name="Alexandre Bohyn" userId="e1fb1939-8fdc-4d02-a2ed-7f6e3e70d831" providerId="ADAL" clId="{3F2623F1-CF2F-424B-B8C6-D9568A1762FB}" dt="2021-10-17T16:24:03.365" v="1023" actId="1076"/>
          <ac:cxnSpMkLst>
            <pc:docMk/>
            <pc:sldMk cId="2879496243" sldId="256"/>
            <ac:cxnSpMk id="33" creationId="{E0E168FC-F234-4E36-A638-A60886DD1A67}"/>
          </ac:cxnSpMkLst>
        </pc:cxnChg>
        <pc:cxnChg chg="add del mod">
          <ac:chgData name="Alexandre Bohyn" userId="e1fb1939-8fdc-4d02-a2ed-7f6e3e70d831" providerId="ADAL" clId="{3F2623F1-CF2F-424B-B8C6-D9568A1762FB}" dt="2021-10-14T09:56:45.870" v="954" actId="478"/>
          <ac:cxnSpMkLst>
            <pc:docMk/>
            <pc:sldMk cId="2879496243" sldId="256"/>
            <ac:cxnSpMk id="38" creationId="{E44B6031-C598-4D71-87FC-C8AE94BC525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2" name="Rechthoek 11"/>
          <p:cNvSpPr/>
          <p:nvPr/>
        </p:nvSpPr>
        <p:spPr>
          <a:xfrm>
            <a:off x="0" y="4679576"/>
            <a:ext cx="9144000" cy="21759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91440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576000" y="1080000"/>
            <a:ext cx="4919366" cy="402479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1" name="Ondertitel 2"/>
          <p:cNvSpPr>
            <a:spLocks noGrp="1"/>
          </p:cNvSpPr>
          <p:nvPr>
            <p:ph type="subTitle" idx="1"/>
          </p:nvPr>
        </p:nvSpPr>
        <p:spPr>
          <a:xfrm>
            <a:off x="576000" y="5392800"/>
            <a:ext cx="4919366" cy="82079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0"/>
          </p:nvPr>
        </p:nvSpPr>
        <p:spPr>
          <a:xfrm>
            <a:off x="6071365" y="1646238"/>
            <a:ext cx="2498893" cy="456736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8214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29">
          <p15:clr>
            <a:srgbClr val="FBAE40"/>
          </p15:clr>
        </p15:guide>
        <p15:guide id="2" pos="446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4BA4-DFF9-4A2A-801A-5A09B308444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C7BD-CA43-42F9-B022-3A48FA85B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35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91440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1" y="1350253"/>
            <a:ext cx="4648209" cy="5507747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6516950" cy="238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5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6516947" cy="165599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3376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29">
          <p15:clr>
            <a:srgbClr val="FBAE40"/>
          </p15:clr>
        </p15:guide>
        <p15:guide id="2" pos="446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0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1" y="701033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516951" cy="2386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516951" cy="1501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3B6D051-3EDF-4E5B-9118-4357168E951C}" type="datetime1">
              <a:rPr lang="nl-BE" smtClean="0"/>
              <a:t>18/10/2021</a:t>
            </a:fld>
            <a:endParaRPr lang="nl-NL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  <a:endParaRPr lang="nl-NL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61547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46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1" y="702253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516951" cy="2386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516951" cy="1501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E696787-83D7-4243-955A-202575D5EA3E}" type="datetime1">
              <a:rPr lang="nl-BE" smtClean="0"/>
              <a:t>18/10/2021</a:t>
            </a:fld>
            <a:endParaRPr lang="nl-NL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  <a:endParaRPr lang="nl-NL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554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46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4BA4-DFF9-4A2A-801A-5A09B308444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C7BD-CA43-42F9-B022-3A48FA85BF3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76263" y="1655999"/>
            <a:ext cx="7991475" cy="43923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5163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91440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0" y="1800000"/>
            <a:ext cx="4921624" cy="2386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4359600"/>
            <a:ext cx="4921624" cy="1501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7634BA4-DFF9-4A2A-801A-5A09B308444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2F8C7BD-CA43-42F9-B022-3A48FA85BF3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jdelijke aanduiding voor afbeelding 2"/>
          <p:cNvSpPr>
            <a:spLocks noGrp="1"/>
          </p:cNvSpPr>
          <p:nvPr>
            <p:ph type="pic" sz="quarter" idx="10"/>
          </p:nvPr>
        </p:nvSpPr>
        <p:spPr>
          <a:xfrm>
            <a:off x="6071365" y="663108"/>
            <a:ext cx="2498893" cy="23669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15" name="Tijdelijke aanduiding voor afbeelding 2"/>
          <p:cNvSpPr>
            <a:spLocks noGrp="1"/>
          </p:cNvSpPr>
          <p:nvPr>
            <p:ph type="pic" sz="quarter" idx="18"/>
          </p:nvPr>
        </p:nvSpPr>
        <p:spPr>
          <a:xfrm>
            <a:off x="6071364" y="3435334"/>
            <a:ext cx="2498893" cy="23669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9116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46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4921200" cy="2386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4921200" cy="1501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7634BA4-DFF9-4A2A-801A-5A09B308444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2F8C7BD-CA43-42F9-B022-3A48FA85BF3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jdelijke aanduiding voor afbeelding 2"/>
          <p:cNvSpPr>
            <a:spLocks noGrp="1"/>
          </p:cNvSpPr>
          <p:nvPr>
            <p:ph type="pic" sz="quarter" idx="10"/>
          </p:nvPr>
        </p:nvSpPr>
        <p:spPr>
          <a:xfrm>
            <a:off x="6071365" y="663108"/>
            <a:ext cx="2498893" cy="23669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10" name="Tijdelijke aanduiding voor afbeelding 2"/>
          <p:cNvSpPr>
            <a:spLocks noGrp="1"/>
          </p:cNvSpPr>
          <p:nvPr>
            <p:ph type="pic" sz="quarter" idx="18"/>
          </p:nvPr>
        </p:nvSpPr>
        <p:spPr>
          <a:xfrm>
            <a:off x="6071364" y="3435334"/>
            <a:ext cx="2498893" cy="23669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4052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46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000" y="1656000"/>
            <a:ext cx="3924000" cy="439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738" y="1656000"/>
            <a:ext cx="3924000" cy="439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4BA4-DFF9-4A2A-801A-5A09B308444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C7BD-CA43-42F9-B022-3A48FA85BF3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619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459" y="1656000"/>
            <a:ext cx="3924000" cy="576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459" y="2339788"/>
            <a:ext cx="3924000" cy="37085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49" y="1656000"/>
            <a:ext cx="3924000" cy="576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49" y="2339789"/>
            <a:ext cx="3924000" cy="37085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4BA4-DFF9-4A2A-801A-5A09B308444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C7BD-CA43-42F9-B022-3A48FA85BF3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163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4BA4-DFF9-4A2A-801A-5A09B308444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C7BD-CA43-42F9-B022-3A48FA85BF3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1832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4BA4-DFF9-4A2A-801A-5A09B308444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C7BD-CA43-42F9-B022-3A48FA85B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6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Finish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68772" y="860612"/>
            <a:ext cx="7806456" cy="448517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4BA4-DFF9-4A2A-801A-5A09B308444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C7BD-CA43-42F9-B022-3A48FA85B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5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6"/>
          <p:cNvSpPr/>
          <p:nvPr/>
        </p:nvSpPr>
        <p:spPr>
          <a:xfrm>
            <a:off x="0" y="6210000"/>
            <a:ext cx="9144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A7634BA4-DFF9-4A2A-801A-5A09B308444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2F8C7BD-CA43-42F9-B022-3A48FA85BF3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300650" y="6209999"/>
            <a:ext cx="369255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7991738" cy="11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00" y="1655999"/>
            <a:ext cx="7991738" cy="439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pic>
        <p:nvPicPr>
          <p:cNvPr id="14" name="Afbeelding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200" y="6353999"/>
            <a:ext cx="100830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7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16">
          <p15:clr>
            <a:srgbClr val="F26B43"/>
          </p15:clr>
        </p15:guide>
        <p15:guide id="2" pos="5397">
          <p15:clr>
            <a:srgbClr val="F26B43"/>
          </p15:clr>
        </p15:guide>
        <p15:guide id="3" orient="horz" pos="102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6"/>
          <p:cNvSpPr/>
          <p:nvPr/>
        </p:nvSpPr>
        <p:spPr>
          <a:xfrm>
            <a:off x="0" y="6210000"/>
            <a:ext cx="9144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8DC39396-22FD-4A33-842A-83A093D4B9CA}" type="datetime1">
              <a:rPr lang="nl-BE" smtClean="0"/>
              <a:t>18/10/2021</a:t>
            </a:fld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3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300650" y="6209999"/>
            <a:ext cx="369255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dirty="0" err="1"/>
              <a:t>Faculty</a:t>
            </a:r>
            <a:r>
              <a:rPr lang="nl-NL" dirty="0"/>
              <a:t>, </a:t>
            </a:r>
            <a:r>
              <a:rPr lang="nl-NL" dirty="0" err="1"/>
              <a:t>department</a:t>
            </a:r>
            <a:r>
              <a:rPr lang="nl-NL" dirty="0"/>
              <a:t>, unit ...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7991738" cy="11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7991738" cy="443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pic>
        <p:nvPicPr>
          <p:cNvPr id="14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200" y="6353999"/>
            <a:ext cx="100830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5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6">
          <p15:clr>
            <a:srgbClr val="F26B43"/>
          </p15:clr>
        </p15:guide>
        <p15:guide id="2" pos="5397">
          <p15:clr>
            <a:srgbClr val="F26B43"/>
          </p15:clr>
        </p15:guide>
        <p15:guide id="3" orient="horz" pos="38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5" Type="http://schemas.openxmlformats.org/officeDocument/2006/relationships/hyperlink" Target="mailto:alexandre.bohyn@kuleuven.be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6BB3C2-120B-425E-9D83-E4706B603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059" y="283507"/>
            <a:ext cx="4497941" cy="2416171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FF2B05-19A5-4C11-BCDA-8A63B89DD934}"/>
              </a:ext>
            </a:extLst>
          </p:cNvPr>
          <p:cNvSpPr txBox="1"/>
          <p:nvPr/>
        </p:nvSpPr>
        <p:spPr>
          <a:xfrm>
            <a:off x="4707423" y="283507"/>
            <a:ext cx="4161813" cy="1569660"/>
          </a:xfrm>
          <a:prstGeom prst="rect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BE" sz="2400"/>
              <a:t>Screening experiment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BE" sz="2400"/>
              <a:t>128 runs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BE" sz="2400"/>
              <a:t>1 four-level factor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BE" sz="2400"/>
              <a:t>9 two-level factors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282A58-6412-4102-ADF8-680E2A444BE7}"/>
              </a:ext>
            </a:extLst>
          </p:cNvPr>
          <p:cNvSpPr txBox="1"/>
          <p:nvPr/>
        </p:nvSpPr>
        <p:spPr>
          <a:xfrm>
            <a:off x="4915990" y="2335355"/>
            <a:ext cx="374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>
                <a:solidFill>
                  <a:srgbClr val="FF0000"/>
                </a:solidFill>
              </a:rPr>
              <a:t>NO CATALOG AVAILABLE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013885-D4B8-463E-909B-8C8A949DE34C}"/>
              </a:ext>
            </a:extLst>
          </p:cNvPr>
          <p:cNvCxnSpPr>
            <a:cxnSpLocks/>
          </p:cNvCxnSpPr>
          <p:nvPr/>
        </p:nvCxnSpPr>
        <p:spPr>
          <a:xfrm>
            <a:off x="6792680" y="1946574"/>
            <a:ext cx="0" cy="388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48850D9-1986-455C-9A5B-8F7AEFF19786}"/>
              </a:ext>
            </a:extLst>
          </p:cNvPr>
          <p:cNvGrpSpPr/>
          <p:nvPr/>
        </p:nvGrpSpPr>
        <p:grpSpPr>
          <a:xfrm>
            <a:off x="4833256" y="3258482"/>
            <a:ext cx="3901440" cy="2784509"/>
            <a:chOff x="2211978" y="3174331"/>
            <a:chExt cx="3901440" cy="278450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86389B-F467-484E-B5D6-EA5852B16901}"/>
                </a:ext>
              </a:extLst>
            </p:cNvPr>
            <p:cNvSpPr/>
            <p:nvPr/>
          </p:nvSpPr>
          <p:spPr>
            <a:xfrm>
              <a:off x="2211978" y="3174331"/>
              <a:ext cx="3901440" cy="278450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097FF06-9F58-4C00-8DDC-658ED1975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11978" y="3736614"/>
              <a:ext cx="3892731" cy="2029273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771710-4E52-4CCE-B1AF-A26668F83031}"/>
                </a:ext>
              </a:extLst>
            </p:cNvPr>
            <p:cNvSpPr txBox="1"/>
            <p:nvPr/>
          </p:nvSpPr>
          <p:spPr>
            <a:xfrm>
              <a:off x="2211978" y="3174331"/>
              <a:ext cx="3901440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BE"/>
                <a:t>Enumeration procedure</a:t>
              </a:r>
              <a:endParaRPr lang="en-US"/>
            </a:p>
          </p:txBody>
        </p:sp>
      </p:grpSp>
      <p:pic>
        <p:nvPicPr>
          <p:cNvPr id="31" name="Picture 30" descr="Shape&#10;&#10;Description automatically generated with low confidence">
            <a:extLst>
              <a:ext uri="{FF2B5EF4-FFF2-40B4-BE49-F238E27FC236}">
                <a16:creationId xmlns:a16="http://schemas.microsoft.com/office/drawing/2014/main" id="{8570C270-37C3-4787-BBF4-8AAF5137D7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310" y="3128399"/>
            <a:ext cx="1159865" cy="111003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E21FCF1-3A2D-4E9B-8D92-89CB896B764F}"/>
              </a:ext>
            </a:extLst>
          </p:cNvPr>
          <p:cNvSpPr txBox="1"/>
          <p:nvPr/>
        </p:nvSpPr>
        <p:spPr>
          <a:xfrm>
            <a:off x="471617" y="4529115"/>
            <a:ext cx="39014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b="1"/>
              <a:t>Catalog of designs with 4-level and 2-level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/>
              <a:t>up to 256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/>
              <a:t>1, 2 or 3 four-level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up</a:t>
            </a:r>
            <a:r>
              <a:rPr lang="en-BE"/>
              <a:t> to 20 two-level factors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0E168FC-F234-4E36-A638-A60886DD1A67}"/>
              </a:ext>
            </a:extLst>
          </p:cNvPr>
          <p:cNvCxnSpPr>
            <a:cxnSpLocks/>
          </p:cNvCxnSpPr>
          <p:nvPr/>
        </p:nvCxnSpPr>
        <p:spPr>
          <a:xfrm flipH="1">
            <a:off x="3527193" y="3443148"/>
            <a:ext cx="845863" cy="100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16ADC7C-C28A-4DA1-8306-3AC14936CCBF}"/>
              </a:ext>
            </a:extLst>
          </p:cNvPr>
          <p:cNvSpPr txBox="1"/>
          <p:nvPr/>
        </p:nvSpPr>
        <p:spPr>
          <a:xfrm>
            <a:off x="362791" y="3734332"/>
            <a:ext cx="136447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BE"/>
              <a:t>SOLUTION</a:t>
            </a:r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6212D65-3250-431E-9361-842F131E8E34}"/>
              </a:ext>
            </a:extLst>
          </p:cNvPr>
          <p:cNvCxnSpPr>
            <a:cxnSpLocks/>
          </p:cNvCxnSpPr>
          <p:nvPr/>
        </p:nvCxnSpPr>
        <p:spPr>
          <a:xfrm>
            <a:off x="6788331" y="2757362"/>
            <a:ext cx="0" cy="388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986879-77DF-405F-B851-CD362A63B422}"/>
              </a:ext>
            </a:extLst>
          </p:cNvPr>
          <p:cNvSpPr txBox="1"/>
          <p:nvPr/>
        </p:nvSpPr>
        <p:spPr>
          <a:xfrm>
            <a:off x="272675" y="6340659"/>
            <a:ext cx="532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>
                <a:solidFill>
                  <a:schemeClr val="bg1"/>
                </a:solidFill>
              </a:rPr>
              <a:t>Enumeration of large four-and-two-level designs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14BAA0-132D-4828-A6CA-5D5CF5C8BB91}"/>
              </a:ext>
            </a:extLst>
          </p:cNvPr>
          <p:cNvSpPr txBox="1"/>
          <p:nvPr/>
        </p:nvSpPr>
        <p:spPr>
          <a:xfrm>
            <a:off x="6069875" y="6371436"/>
            <a:ext cx="1706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140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Alexandre Bohyn</a:t>
            </a:r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8795F5C-6C53-49D2-AEE9-776ADC3D1F24}"/>
              </a:ext>
            </a:extLst>
          </p:cNvPr>
          <p:cNvCxnSpPr>
            <a:cxnSpLocks/>
          </p:cNvCxnSpPr>
          <p:nvPr/>
        </p:nvCxnSpPr>
        <p:spPr>
          <a:xfrm rot="10800000">
            <a:off x="574767" y="2871364"/>
            <a:ext cx="940525" cy="581877"/>
          </a:xfrm>
          <a:prstGeom prst="bentConnector3">
            <a:avLst>
              <a:gd name="adj1" fmla="val 999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49624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KULeuven_ppt_template</Template>
  <TotalTime>68</TotalTime>
  <Words>47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KU Leuven</vt:lpstr>
      <vt:lpstr>KU Leuven sedes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Bohyn</dc:creator>
  <cp:lastModifiedBy>Alexandre Bohyn</cp:lastModifiedBy>
  <cp:revision>1</cp:revision>
  <dcterms:created xsi:type="dcterms:W3CDTF">2021-10-13T09:27:27Z</dcterms:created>
  <dcterms:modified xsi:type="dcterms:W3CDTF">2021-10-18T07:24:03Z</dcterms:modified>
</cp:coreProperties>
</file>