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80AE7-44C3-48EB-8522-E8D08530665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6361DA-01CB-4012-A690-0F15537ADA4D}">
      <dgm:prSet/>
      <dgm:spPr/>
      <dgm:t>
        <a:bodyPr/>
        <a:lstStyle/>
        <a:p>
          <a:pPr>
            <a:defRPr cap="all"/>
          </a:pPr>
          <a:r>
            <a:rPr lang="fr-CH"/>
            <a:t>Baseline results</a:t>
          </a:r>
          <a:endParaRPr lang="en-US"/>
        </a:p>
      </dgm:t>
    </dgm:pt>
    <dgm:pt modelId="{658AE9A0-ED76-4E61-B2AE-64D738618B10}" type="parTrans" cxnId="{9E392574-FAFF-4C22-BF60-FA4FE1CE6312}">
      <dgm:prSet/>
      <dgm:spPr/>
      <dgm:t>
        <a:bodyPr/>
        <a:lstStyle/>
        <a:p>
          <a:endParaRPr lang="en-US"/>
        </a:p>
      </dgm:t>
    </dgm:pt>
    <dgm:pt modelId="{A2448002-33A8-4FE5-A125-5678419341C4}" type="sibTrans" cxnId="{9E392574-FAFF-4C22-BF60-FA4FE1CE6312}">
      <dgm:prSet/>
      <dgm:spPr/>
      <dgm:t>
        <a:bodyPr/>
        <a:lstStyle/>
        <a:p>
          <a:endParaRPr lang="en-US"/>
        </a:p>
      </dgm:t>
    </dgm:pt>
    <dgm:pt modelId="{CD0C5301-D77A-40C4-9CD5-868266CEB24B}">
      <dgm:prSet/>
      <dgm:spPr/>
      <dgm:t>
        <a:bodyPr/>
        <a:lstStyle/>
        <a:p>
          <a:pPr>
            <a:defRPr cap="all"/>
          </a:pPr>
          <a:r>
            <a:rPr lang="fr-CH"/>
            <a:t>Our model</a:t>
          </a:r>
          <a:endParaRPr lang="en-US"/>
        </a:p>
      </dgm:t>
    </dgm:pt>
    <dgm:pt modelId="{6AD15CF8-3312-4EC0-8FE9-BB394598CA2B}" type="parTrans" cxnId="{6593A791-23BE-4787-8F44-B0CF7DA3E202}">
      <dgm:prSet/>
      <dgm:spPr/>
      <dgm:t>
        <a:bodyPr/>
        <a:lstStyle/>
        <a:p>
          <a:endParaRPr lang="en-US"/>
        </a:p>
      </dgm:t>
    </dgm:pt>
    <dgm:pt modelId="{2F568CF2-D4D8-4368-869D-06FF9A56D7BE}" type="sibTrans" cxnId="{6593A791-23BE-4787-8F44-B0CF7DA3E202}">
      <dgm:prSet/>
      <dgm:spPr/>
      <dgm:t>
        <a:bodyPr/>
        <a:lstStyle/>
        <a:p>
          <a:endParaRPr lang="en-US"/>
        </a:p>
      </dgm:t>
    </dgm:pt>
    <dgm:pt modelId="{A0AB8908-20E1-4887-B64F-3E481136B8AA}">
      <dgm:prSet/>
      <dgm:spPr/>
      <dgm:t>
        <a:bodyPr/>
        <a:lstStyle/>
        <a:p>
          <a:pPr>
            <a:defRPr cap="all"/>
          </a:pPr>
          <a:r>
            <a:rPr lang="fr-CH"/>
            <a:t>Features and improvements</a:t>
          </a:r>
          <a:endParaRPr lang="en-US"/>
        </a:p>
      </dgm:t>
    </dgm:pt>
    <dgm:pt modelId="{F953F955-054C-4D06-B4ED-2F244F6740E6}" type="parTrans" cxnId="{54F4CAE8-27B8-4F7F-8D97-44A73983801F}">
      <dgm:prSet/>
      <dgm:spPr/>
      <dgm:t>
        <a:bodyPr/>
        <a:lstStyle/>
        <a:p>
          <a:endParaRPr lang="en-US"/>
        </a:p>
      </dgm:t>
    </dgm:pt>
    <dgm:pt modelId="{6EBC5B3E-61CE-4F1A-90D6-B43FB7631AC6}" type="sibTrans" cxnId="{54F4CAE8-27B8-4F7F-8D97-44A73983801F}">
      <dgm:prSet/>
      <dgm:spPr/>
      <dgm:t>
        <a:bodyPr/>
        <a:lstStyle/>
        <a:p>
          <a:endParaRPr lang="en-US"/>
        </a:p>
      </dgm:t>
    </dgm:pt>
    <dgm:pt modelId="{60718301-6348-40F4-A143-3940E6CAF9D9}">
      <dgm:prSet/>
      <dgm:spPr/>
      <dgm:t>
        <a:bodyPr/>
        <a:lstStyle/>
        <a:p>
          <a:pPr>
            <a:defRPr cap="all"/>
          </a:pPr>
          <a:r>
            <a:rPr lang="fr-CH"/>
            <a:t>Final results</a:t>
          </a:r>
          <a:endParaRPr lang="en-US"/>
        </a:p>
      </dgm:t>
    </dgm:pt>
    <dgm:pt modelId="{F03BE4C0-877D-429B-9D68-42C50D0B6129}" type="parTrans" cxnId="{7970F482-A091-4C8B-8EF8-AC74EB670156}">
      <dgm:prSet/>
      <dgm:spPr/>
      <dgm:t>
        <a:bodyPr/>
        <a:lstStyle/>
        <a:p>
          <a:endParaRPr lang="en-US"/>
        </a:p>
      </dgm:t>
    </dgm:pt>
    <dgm:pt modelId="{C6B6E365-70C2-47D5-BC87-E9494852FEDA}" type="sibTrans" cxnId="{7970F482-A091-4C8B-8EF8-AC74EB670156}">
      <dgm:prSet/>
      <dgm:spPr/>
      <dgm:t>
        <a:bodyPr/>
        <a:lstStyle/>
        <a:p>
          <a:endParaRPr lang="en-US"/>
        </a:p>
      </dgm:t>
    </dgm:pt>
    <dgm:pt modelId="{F1733400-00BA-4DB1-87BA-C09C29CC101E}" type="pres">
      <dgm:prSet presAssocID="{BC280AE7-44C3-48EB-8522-E8D085306655}" presName="root" presStyleCnt="0">
        <dgm:presLayoutVars>
          <dgm:dir/>
          <dgm:resizeHandles val="exact"/>
        </dgm:presLayoutVars>
      </dgm:prSet>
      <dgm:spPr/>
    </dgm:pt>
    <dgm:pt modelId="{B1991734-7CFB-4137-8F03-37204987CC3D}" type="pres">
      <dgm:prSet presAssocID="{B86361DA-01CB-4012-A690-0F15537ADA4D}" presName="compNode" presStyleCnt="0"/>
      <dgm:spPr/>
    </dgm:pt>
    <dgm:pt modelId="{2DE6146E-62BA-4E19-83FF-14EB853EED92}" type="pres">
      <dgm:prSet presAssocID="{B86361DA-01CB-4012-A690-0F15537ADA4D}" presName="iconBgRect" presStyleLbl="bgShp" presStyleIdx="0" presStyleCnt="4"/>
      <dgm:spPr/>
    </dgm:pt>
    <dgm:pt modelId="{10393B50-2858-4C0D-A4A7-827915B0E4ED}" type="pres">
      <dgm:prSet presAssocID="{B86361DA-01CB-4012-A690-0F15537ADA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dance à la hausse avec un remplissage uni"/>
        </a:ext>
      </dgm:extLst>
    </dgm:pt>
    <dgm:pt modelId="{184277D6-F136-4322-A972-BDE8855330FF}" type="pres">
      <dgm:prSet presAssocID="{B86361DA-01CB-4012-A690-0F15537ADA4D}" presName="spaceRect" presStyleCnt="0"/>
      <dgm:spPr/>
    </dgm:pt>
    <dgm:pt modelId="{7E8E8C98-4B51-451B-A690-959B423910C8}" type="pres">
      <dgm:prSet presAssocID="{B86361DA-01CB-4012-A690-0F15537ADA4D}" presName="textRect" presStyleLbl="revTx" presStyleIdx="0" presStyleCnt="4">
        <dgm:presLayoutVars>
          <dgm:chMax val="1"/>
          <dgm:chPref val="1"/>
        </dgm:presLayoutVars>
      </dgm:prSet>
      <dgm:spPr/>
    </dgm:pt>
    <dgm:pt modelId="{C25A64A5-6EA4-4F03-AC0E-35A673890734}" type="pres">
      <dgm:prSet presAssocID="{A2448002-33A8-4FE5-A125-5678419341C4}" presName="sibTrans" presStyleCnt="0"/>
      <dgm:spPr/>
    </dgm:pt>
    <dgm:pt modelId="{FA940C33-0C28-4CD8-A181-1191784812C9}" type="pres">
      <dgm:prSet presAssocID="{CD0C5301-D77A-40C4-9CD5-868266CEB24B}" presName="compNode" presStyleCnt="0"/>
      <dgm:spPr/>
    </dgm:pt>
    <dgm:pt modelId="{66625272-CF7B-47FB-861B-8333EBB54E8E}" type="pres">
      <dgm:prSet presAssocID="{CD0C5301-D77A-40C4-9CD5-868266CEB24B}" presName="iconBgRect" presStyleLbl="bgShp" presStyleIdx="1" presStyleCnt="4"/>
      <dgm:spPr/>
    </dgm:pt>
    <dgm:pt modelId="{CF98EC0B-95FC-4E5C-B483-9CF89241747C}" type="pres">
      <dgm:prSet presAssocID="{CD0C5301-D77A-40C4-9CD5-868266CEB2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ème"/>
        </a:ext>
      </dgm:extLst>
    </dgm:pt>
    <dgm:pt modelId="{DD8517DE-4A20-4C72-8DAE-A815B0E00154}" type="pres">
      <dgm:prSet presAssocID="{CD0C5301-D77A-40C4-9CD5-868266CEB24B}" presName="spaceRect" presStyleCnt="0"/>
      <dgm:spPr/>
    </dgm:pt>
    <dgm:pt modelId="{7CAD0214-2A98-4D42-BB76-AC1DF4B9ED5D}" type="pres">
      <dgm:prSet presAssocID="{CD0C5301-D77A-40C4-9CD5-868266CEB24B}" presName="textRect" presStyleLbl="revTx" presStyleIdx="1" presStyleCnt="4">
        <dgm:presLayoutVars>
          <dgm:chMax val="1"/>
          <dgm:chPref val="1"/>
        </dgm:presLayoutVars>
      </dgm:prSet>
      <dgm:spPr/>
    </dgm:pt>
    <dgm:pt modelId="{AE2E1D65-61FD-427F-8793-47FAFE7005C6}" type="pres">
      <dgm:prSet presAssocID="{2F568CF2-D4D8-4368-869D-06FF9A56D7BE}" presName="sibTrans" presStyleCnt="0"/>
      <dgm:spPr/>
    </dgm:pt>
    <dgm:pt modelId="{449F6442-66CF-4D21-949D-95D9F19E42B5}" type="pres">
      <dgm:prSet presAssocID="{A0AB8908-20E1-4887-B64F-3E481136B8AA}" presName="compNode" presStyleCnt="0"/>
      <dgm:spPr/>
    </dgm:pt>
    <dgm:pt modelId="{702A52A8-4A4F-4149-BE3B-71D1CBA3BE5F}" type="pres">
      <dgm:prSet presAssocID="{A0AB8908-20E1-4887-B64F-3E481136B8AA}" presName="iconBgRect" presStyleLbl="bgShp" presStyleIdx="2" presStyleCnt="4"/>
      <dgm:spPr/>
    </dgm:pt>
    <dgm:pt modelId="{DD48F3EA-8CCE-46C3-8930-98C3DE010444}" type="pres">
      <dgm:prSet presAssocID="{A0AB8908-20E1-4887-B64F-3E481136B8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iéré"/>
        </a:ext>
      </dgm:extLst>
    </dgm:pt>
    <dgm:pt modelId="{6941015E-D4A4-4CBB-9FA8-ABF68661C62A}" type="pres">
      <dgm:prSet presAssocID="{A0AB8908-20E1-4887-B64F-3E481136B8AA}" presName="spaceRect" presStyleCnt="0"/>
      <dgm:spPr/>
    </dgm:pt>
    <dgm:pt modelId="{1C84445D-7B1F-4439-A47C-F04770E619A7}" type="pres">
      <dgm:prSet presAssocID="{A0AB8908-20E1-4887-B64F-3E481136B8AA}" presName="textRect" presStyleLbl="revTx" presStyleIdx="2" presStyleCnt="4">
        <dgm:presLayoutVars>
          <dgm:chMax val="1"/>
          <dgm:chPref val="1"/>
        </dgm:presLayoutVars>
      </dgm:prSet>
      <dgm:spPr/>
    </dgm:pt>
    <dgm:pt modelId="{2BE80DB4-2F94-43B9-8C80-C216267F4CAD}" type="pres">
      <dgm:prSet presAssocID="{6EBC5B3E-61CE-4F1A-90D6-B43FB7631AC6}" presName="sibTrans" presStyleCnt="0"/>
      <dgm:spPr/>
    </dgm:pt>
    <dgm:pt modelId="{AB8DA603-306D-4E0F-87E6-7A46606541EF}" type="pres">
      <dgm:prSet presAssocID="{60718301-6348-40F4-A143-3940E6CAF9D9}" presName="compNode" presStyleCnt="0"/>
      <dgm:spPr/>
    </dgm:pt>
    <dgm:pt modelId="{EB9D6FD5-852E-448D-A3F4-B003992E90A7}" type="pres">
      <dgm:prSet presAssocID="{60718301-6348-40F4-A143-3940E6CAF9D9}" presName="iconBgRect" presStyleLbl="bgShp" presStyleIdx="3" presStyleCnt="4"/>
      <dgm:spPr/>
    </dgm:pt>
    <dgm:pt modelId="{487BF589-9210-4397-9592-363A859CD691}" type="pres">
      <dgm:prSet presAssocID="{60718301-6348-40F4-A143-3940E6CAF9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vail d’équipe"/>
        </a:ext>
      </dgm:extLst>
    </dgm:pt>
    <dgm:pt modelId="{297C826C-B52D-4905-B8EF-E46746B0814C}" type="pres">
      <dgm:prSet presAssocID="{60718301-6348-40F4-A143-3940E6CAF9D9}" presName="spaceRect" presStyleCnt="0"/>
      <dgm:spPr/>
    </dgm:pt>
    <dgm:pt modelId="{AB79A4ED-327B-4FD5-9895-1B01A1B29070}" type="pres">
      <dgm:prSet presAssocID="{60718301-6348-40F4-A143-3940E6CAF9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E1E30D-1F6A-40A5-A779-FAEF2B73FE51}" type="presOf" srcId="{A0AB8908-20E1-4887-B64F-3E481136B8AA}" destId="{1C84445D-7B1F-4439-A47C-F04770E619A7}" srcOrd="0" destOrd="0" presId="urn:microsoft.com/office/officeart/2018/5/layout/IconCircleLabelList"/>
    <dgm:cxn modelId="{AC334B65-8E03-460F-BE78-CDD20A5308D2}" type="presOf" srcId="{BC280AE7-44C3-48EB-8522-E8D085306655}" destId="{F1733400-00BA-4DB1-87BA-C09C29CC101E}" srcOrd="0" destOrd="0" presId="urn:microsoft.com/office/officeart/2018/5/layout/IconCircleLabelList"/>
    <dgm:cxn modelId="{9E392574-FAFF-4C22-BF60-FA4FE1CE6312}" srcId="{BC280AE7-44C3-48EB-8522-E8D085306655}" destId="{B86361DA-01CB-4012-A690-0F15537ADA4D}" srcOrd="0" destOrd="0" parTransId="{658AE9A0-ED76-4E61-B2AE-64D738618B10}" sibTransId="{A2448002-33A8-4FE5-A125-5678419341C4}"/>
    <dgm:cxn modelId="{7970F482-A091-4C8B-8EF8-AC74EB670156}" srcId="{BC280AE7-44C3-48EB-8522-E8D085306655}" destId="{60718301-6348-40F4-A143-3940E6CAF9D9}" srcOrd="3" destOrd="0" parTransId="{F03BE4C0-877D-429B-9D68-42C50D0B6129}" sibTransId="{C6B6E365-70C2-47D5-BC87-E9494852FEDA}"/>
    <dgm:cxn modelId="{A5BF1987-007D-4B79-AC6C-758CBC518A67}" type="presOf" srcId="{B86361DA-01CB-4012-A690-0F15537ADA4D}" destId="{7E8E8C98-4B51-451B-A690-959B423910C8}" srcOrd="0" destOrd="0" presId="urn:microsoft.com/office/officeart/2018/5/layout/IconCircleLabelList"/>
    <dgm:cxn modelId="{6593A791-23BE-4787-8F44-B0CF7DA3E202}" srcId="{BC280AE7-44C3-48EB-8522-E8D085306655}" destId="{CD0C5301-D77A-40C4-9CD5-868266CEB24B}" srcOrd="1" destOrd="0" parTransId="{6AD15CF8-3312-4EC0-8FE9-BB394598CA2B}" sibTransId="{2F568CF2-D4D8-4368-869D-06FF9A56D7BE}"/>
    <dgm:cxn modelId="{25B03393-5B04-40F8-BB52-62C72F974D22}" type="presOf" srcId="{60718301-6348-40F4-A143-3940E6CAF9D9}" destId="{AB79A4ED-327B-4FD5-9895-1B01A1B29070}" srcOrd="0" destOrd="0" presId="urn:microsoft.com/office/officeart/2018/5/layout/IconCircleLabelList"/>
    <dgm:cxn modelId="{54F4CAE8-27B8-4F7F-8D97-44A73983801F}" srcId="{BC280AE7-44C3-48EB-8522-E8D085306655}" destId="{A0AB8908-20E1-4887-B64F-3E481136B8AA}" srcOrd="2" destOrd="0" parTransId="{F953F955-054C-4D06-B4ED-2F244F6740E6}" sibTransId="{6EBC5B3E-61CE-4F1A-90D6-B43FB7631AC6}"/>
    <dgm:cxn modelId="{E6C6F4EE-A1E3-4588-886E-E1AD188DAAD2}" type="presOf" srcId="{CD0C5301-D77A-40C4-9CD5-868266CEB24B}" destId="{7CAD0214-2A98-4D42-BB76-AC1DF4B9ED5D}" srcOrd="0" destOrd="0" presId="urn:microsoft.com/office/officeart/2018/5/layout/IconCircleLabelList"/>
    <dgm:cxn modelId="{74011254-DCE9-496B-9861-B53F68771533}" type="presParOf" srcId="{F1733400-00BA-4DB1-87BA-C09C29CC101E}" destId="{B1991734-7CFB-4137-8F03-37204987CC3D}" srcOrd="0" destOrd="0" presId="urn:microsoft.com/office/officeart/2018/5/layout/IconCircleLabelList"/>
    <dgm:cxn modelId="{3022CFE3-EB38-4AA3-B229-B3127226565F}" type="presParOf" srcId="{B1991734-7CFB-4137-8F03-37204987CC3D}" destId="{2DE6146E-62BA-4E19-83FF-14EB853EED92}" srcOrd="0" destOrd="0" presId="urn:microsoft.com/office/officeart/2018/5/layout/IconCircleLabelList"/>
    <dgm:cxn modelId="{0CFFA3DC-7B9B-4ACE-B4CC-A4E0474E7EC6}" type="presParOf" srcId="{B1991734-7CFB-4137-8F03-37204987CC3D}" destId="{10393B50-2858-4C0D-A4A7-827915B0E4ED}" srcOrd="1" destOrd="0" presId="urn:microsoft.com/office/officeart/2018/5/layout/IconCircleLabelList"/>
    <dgm:cxn modelId="{BEF6B1CB-4A1E-4708-975B-F4638012006B}" type="presParOf" srcId="{B1991734-7CFB-4137-8F03-37204987CC3D}" destId="{184277D6-F136-4322-A972-BDE8855330FF}" srcOrd="2" destOrd="0" presId="urn:microsoft.com/office/officeart/2018/5/layout/IconCircleLabelList"/>
    <dgm:cxn modelId="{07DA8255-ADF8-43CB-8AF7-37AC74F8F772}" type="presParOf" srcId="{B1991734-7CFB-4137-8F03-37204987CC3D}" destId="{7E8E8C98-4B51-451B-A690-959B423910C8}" srcOrd="3" destOrd="0" presId="urn:microsoft.com/office/officeart/2018/5/layout/IconCircleLabelList"/>
    <dgm:cxn modelId="{C595B69B-3CE4-4219-A93D-0179E4D6E281}" type="presParOf" srcId="{F1733400-00BA-4DB1-87BA-C09C29CC101E}" destId="{C25A64A5-6EA4-4F03-AC0E-35A673890734}" srcOrd="1" destOrd="0" presId="urn:microsoft.com/office/officeart/2018/5/layout/IconCircleLabelList"/>
    <dgm:cxn modelId="{78B46D7B-3BBA-4B3E-9032-D7546A703F6C}" type="presParOf" srcId="{F1733400-00BA-4DB1-87BA-C09C29CC101E}" destId="{FA940C33-0C28-4CD8-A181-1191784812C9}" srcOrd="2" destOrd="0" presId="urn:microsoft.com/office/officeart/2018/5/layout/IconCircleLabelList"/>
    <dgm:cxn modelId="{87678986-9768-404E-AC65-69376CB3519A}" type="presParOf" srcId="{FA940C33-0C28-4CD8-A181-1191784812C9}" destId="{66625272-CF7B-47FB-861B-8333EBB54E8E}" srcOrd="0" destOrd="0" presId="urn:microsoft.com/office/officeart/2018/5/layout/IconCircleLabelList"/>
    <dgm:cxn modelId="{36ABE8F3-0278-472E-8F5A-722FA120CC75}" type="presParOf" srcId="{FA940C33-0C28-4CD8-A181-1191784812C9}" destId="{CF98EC0B-95FC-4E5C-B483-9CF89241747C}" srcOrd="1" destOrd="0" presId="urn:microsoft.com/office/officeart/2018/5/layout/IconCircleLabelList"/>
    <dgm:cxn modelId="{A55316AB-3817-4220-810D-BE0C8158A3E5}" type="presParOf" srcId="{FA940C33-0C28-4CD8-A181-1191784812C9}" destId="{DD8517DE-4A20-4C72-8DAE-A815B0E00154}" srcOrd="2" destOrd="0" presId="urn:microsoft.com/office/officeart/2018/5/layout/IconCircleLabelList"/>
    <dgm:cxn modelId="{064989D8-8E67-4320-B51C-AD1D56E90E93}" type="presParOf" srcId="{FA940C33-0C28-4CD8-A181-1191784812C9}" destId="{7CAD0214-2A98-4D42-BB76-AC1DF4B9ED5D}" srcOrd="3" destOrd="0" presId="urn:microsoft.com/office/officeart/2018/5/layout/IconCircleLabelList"/>
    <dgm:cxn modelId="{4BB2D440-2D74-4245-822A-9D2633262344}" type="presParOf" srcId="{F1733400-00BA-4DB1-87BA-C09C29CC101E}" destId="{AE2E1D65-61FD-427F-8793-47FAFE7005C6}" srcOrd="3" destOrd="0" presId="urn:microsoft.com/office/officeart/2018/5/layout/IconCircleLabelList"/>
    <dgm:cxn modelId="{3DC4E74B-EA41-41EC-8BDA-6B8ECBA8ED7A}" type="presParOf" srcId="{F1733400-00BA-4DB1-87BA-C09C29CC101E}" destId="{449F6442-66CF-4D21-949D-95D9F19E42B5}" srcOrd="4" destOrd="0" presId="urn:microsoft.com/office/officeart/2018/5/layout/IconCircleLabelList"/>
    <dgm:cxn modelId="{DEA0D001-4F3D-40B7-8B27-78ACA083083B}" type="presParOf" srcId="{449F6442-66CF-4D21-949D-95D9F19E42B5}" destId="{702A52A8-4A4F-4149-BE3B-71D1CBA3BE5F}" srcOrd="0" destOrd="0" presId="urn:microsoft.com/office/officeart/2018/5/layout/IconCircleLabelList"/>
    <dgm:cxn modelId="{3C4BD110-5EAF-480F-B1F2-0FA47F9E2657}" type="presParOf" srcId="{449F6442-66CF-4D21-949D-95D9F19E42B5}" destId="{DD48F3EA-8CCE-46C3-8930-98C3DE010444}" srcOrd="1" destOrd="0" presId="urn:microsoft.com/office/officeart/2018/5/layout/IconCircleLabelList"/>
    <dgm:cxn modelId="{7CA7D285-5C6C-4952-848C-C8A6B039D716}" type="presParOf" srcId="{449F6442-66CF-4D21-949D-95D9F19E42B5}" destId="{6941015E-D4A4-4CBB-9FA8-ABF68661C62A}" srcOrd="2" destOrd="0" presId="urn:microsoft.com/office/officeart/2018/5/layout/IconCircleLabelList"/>
    <dgm:cxn modelId="{61FE4F67-E36D-4D43-8E1F-89002A96D1E7}" type="presParOf" srcId="{449F6442-66CF-4D21-949D-95D9F19E42B5}" destId="{1C84445D-7B1F-4439-A47C-F04770E619A7}" srcOrd="3" destOrd="0" presId="urn:microsoft.com/office/officeart/2018/5/layout/IconCircleLabelList"/>
    <dgm:cxn modelId="{A6E3DDC8-6DE2-4BC3-8C6C-1E630282FA75}" type="presParOf" srcId="{F1733400-00BA-4DB1-87BA-C09C29CC101E}" destId="{2BE80DB4-2F94-43B9-8C80-C216267F4CAD}" srcOrd="5" destOrd="0" presId="urn:microsoft.com/office/officeart/2018/5/layout/IconCircleLabelList"/>
    <dgm:cxn modelId="{922130BB-6FEC-4B9E-8C76-49963FA7463A}" type="presParOf" srcId="{F1733400-00BA-4DB1-87BA-C09C29CC101E}" destId="{AB8DA603-306D-4E0F-87E6-7A46606541EF}" srcOrd="6" destOrd="0" presId="urn:microsoft.com/office/officeart/2018/5/layout/IconCircleLabelList"/>
    <dgm:cxn modelId="{A49C5E77-B484-4F80-9A7D-55B6647F12B2}" type="presParOf" srcId="{AB8DA603-306D-4E0F-87E6-7A46606541EF}" destId="{EB9D6FD5-852E-448D-A3F4-B003992E90A7}" srcOrd="0" destOrd="0" presId="urn:microsoft.com/office/officeart/2018/5/layout/IconCircleLabelList"/>
    <dgm:cxn modelId="{03E91625-D62C-479E-AE91-05669EF5D614}" type="presParOf" srcId="{AB8DA603-306D-4E0F-87E6-7A46606541EF}" destId="{487BF589-9210-4397-9592-363A859CD691}" srcOrd="1" destOrd="0" presId="urn:microsoft.com/office/officeart/2018/5/layout/IconCircleLabelList"/>
    <dgm:cxn modelId="{08CBE6F8-5753-402C-B179-EED5E10E5F45}" type="presParOf" srcId="{AB8DA603-306D-4E0F-87E6-7A46606541EF}" destId="{297C826C-B52D-4905-B8EF-E46746B0814C}" srcOrd="2" destOrd="0" presId="urn:microsoft.com/office/officeart/2018/5/layout/IconCircleLabelList"/>
    <dgm:cxn modelId="{EA03F34D-6997-40AD-8AE0-A0A77FBDD762}" type="presParOf" srcId="{AB8DA603-306D-4E0F-87E6-7A46606541EF}" destId="{AB79A4ED-327B-4FD5-9895-1B01A1B2907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FA00EF-2614-406D-A5E0-42D30444108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CH"/>
        </a:p>
      </dgm:t>
    </dgm:pt>
    <dgm:pt modelId="{08C0E594-90B9-447C-81EF-32208488378E}">
      <dgm:prSet phldrT="[Texte]" custT="1"/>
      <dgm:spPr/>
      <dgm:t>
        <a:bodyPr/>
        <a:lstStyle/>
        <a:p>
          <a:pPr marL="0"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 err="1">
              <a:cs typeface="Arial"/>
            </a:rPr>
            <a:t>word_len_counter</a:t>
          </a:r>
          <a:endParaRPr lang="fr-CH" sz="2300" kern="1200" dirty="0">
            <a:cs typeface="Arial"/>
          </a:endParaRPr>
        </a:p>
        <a:p>
          <a:pPr marL="342900" lvl="0" indent="-3060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srgbClr val="DADADA"/>
            </a:buClr>
            <a:buSzPct val="70000"/>
            <a:buFont typeface="Wingdings 2" charset="2"/>
            <a:buNone/>
          </a:pP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Returns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the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number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of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words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and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characters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in a sentence</a:t>
          </a:r>
        </a:p>
      </dgm:t>
    </dgm:pt>
    <dgm:pt modelId="{79566DAA-9607-4BAE-B486-721D3218C327}" type="parTrans" cxnId="{847B7A1D-31BD-4204-ABAA-4C29ACA7611A}">
      <dgm:prSet/>
      <dgm:spPr/>
      <dgm:t>
        <a:bodyPr/>
        <a:lstStyle/>
        <a:p>
          <a:endParaRPr lang="fr-CH"/>
        </a:p>
      </dgm:t>
    </dgm:pt>
    <dgm:pt modelId="{22C89D7A-5953-477A-9DAB-51720604EC28}" type="sibTrans" cxnId="{847B7A1D-31BD-4204-ABAA-4C29ACA7611A}">
      <dgm:prSet/>
      <dgm:spPr/>
      <dgm:t>
        <a:bodyPr/>
        <a:lstStyle/>
        <a:p>
          <a:endParaRPr lang="fr-CH"/>
        </a:p>
      </dgm:t>
    </dgm:pt>
    <dgm:pt modelId="{EC0F6D45-8DBC-4A18-A543-3DDEEB618F06}">
      <dgm:prSet phldrT="[Texte]" custT="1"/>
      <dgm:spPr/>
      <dgm:t>
        <a:bodyPr/>
        <a:lstStyle/>
        <a:p>
          <a:pPr marL="0"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 err="1">
              <a:cs typeface="Arial"/>
            </a:rPr>
            <a:t>type_counter</a:t>
          </a:r>
          <a:endParaRPr lang="fr-CH" sz="2300" kern="1200" dirty="0">
            <a:cs typeface="Arial"/>
          </a:endParaRPr>
        </a:p>
        <a:p>
          <a:pPr marL="342900" lvl="0" indent="-3060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srgbClr val="DADADA"/>
            </a:buClr>
            <a:buSzPct val="70000"/>
            <a:buFont typeface="Wingdings 2" charset="2"/>
            <a:buNone/>
          </a:pP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Returns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the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number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of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each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type of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word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in a phrase (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noun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,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pronoun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, …)</a:t>
          </a:r>
        </a:p>
      </dgm:t>
    </dgm:pt>
    <dgm:pt modelId="{9E492DAF-8573-4969-B037-BBCE151FCAB9}" type="parTrans" cxnId="{C3344D0E-5671-4A8C-AFE9-30FCFF3D2C56}">
      <dgm:prSet/>
      <dgm:spPr/>
      <dgm:t>
        <a:bodyPr/>
        <a:lstStyle/>
        <a:p>
          <a:endParaRPr lang="fr-CH"/>
        </a:p>
      </dgm:t>
    </dgm:pt>
    <dgm:pt modelId="{464B5A82-0034-4BE3-A439-DB02E1333E79}" type="sibTrans" cxnId="{C3344D0E-5671-4A8C-AFE9-30FCFF3D2C56}">
      <dgm:prSet/>
      <dgm:spPr/>
      <dgm:t>
        <a:bodyPr/>
        <a:lstStyle/>
        <a:p>
          <a:endParaRPr lang="fr-CH"/>
        </a:p>
      </dgm:t>
    </dgm:pt>
    <dgm:pt modelId="{BB8B39AC-2C45-4290-BF3B-609514BB42F5}">
      <dgm:prSet phldrT="[Texte]" custT="1"/>
      <dgm:spPr/>
      <dgm:t>
        <a:bodyPr/>
        <a:lstStyle/>
        <a:p>
          <a:pPr marL="0"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>
              <a:cs typeface="Arial"/>
            </a:rPr>
            <a:t>Sk_vectorizer</a:t>
          </a:r>
          <a:endParaRPr lang="fr-FR" sz="2300" kern="1200" dirty="0">
            <a:cs typeface="Arial"/>
          </a:endParaRPr>
        </a:p>
        <a:p>
          <a:pPr marL="342900" lvl="0" indent="-3060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srgbClr val="DADADA"/>
            </a:buClr>
            <a:buSzPct val="70000"/>
            <a:buFont typeface="Wingdings 2" charset="2"/>
            <a:buNone/>
          </a:pP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A simple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word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vectorizer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from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the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sklearn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library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(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used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for the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baseline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results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) +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Bigrams</a:t>
          </a:r>
          <a:endParaRPr lang="fr-CH" sz="2000" kern="1200" dirty="0">
            <a:ln>
              <a:solidFill>
                <a:prstClr val="black">
                  <a:lumMod val="75000"/>
                  <a:lumOff val="25000"/>
                  <a:alpha val="10000"/>
                </a:prstClr>
              </a:solidFill>
            </a:ln>
            <a:solidFill>
              <a:srgbClr val="DADADA"/>
            </a:solidFill>
            <a:effectLst>
              <a:outerShdw blurRad="9525" dist="25400" dir="14640000" algn="tl" rotWithShape="0">
                <a:prstClr val="black">
                  <a:alpha val="30000"/>
                </a:prstClr>
              </a:outerShdw>
            </a:effectLst>
            <a:latin typeface="Calisto MT" panose="02040603050505030304"/>
            <a:ea typeface="+mn-ea"/>
            <a:cs typeface="Arial"/>
          </a:endParaRPr>
        </a:p>
      </dgm:t>
    </dgm:pt>
    <dgm:pt modelId="{F99BCA84-C799-4736-AC55-2DDEB00684C9}" type="parTrans" cxnId="{CD9A91AF-7086-40C1-9391-9982BBED3FDB}">
      <dgm:prSet/>
      <dgm:spPr/>
      <dgm:t>
        <a:bodyPr/>
        <a:lstStyle/>
        <a:p>
          <a:endParaRPr lang="fr-CH"/>
        </a:p>
      </dgm:t>
    </dgm:pt>
    <dgm:pt modelId="{19BEA92A-85E3-40AC-9F36-A89DF078B84D}" type="sibTrans" cxnId="{CD9A91AF-7086-40C1-9391-9982BBED3FDB}">
      <dgm:prSet/>
      <dgm:spPr/>
      <dgm:t>
        <a:bodyPr/>
        <a:lstStyle/>
        <a:p>
          <a:endParaRPr lang="fr-CH"/>
        </a:p>
      </dgm:t>
    </dgm:pt>
    <dgm:pt modelId="{2605FC07-944A-4177-9807-F0316C3A8FC0}">
      <dgm:prSet phldrT="[Texte]" custT="1"/>
      <dgm:spPr/>
      <dgm:t>
        <a:bodyPr/>
        <a:lstStyle/>
        <a:p>
          <a:pPr marL="0" algn="l" defTabSz="1022350"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>
              <a:cs typeface="Arial"/>
            </a:rPr>
            <a:t>Vectorizer</a:t>
          </a:r>
          <a:endParaRPr lang="fr-FR" sz="2300" kern="1200" dirty="0">
            <a:cs typeface="Arial"/>
          </a:endParaRPr>
        </a:p>
        <a:p>
          <a:pPr marL="342900" indent="-306000" algn="l" defTabSz="457200" rtl="0" eaLnBrk="1" latinLnBrk="0" hangingPunct="1">
            <a:spcBef>
              <a:spcPct val="20000"/>
            </a:spcBef>
            <a:spcAft>
              <a:spcPts val="600"/>
            </a:spcAft>
            <a:buClr>
              <a:schemeClr val="tx2"/>
            </a:buClr>
            <a:buSzPct val="70000"/>
            <a:buFont typeface="Wingdings 2" charset="2"/>
            <a:buChar char=""/>
          </a:pP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A more 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complex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vectorizer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similar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 to the word2vec 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vectorizer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 (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basically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 the 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same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)</a:t>
          </a:r>
          <a:endParaRPr lang="fr-CH" sz="2000" kern="1200" dirty="0">
            <a:ln>
              <a:solidFill>
                <a:schemeClr val="bg1">
                  <a:lumMod val="75000"/>
                  <a:lumOff val="25000"/>
                  <a:alpha val="10000"/>
                </a:schemeClr>
              </a:solidFill>
            </a:ln>
            <a:solidFill>
              <a:schemeClr val="tx2"/>
            </a:solidFill>
            <a:effectLst>
              <a:outerShdw blurRad="9525" dist="25400" dir="14640000" algn="tl" rotWithShape="0">
                <a:schemeClr val="bg1">
                  <a:alpha val="30000"/>
                </a:schemeClr>
              </a:outerShdw>
            </a:effectLst>
            <a:latin typeface="+mn-lt"/>
            <a:ea typeface="+mn-ea"/>
            <a:cs typeface="Arial"/>
          </a:endParaRPr>
        </a:p>
      </dgm:t>
    </dgm:pt>
    <dgm:pt modelId="{33269205-B0BA-45D2-9C36-2943BD3C732E}" type="parTrans" cxnId="{D7FDCB22-3A92-40D6-ADD5-AC5237C93FEF}">
      <dgm:prSet/>
      <dgm:spPr/>
      <dgm:t>
        <a:bodyPr/>
        <a:lstStyle/>
        <a:p>
          <a:endParaRPr lang="fr-CH"/>
        </a:p>
      </dgm:t>
    </dgm:pt>
    <dgm:pt modelId="{240DA60D-82D0-4DF9-8934-3C1C780946BF}" type="sibTrans" cxnId="{D7FDCB22-3A92-40D6-ADD5-AC5237C93FEF}">
      <dgm:prSet/>
      <dgm:spPr/>
      <dgm:t>
        <a:bodyPr/>
        <a:lstStyle/>
        <a:p>
          <a:endParaRPr lang="fr-CH"/>
        </a:p>
      </dgm:t>
    </dgm:pt>
    <dgm:pt modelId="{C96F65CF-DBE4-4DFE-B2CC-0F3E86089C37}" type="pres">
      <dgm:prSet presAssocID="{72FA00EF-2614-406D-A5E0-42D304441082}" presName="vert0" presStyleCnt="0">
        <dgm:presLayoutVars>
          <dgm:dir/>
          <dgm:animOne val="branch"/>
          <dgm:animLvl val="lvl"/>
        </dgm:presLayoutVars>
      </dgm:prSet>
      <dgm:spPr/>
    </dgm:pt>
    <dgm:pt modelId="{2F5A1DA2-12AE-4FBA-BF83-56FBA0234CA2}" type="pres">
      <dgm:prSet presAssocID="{08C0E594-90B9-447C-81EF-32208488378E}" presName="thickLine" presStyleLbl="alignNode1" presStyleIdx="0" presStyleCnt="4"/>
      <dgm:spPr/>
    </dgm:pt>
    <dgm:pt modelId="{F3DD0262-1BDA-4557-B027-67C770FFE4DA}" type="pres">
      <dgm:prSet presAssocID="{08C0E594-90B9-447C-81EF-32208488378E}" presName="horz1" presStyleCnt="0"/>
      <dgm:spPr/>
    </dgm:pt>
    <dgm:pt modelId="{F5B3D563-DE36-420E-A0FB-17258F1AE1C6}" type="pres">
      <dgm:prSet presAssocID="{08C0E594-90B9-447C-81EF-32208488378E}" presName="tx1" presStyleLbl="revTx" presStyleIdx="0" presStyleCnt="4"/>
      <dgm:spPr/>
    </dgm:pt>
    <dgm:pt modelId="{052CF475-4CA2-44A7-B635-8A4EB0BC3464}" type="pres">
      <dgm:prSet presAssocID="{08C0E594-90B9-447C-81EF-32208488378E}" presName="vert1" presStyleCnt="0"/>
      <dgm:spPr/>
    </dgm:pt>
    <dgm:pt modelId="{E489A3BB-1A7E-463E-924C-984019DD17C0}" type="pres">
      <dgm:prSet presAssocID="{EC0F6D45-8DBC-4A18-A543-3DDEEB618F06}" presName="thickLine" presStyleLbl="alignNode1" presStyleIdx="1" presStyleCnt="4"/>
      <dgm:spPr/>
    </dgm:pt>
    <dgm:pt modelId="{68110621-7642-4A6F-B7E1-E90485C73C1A}" type="pres">
      <dgm:prSet presAssocID="{EC0F6D45-8DBC-4A18-A543-3DDEEB618F06}" presName="horz1" presStyleCnt="0"/>
      <dgm:spPr/>
    </dgm:pt>
    <dgm:pt modelId="{BEB59CB0-54AE-4401-B396-3553D46B65C7}" type="pres">
      <dgm:prSet presAssocID="{EC0F6D45-8DBC-4A18-A543-3DDEEB618F06}" presName="tx1" presStyleLbl="revTx" presStyleIdx="1" presStyleCnt="4"/>
      <dgm:spPr/>
    </dgm:pt>
    <dgm:pt modelId="{8BDDD68A-8278-4F3F-AEAC-ED731D8FD8C4}" type="pres">
      <dgm:prSet presAssocID="{EC0F6D45-8DBC-4A18-A543-3DDEEB618F06}" presName="vert1" presStyleCnt="0"/>
      <dgm:spPr/>
    </dgm:pt>
    <dgm:pt modelId="{9F325051-249E-4EF0-BABF-D4C4D4B23ADB}" type="pres">
      <dgm:prSet presAssocID="{BB8B39AC-2C45-4290-BF3B-609514BB42F5}" presName="thickLine" presStyleLbl="alignNode1" presStyleIdx="2" presStyleCnt="4"/>
      <dgm:spPr/>
    </dgm:pt>
    <dgm:pt modelId="{3EFA8099-393E-4327-8017-1E1097987C64}" type="pres">
      <dgm:prSet presAssocID="{BB8B39AC-2C45-4290-BF3B-609514BB42F5}" presName="horz1" presStyleCnt="0"/>
      <dgm:spPr/>
    </dgm:pt>
    <dgm:pt modelId="{DDBBDC79-9AA2-4FD9-B9AE-A6FADDFE33AE}" type="pres">
      <dgm:prSet presAssocID="{BB8B39AC-2C45-4290-BF3B-609514BB42F5}" presName="tx1" presStyleLbl="revTx" presStyleIdx="2" presStyleCnt="4"/>
      <dgm:spPr/>
    </dgm:pt>
    <dgm:pt modelId="{C15E883C-EFDE-46A3-BAE2-56A24B14C4D1}" type="pres">
      <dgm:prSet presAssocID="{BB8B39AC-2C45-4290-BF3B-609514BB42F5}" presName="vert1" presStyleCnt="0"/>
      <dgm:spPr/>
    </dgm:pt>
    <dgm:pt modelId="{7E895C9E-4D51-4A37-963F-2CD95862F7AF}" type="pres">
      <dgm:prSet presAssocID="{2605FC07-944A-4177-9807-F0316C3A8FC0}" presName="thickLine" presStyleLbl="alignNode1" presStyleIdx="3" presStyleCnt="4"/>
      <dgm:spPr/>
    </dgm:pt>
    <dgm:pt modelId="{3E195330-4FF1-4ED0-A6E4-7C8B2ADAF4E3}" type="pres">
      <dgm:prSet presAssocID="{2605FC07-944A-4177-9807-F0316C3A8FC0}" presName="horz1" presStyleCnt="0"/>
      <dgm:spPr/>
    </dgm:pt>
    <dgm:pt modelId="{9AD9FAE5-DDBE-4D14-B765-B75227709F65}" type="pres">
      <dgm:prSet presAssocID="{2605FC07-944A-4177-9807-F0316C3A8FC0}" presName="tx1" presStyleLbl="revTx" presStyleIdx="3" presStyleCnt="4"/>
      <dgm:spPr/>
    </dgm:pt>
    <dgm:pt modelId="{30FE4F7D-9FB5-4A69-9E0A-44427CAD3DBB}" type="pres">
      <dgm:prSet presAssocID="{2605FC07-944A-4177-9807-F0316C3A8FC0}" presName="vert1" presStyleCnt="0"/>
      <dgm:spPr/>
    </dgm:pt>
  </dgm:ptLst>
  <dgm:cxnLst>
    <dgm:cxn modelId="{C3344D0E-5671-4A8C-AFE9-30FCFF3D2C56}" srcId="{72FA00EF-2614-406D-A5E0-42D304441082}" destId="{EC0F6D45-8DBC-4A18-A543-3DDEEB618F06}" srcOrd="1" destOrd="0" parTransId="{9E492DAF-8573-4969-B037-BBCE151FCAB9}" sibTransId="{464B5A82-0034-4BE3-A439-DB02E1333E79}"/>
    <dgm:cxn modelId="{847B7A1D-31BD-4204-ABAA-4C29ACA7611A}" srcId="{72FA00EF-2614-406D-A5E0-42D304441082}" destId="{08C0E594-90B9-447C-81EF-32208488378E}" srcOrd="0" destOrd="0" parTransId="{79566DAA-9607-4BAE-B486-721D3218C327}" sibTransId="{22C89D7A-5953-477A-9DAB-51720604EC28}"/>
    <dgm:cxn modelId="{D7FDCB22-3A92-40D6-ADD5-AC5237C93FEF}" srcId="{72FA00EF-2614-406D-A5E0-42D304441082}" destId="{2605FC07-944A-4177-9807-F0316C3A8FC0}" srcOrd="3" destOrd="0" parTransId="{33269205-B0BA-45D2-9C36-2943BD3C732E}" sibTransId="{240DA60D-82D0-4DF9-8934-3C1C780946BF}"/>
    <dgm:cxn modelId="{C8CD6026-96DC-43D8-A025-E18AC2C7D5FF}" type="presOf" srcId="{08C0E594-90B9-447C-81EF-32208488378E}" destId="{F5B3D563-DE36-420E-A0FB-17258F1AE1C6}" srcOrd="0" destOrd="0" presId="urn:microsoft.com/office/officeart/2008/layout/LinedList"/>
    <dgm:cxn modelId="{EBD2822F-89F8-4C79-AAA1-41F3471273C2}" type="presOf" srcId="{2605FC07-944A-4177-9807-F0316C3A8FC0}" destId="{9AD9FAE5-DDBE-4D14-B765-B75227709F65}" srcOrd="0" destOrd="0" presId="urn:microsoft.com/office/officeart/2008/layout/LinedList"/>
    <dgm:cxn modelId="{782F9989-6418-469D-AED6-D0CD2A806083}" type="presOf" srcId="{72FA00EF-2614-406D-A5E0-42D304441082}" destId="{C96F65CF-DBE4-4DFE-B2CC-0F3E86089C37}" srcOrd="0" destOrd="0" presId="urn:microsoft.com/office/officeart/2008/layout/LinedList"/>
    <dgm:cxn modelId="{CD9A91AF-7086-40C1-9391-9982BBED3FDB}" srcId="{72FA00EF-2614-406D-A5E0-42D304441082}" destId="{BB8B39AC-2C45-4290-BF3B-609514BB42F5}" srcOrd="2" destOrd="0" parTransId="{F99BCA84-C799-4736-AC55-2DDEB00684C9}" sibTransId="{19BEA92A-85E3-40AC-9F36-A89DF078B84D}"/>
    <dgm:cxn modelId="{5B2A95DD-BF06-4977-B21C-3438C6CBA0D9}" type="presOf" srcId="{EC0F6D45-8DBC-4A18-A543-3DDEEB618F06}" destId="{BEB59CB0-54AE-4401-B396-3553D46B65C7}" srcOrd="0" destOrd="0" presId="urn:microsoft.com/office/officeart/2008/layout/LinedList"/>
    <dgm:cxn modelId="{6E6308FF-F3B5-44B8-B76E-9B30AD3BE136}" type="presOf" srcId="{BB8B39AC-2C45-4290-BF3B-609514BB42F5}" destId="{DDBBDC79-9AA2-4FD9-B9AE-A6FADDFE33AE}" srcOrd="0" destOrd="0" presId="urn:microsoft.com/office/officeart/2008/layout/LinedList"/>
    <dgm:cxn modelId="{B495FBFC-4959-4303-8E79-1D52C84FAECF}" type="presParOf" srcId="{C96F65CF-DBE4-4DFE-B2CC-0F3E86089C37}" destId="{2F5A1DA2-12AE-4FBA-BF83-56FBA0234CA2}" srcOrd="0" destOrd="0" presId="urn:microsoft.com/office/officeart/2008/layout/LinedList"/>
    <dgm:cxn modelId="{2818694A-02D5-4D30-9EC1-CAA5B945FF7A}" type="presParOf" srcId="{C96F65CF-DBE4-4DFE-B2CC-0F3E86089C37}" destId="{F3DD0262-1BDA-4557-B027-67C770FFE4DA}" srcOrd="1" destOrd="0" presId="urn:microsoft.com/office/officeart/2008/layout/LinedList"/>
    <dgm:cxn modelId="{EF82306F-564A-43C2-B6CC-38DC0402DBE5}" type="presParOf" srcId="{F3DD0262-1BDA-4557-B027-67C770FFE4DA}" destId="{F5B3D563-DE36-420E-A0FB-17258F1AE1C6}" srcOrd="0" destOrd="0" presId="urn:microsoft.com/office/officeart/2008/layout/LinedList"/>
    <dgm:cxn modelId="{89284E46-00AC-40A6-8DD0-B23558D0D172}" type="presParOf" srcId="{F3DD0262-1BDA-4557-B027-67C770FFE4DA}" destId="{052CF475-4CA2-44A7-B635-8A4EB0BC3464}" srcOrd="1" destOrd="0" presId="urn:microsoft.com/office/officeart/2008/layout/LinedList"/>
    <dgm:cxn modelId="{58F2573A-8136-4D1D-8F6A-565B2BA48240}" type="presParOf" srcId="{C96F65CF-DBE4-4DFE-B2CC-0F3E86089C37}" destId="{E489A3BB-1A7E-463E-924C-984019DD17C0}" srcOrd="2" destOrd="0" presId="urn:microsoft.com/office/officeart/2008/layout/LinedList"/>
    <dgm:cxn modelId="{F1C6AA3F-F02C-45D3-A35F-1D4F6A41A03F}" type="presParOf" srcId="{C96F65CF-DBE4-4DFE-B2CC-0F3E86089C37}" destId="{68110621-7642-4A6F-B7E1-E90485C73C1A}" srcOrd="3" destOrd="0" presId="urn:microsoft.com/office/officeart/2008/layout/LinedList"/>
    <dgm:cxn modelId="{C4DC8CD9-DECF-441D-A610-E43E75067924}" type="presParOf" srcId="{68110621-7642-4A6F-B7E1-E90485C73C1A}" destId="{BEB59CB0-54AE-4401-B396-3553D46B65C7}" srcOrd="0" destOrd="0" presId="urn:microsoft.com/office/officeart/2008/layout/LinedList"/>
    <dgm:cxn modelId="{D437378E-1D9A-4C74-A19E-2326CA9145C5}" type="presParOf" srcId="{68110621-7642-4A6F-B7E1-E90485C73C1A}" destId="{8BDDD68A-8278-4F3F-AEAC-ED731D8FD8C4}" srcOrd="1" destOrd="0" presId="urn:microsoft.com/office/officeart/2008/layout/LinedList"/>
    <dgm:cxn modelId="{3B9821D5-0B19-47D1-8D2A-CD3488F52CE5}" type="presParOf" srcId="{C96F65CF-DBE4-4DFE-B2CC-0F3E86089C37}" destId="{9F325051-249E-4EF0-BABF-D4C4D4B23ADB}" srcOrd="4" destOrd="0" presId="urn:microsoft.com/office/officeart/2008/layout/LinedList"/>
    <dgm:cxn modelId="{EF078C92-7AEC-48A4-AD23-00C7002360E8}" type="presParOf" srcId="{C96F65CF-DBE4-4DFE-B2CC-0F3E86089C37}" destId="{3EFA8099-393E-4327-8017-1E1097987C64}" srcOrd="5" destOrd="0" presId="urn:microsoft.com/office/officeart/2008/layout/LinedList"/>
    <dgm:cxn modelId="{387FE273-6BF4-409F-AE31-D787D4481117}" type="presParOf" srcId="{3EFA8099-393E-4327-8017-1E1097987C64}" destId="{DDBBDC79-9AA2-4FD9-B9AE-A6FADDFE33AE}" srcOrd="0" destOrd="0" presId="urn:microsoft.com/office/officeart/2008/layout/LinedList"/>
    <dgm:cxn modelId="{D7B05D43-5221-4CEF-832D-37107885A520}" type="presParOf" srcId="{3EFA8099-393E-4327-8017-1E1097987C64}" destId="{C15E883C-EFDE-46A3-BAE2-56A24B14C4D1}" srcOrd="1" destOrd="0" presId="urn:microsoft.com/office/officeart/2008/layout/LinedList"/>
    <dgm:cxn modelId="{BE900758-7F17-4BB3-9BBF-29988E57A0E7}" type="presParOf" srcId="{C96F65CF-DBE4-4DFE-B2CC-0F3E86089C37}" destId="{7E895C9E-4D51-4A37-963F-2CD95862F7AF}" srcOrd="6" destOrd="0" presId="urn:microsoft.com/office/officeart/2008/layout/LinedList"/>
    <dgm:cxn modelId="{E749FD66-39FA-415B-8014-7BA6B5E29F6D}" type="presParOf" srcId="{C96F65CF-DBE4-4DFE-B2CC-0F3E86089C37}" destId="{3E195330-4FF1-4ED0-A6E4-7C8B2ADAF4E3}" srcOrd="7" destOrd="0" presId="urn:microsoft.com/office/officeart/2008/layout/LinedList"/>
    <dgm:cxn modelId="{96051693-EDCA-435F-9F51-6EA344F37111}" type="presParOf" srcId="{3E195330-4FF1-4ED0-A6E4-7C8B2ADAF4E3}" destId="{9AD9FAE5-DDBE-4D14-B765-B75227709F65}" srcOrd="0" destOrd="0" presId="urn:microsoft.com/office/officeart/2008/layout/LinedList"/>
    <dgm:cxn modelId="{7E80D334-96A7-4448-A0A4-906F2327147A}" type="presParOf" srcId="{3E195330-4FF1-4ED0-A6E4-7C8B2ADAF4E3}" destId="{30FE4F7D-9FB5-4A69-9E0A-44427CAD3D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C2BDA-51AB-421E-8295-57D598E32C8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C97EC0-3E65-4AC2-983E-E3D7370071E3}">
      <dgm:prSet custT="1"/>
      <dgm:spPr/>
      <dgm:t>
        <a:bodyPr/>
        <a:lstStyle/>
        <a:p>
          <a:r>
            <a:rPr lang="en-US" sz="1600" dirty="0"/>
            <a:t>In the end, we were not able to increase much more than our final result of around 5.63</a:t>
          </a:r>
        </a:p>
      </dgm:t>
    </dgm:pt>
    <dgm:pt modelId="{188656FE-47D8-456D-AD7E-29BE3B63A1F4}" type="parTrans" cxnId="{8030F9B8-2B9D-4C87-BEE8-8AA4876900AC}">
      <dgm:prSet/>
      <dgm:spPr/>
      <dgm:t>
        <a:bodyPr/>
        <a:lstStyle/>
        <a:p>
          <a:endParaRPr lang="en-US"/>
        </a:p>
      </dgm:t>
    </dgm:pt>
    <dgm:pt modelId="{AF47B22A-0A98-41FD-8CFE-CDD314B190AF}" type="sibTrans" cxnId="{8030F9B8-2B9D-4C87-BEE8-8AA4876900AC}">
      <dgm:prSet/>
      <dgm:spPr/>
      <dgm:t>
        <a:bodyPr/>
        <a:lstStyle/>
        <a:p>
          <a:endParaRPr lang="en-US"/>
        </a:p>
      </dgm:t>
    </dgm:pt>
    <dgm:pt modelId="{D8FDA573-7C35-4B31-912F-8CAF4E436E7B}">
      <dgm:prSet custT="1"/>
      <dgm:spPr/>
      <dgm:t>
        <a:bodyPr/>
        <a:lstStyle/>
        <a:p>
          <a:r>
            <a:rPr lang="en-US" sz="1600" dirty="0"/>
            <a:t>Too much layers = overfit</a:t>
          </a:r>
        </a:p>
        <a:p>
          <a:r>
            <a:rPr lang="en-US" sz="1600" dirty="0"/>
            <a:t>Bi-grams were the best fit</a:t>
          </a:r>
        </a:p>
        <a:p>
          <a:r>
            <a:rPr lang="en-US" sz="1600" dirty="0"/>
            <a:t>We did not use </a:t>
          </a:r>
          <a:r>
            <a:rPr lang="en-US" sz="1600"/>
            <a:t>Keras</a:t>
          </a:r>
          <a:r>
            <a:rPr lang="en-US" sz="1600" dirty="0"/>
            <a:t> at its full potential</a:t>
          </a:r>
        </a:p>
      </dgm:t>
    </dgm:pt>
    <dgm:pt modelId="{47DDD587-C6AD-42C0-9FE5-EE50515E11DF}" type="parTrans" cxnId="{7B13DD51-242B-4213-B224-7327288D6928}">
      <dgm:prSet/>
      <dgm:spPr/>
      <dgm:t>
        <a:bodyPr/>
        <a:lstStyle/>
        <a:p>
          <a:endParaRPr lang="en-US"/>
        </a:p>
      </dgm:t>
    </dgm:pt>
    <dgm:pt modelId="{33B19BE7-AA67-4BE9-B3B0-066EF9A69DF9}" type="sibTrans" cxnId="{7B13DD51-242B-4213-B224-7327288D6928}">
      <dgm:prSet/>
      <dgm:spPr/>
      <dgm:t>
        <a:bodyPr/>
        <a:lstStyle/>
        <a:p>
          <a:endParaRPr lang="en-US"/>
        </a:p>
      </dgm:t>
    </dgm:pt>
    <dgm:pt modelId="{C9BEDB01-33D6-433E-B153-8930E8E1D297}">
      <dgm:prSet custT="1"/>
      <dgm:spPr/>
      <dgm:t>
        <a:bodyPr/>
        <a:lstStyle/>
        <a:p>
          <a:r>
            <a:rPr lang="en-US" sz="1600" dirty="0"/>
            <a:t>Removing too much words was a bad idea as some sentences were already really short (only punctuation and proper nouns were removed).</a:t>
          </a:r>
        </a:p>
      </dgm:t>
    </dgm:pt>
    <dgm:pt modelId="{16DCF718-2E8D-4696-AD71-DD20663FEBC7}" type="parTrans" cxnId="{9BABF924-8943-4A02-B6E0-A6A4C9F88E49}">
      <dgm:prSet/>
      <dgm:spPr/>
      <dgm:t>
        <a:bodyPr/>
        <a:lstStyle/>
        <a:p>
          <a:endParaRPr lang="en-US"/>
        </a:p>
      </dgm:t>
    </dgm:pt>
    <dgm:pt modelId="{E361A7E5-38D7-43DB-85EF-AF40E37B8B2A}" type="sibTrans" cxnId="{9BABF924-8943-4A02-B6E0-A6A4C9F88E49}">
      <dgm:prSet/>
      <dgm:spPr/>
      <dgm:t>
        <a:bodyPr/>
        <a:lstStyle/>
        <a:p>
          <a:endParaRPr lang="en-US"/>
        </a:p>
      </dgm:t>
    </dgm:pt>
    <dgm:pt modelId="{1285AE56-005F-4E7E-A7CE-30ADDAD90748}">
      <dgm:prSet custT="1"/>
      <dgm:spPr/>
      <dgm:t>
        <a:bodyPr/>
        <a:lstStyle/>
        <a:p>
          <a:r>
            <a:rPr lang="en-US" sz="1600" dirty="0"/>
            <a:t>A larger dataset would really help with the accuracy</a:t>
          </a:r>
          <a:r>
            <a:rPr lang="en-US" sz="2100" dirty="0"/>
            <a:t>.</a:t>
          </a:r>
        </a:p>
      </dgm:t>
    </dgm:pt>
    <dgm:pt modelId="{2B13AD90-04DB-40C3-8FDA-F8B01442B6EB}" type="parTrans" cxnId="{C205A634-E9E0-48F6-9FBF-3B5162213109}">
      <dgm:prSet/>
      <dgm:spPr/>
      <dgm:t>
        <a:bodyPr/>
        <a:lstStyle/>
        <a:p>
          <a:endParaRPr lang="en-US"/>
        </a:p>
      </dgm:t>
    </dgm:pt>
    <dgm:pt modelId="{AB216E54-DA77-4806-9898-233980AA247F}" type="sibTrans" cxnId="{C205A634-E9E0-48F6-9FBF-3B5162213109}">
      <dgm:prSet/>
      <dgm:spPr/>
      <dgm:t>
        <a:bodyPr/>
        <a:lstStyle/>
        <a:p>
          <a:endParaRPr lang="en-US"/>
        </a:p>
      </dgm:t>
    </dgm:pt>
    <dgm:pt modelId="{F688EBB2-F838-4417-866F-77E4434CA8DB}">
      <dgm:prSet custT="1"/>
      <dgm:spPr/>
      <dgm:t>
        <a:bodyPr/>
        <a:lstStyle/>
        <a:p>
          <a:r>
            <a:rPr lang="en-US" sz="1600" dirty="0"/>
            <a:t>We could  really use better hardware</a:t>
          </a:r>
        </a:p>
      </dgm:t>
    </dgm:pt>
    <dgm:pt modelId="{28974CB4-FFD1-413B-8220-49CF6B477818}" type="parTrans" cxnId="{D53B5814-227D-4B0A-B50F-1C551039CA6A}">
      <dgm:prSet/>
      <dgm:spPr/>
      <dgm:t>
        <a:bodyPr/>
        <a:lstStyle/>
        <a:p>
          <a:endParaRPr lang="en-US"/>
        </a:p>
      </dgm:t>
    </dgm:pt>
    <dgm:pt modelId="{E1F19026-3A4A-4F85-8F48-F82B277A7042}" type="sibTrans" cxnId="{D53B5814-227D-4B0A-B50F-1C551039CA6A}">
      <dgm:prSet/>
      <dgm:spPr/>
      <dgm:t>
        <a:bodyPr/>
        <a:lstStyle/>
        <a:p>
          <a:endParaRPr lang="en-US"/>
        </a:p>
      </dgm:t>
    </dgm:pt>
    <dgm:pt modelId="{A7A90D7E-E37E-4A23-A258-2C869D7FD900}" type="pres">
      <dgm:prSet presAssocID="{780C2BDA-51AB-421E-8295-57D598E32C8D}" presName="root" presStyleCnt="0">
        <dgm:presLayoutVars>
          <dgm:dir/>
          <dgm:resizeHandles val="exact"/>
        </dgm:presLayoutVars>
      </dgm:prSet>
      <dgm:spPr/>
    </dgm:pt>
    <dgm:pt modelId="{5A0213CB-C307-4C70-B123-6167BD20C072}" type="pres">
      <dgm:prSet presAssocID="{780C2BDA-51AB-421E-8295-57D598E32C8D}" presName="container" presStyleCnt="0">
        <dgm:presLayoutVars>
          <dgm:dir/>
          <dgm:resizeHandles val="exact"/>
        </dgm:presLayoutVars>
      </dgm:prSet>
      <dgm:spPr/>
    </dgm:pt>
    <dgm:pt modelId="{98FE5546-5942-4FF8-B428-B8000A81DC7B}" type="pres">
      <dgm:prSet presAssocID="{97C97EC0-3E65-4AC2-983E-E3D7370071E3}" presName="compNode" presStyleCnt="0"/>
      <dgm:spPr/>
    </dgm:pt>
    <dgm:pt modelId="{8EC62354-CF83-4EAC-9B97-75B22FB3A8F4}" type="pres">
      <dgm:prSet presAssocID="{97C97EC0-3E65-4AC2-983E-E3D7370071E3}" presName="iconBgRect" presStyleLbl="bgShp" presStyleIdx="0" presStyleCnt="5"/>
      <dgm:spPr/>
    </dgm:pt>
    <dgm:pt modelId="{BF1AAB5D-36FE-4FC9-AA4D-496B3EE7AC03}" type="pres">
      <dgm:prSet presAssocID="{97C97EC0-3E65-4AC2-983E-E3D7370071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randir"/>
        </a:ext>
      </dgm:extLst>
    </dgm:pt>
    <dgm:pt modelId="{A3ACAF8F-1EF6-4901-8517-A1FF9C5F642A}" type="pres">
      <dgm:prSet presAssocID="{97C97EC0-3E65-4AC2-983E-E3D7370071E3}" presName="spaceRect" presStyleCnt="0"/>
      <dgm:spPr/>
    </dgm:pt>
    <dgm:pt modelId="{B5F2B526-574F-482B-98B2-066775EB6EEC}" type="pres">
      <dgm:prSet presAssocID="{97C97EC0-3E65-4AC2-983E-E3D7370071E3}" presName="textRect" presStyleLbl="revTx" presStyleIdx="0" presStyleCnt="5">
        <dgm:presLayoutVars>
          <dgm:chMax val="1"/>
          <dgm:chPref val="1"/>
        </dgm:presLayoutVars>
      </dgm:prSet>
      <dgm:spPr/>
    </dgm:pt>
    <dgm:pt modelId="{0FBE9310-1ED8-456C-A128-49CBB6250BC1}" type="pres">
      <dgm:prSet presAssocID="{AF47B22A-0A98-41FD-8CFE-CDD314B190AF}" presName="sibTrans" presStyleLbl="sibTrans2D1" presStyleIdx="0" presStyleCnt="0"/>
      <dgm:spPr/>
    </dgm:pt>
    <dgm:pt modelId="{2ED32E9E-0CA6-4EB4-BCA1-4860FC3FDB35}" type="pres">
      <dgm:prSet presAssocID="{D8FDA573-7C35-4B31-912F-8CAF4E436E7B}" presName="compNode" presStyleCnt="0"/>
      <dgm:spPr/>
    </dgm:pt>
    <dgm:pt modelId="{30F3D221-EDF9-4D70-8A46-47548F6E22E1}" type="pres">
      <dgm:prSet presAssocID="{D8FDA573-7C35-4B31-912F-8CAF4E436E7B}" presName="iconBgRect" presStyleLbl="bgShp" presStyleIdx="1" presStyleCnt="5"/>
      <dgm:spPr/>
    </dgm:pt>
    <dgm:pt modelId="{DA65A142-5D58-480E-97B3-A63520B0618E}" type="pres">
      <dgm:prSet presAssocID="{D8FDA573-7C35-4B31-912F-8CAF4E436E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 de travail"/>
        </a:ext>
      </dgm:extLst>
    </dgm:pt>
    <dgm:pt modelId="{32FCCD09-38BD-4EDB-8B01-8D509DDE5A19}" type="pres">
      <dgm:prSet presAssocID="{D8FDA573-7C35-4B31-912F-8CAF4E436E7B}" presName="spaceRect" presStyleCnt="0"/>
      <dgm:spPr/>
    </dgm:pt>
    <dgm:pt modelId="{8CEA08B0-C23C-4308-89BC-F6B8CB3532BB}" type="pres">
      <dgm:prSet presAssocID="{D8FDA573-7C35-4B31-912F-8CAF4E436E7B}" presName="textRect" presStyleLbl="revTx" presStyleIdx="1" presStyleCnt="5" custScaleX="117733" custLinFactNeighborX="4166" custLinFactNeighborY="1091">
        <dgm:presLayoutVars>
          <dgm:chMax val="1"/>
          <dgm:chPref val="1"/>
        </dgm:presLayoutVars>
      </dgm:prSet>
      <dgm:spPr/>
    </dgm:pt>
    <dgm:pt modelId="{F276C1C6-803B-48CD-9324-782713669F83}" type="pres">
      <dgm:prSet presAssocID="{33B19BE7-AA67-4BE9-B3B0-066EF9A69DF9}" presName="sibTrans" presStyleLbl="sibTrans2D1" presStyleIdx="0" presStyleCnt="0"/>
      <dgm:spPr/>
    </dgm:pt>
    <dgm:pt modelId="{ABE1752D-157F-4BDF-B63B-8C3DEA1933A5}" type="pres">
      <dgm:prSet presAssocID="{C9BEDB01-33D6-433E-B153-8930E8E1D297}" presName="compNode" presStyleCnt="0"/>
      <dgm:spPr/>
    </dgm:pt>
    <dgm:pt modelId="{A5F70923-A00A-43D6-BF07-697918C62FCC}" type="pres">
      <dgm:prSet presAssocID="{C9BEDB01-33D6-433E-B153-8930E8E1D297}" presName="iconBgRect" presStyleLbl="bgShp" presStyleIdx="2" presStyleCnt="5"/>
      <dgm:spPr/>
    </dgm:pt>
    <dgm:pt modelId="{EAA503DE-7D70-493D-9BF9-88C0912B1568}" type="pres">
      <dgm:prSet presAssocID="{C9BEDB01-33D6-433E-B153-8930E8E1D2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ations"/>
        </a:ext>
      </dgm:extLst>
    </dgm:pt>
    <dgm:pt modelId="{E98EC0F1-3B6E-48AC-9DA3-B6DEFF4D000E}" type="pres">
      <dgm:prSet presAssocID="{C9BEDB01-33D6-433E-B153-8930E8E1D297}" presName="spaceRect" presStyleCnt="0"/>
      <dgm:spPr/>
    </dgm:pt>
    <dgm:pt modelId="{2B7230EA-7304-49F4-B8BC-9B99F1D24FB5}" type="pres">
      <dgm:prSet presAssocID="{C9BEDB01-33D6-433E-B153-8930E8E1D297}" presName="textRect" presStyleLbl="revTx" presStyleIdx="2" presStyleCnt="5">
        <dgm:presLayoutVars>
          <dgm:chMax val="1"/>
          <dgm:chPref val="1"/>
        </dgm:presLayoutVars>
      </dgm:prSet>
      <dgm:spPr/>
    </dgm:pt>
    <dgm:pt modelId="{025096EF-5ABC-465B-9692-CFEE1DBB3132}" type="pres">
      <dgm:prSet presAssocID="{E361A7E5-38D7-43DB-85EF-AF40E37B8B2A}" presName="sibTrans" presStyleLbl="sibTrans2D1" presStyleIdx="0" presStyleCnt="0"/>
      <dgm:spPr/>
    </dgm:pt>
    <dgm:pt modelId="{2A557E47-0996-4B5E-ACEC-3FE02303CC2C}" type="pres">
      <dgm:prSet presAssocID="{1285AE56-005F-4E7E-A7CE-30ADDAD90748}" presName="compNode" presStyleCnt="0"/>
      <dgm:spPr/>
    </dgm:pt>
    <dgm:pt modelId="{4A39B79D-AD4F-439C-A1BC-03C0BCFB1339}" type="pres">
      <dgm:prSet presAssocID="{1285AE56-005F-4E7E-A7CE-30ADDAD90748}" presName="iconBgRect" presStyleLbl="bgShp" presStyleIdx="3" presStyleCnt="5"/>
      <dgm:spPr/>
    </dgm:pt>
    <dgm:pt modelId="{995964A3-C4D1-4EC9-B1A3-8C93293AC977}" type="pres">
      <dgm:prSet presAssocID="{1285AE56-005F-4E7E-A7CE-30ADDAD9074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37638086-5E2B-4F22-8D06-CCB2347A48A3}" type="pres">
      <dgm:prSet presAssocID="{1285AE56-005F-4E7E-A7CE-30ADDAD90748}" presName="spaceRect" presStyleCnt="0"/>
      <dgm:spPr/>
    </dgm:pt>
    <dgm:pt modelId="{ED6CA31F-A00C-4ADF-9069-958606A9E383}" type="pres">
      <dgm:prSet presAssocID="{1285AE56-005F-4E7E-A7CE-30ADDAD90748}" presName="textRect" presStyleLbl="revTx" presStyleIdx="3" presStyleCnt="5">
        <dgm:presLayoutVars>
          <dgm:chMax val="1"/>
          <dgm:chPref val="1"/>
        </dgm:presLayoutVars>
      </dgm:prSet>
      <dgm:spPr/>
    </dgm:pt>
    <dgm:pt modelId="{21D4D073-2B68-4612-8C8B-F305EC09BD84}" type="pres">
      <dgm:prSet presAssocID="{AB216E54-DA77-4806-9898-233980AA247F}" presName="sibTrans" presStyleLbl="sibTrans2D1" presStyleIdx="0" presStyleCnt="0"/>
      <dgm:spPr/>
    </dgm:pt>
    <dgm:pt modelId="{D8CC016A-DF7F-4AF9-8D2C-96DDAC89DA94}" type="pres">
      <dgm:prSet presAssocID="{F688EBB2-F838-4417-866F-77E4434CA8DB}" presName="compNode" presStyleCnt="0"/>
      <dgm:spPr/>
    </dgm:pt>
    <dgm:pt modelId="{6B25CDCA-8593-4EA4-8153-64DE64893E93}" type="pres">
      <dgm:prSet presAssocID="{F688EBB2-F838-4417-866F-77E4434CA8DB}" presName="iconBgRect" presStyleLbl="bgShp" presStyleIdx="4" presStyleCnt="5"/>
      <dgm:spPr/>
    </dgm:pt>
    <dgm:pt modelId="{214C001F-F149-477C-BDCA-F69844D8BCEA}" type="pres">
      <dgm:prSet presAssocID="{F688EBB2-F838-4417-866F-77E4434CA8D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C6153433-03AA-4A7E-99C3-0F5399F761CC}" type="pres">
      <dgm:prSet presAssocID="{F688EBB2-F838-4417-866F-77E4434CA8DB}" presName="spaceRect" presStyleCnt="0"/>
      <dgm:spPr/>
    </dgm:pt>
    <dgm:pt modelId="{5BED25F6-2997-479E-B05D-CFCD61B0899A}" type="pres">
      <dgm:prSet presAssocID="{F688EBB2-F838-4417-866F-77E4434CA8DB}" presName="textRect" presStyleLbl="revTx" presStyleIdx="4" presStyleCnt="5" custLinFactNeighborX="1609" custLinFactNeighborY="6547">
        <dgm:presLayoutVars>
          <dgm:chMax val="1"/>
          <dgm:chPref val="1"/>
        </dgm:presLayoutVars>
      </dgm:prSet>
      <dgm:spPr/>
    </dgm:pt>
  </dgm:ptLst>
  <dgm:cxnLst>
    <dgm:cxn modelId="{D53B5814-227D-4B0A-B50F-1C551039CA6A}" srcId="{780C2BDA-51AB-421E-8295-57D598E32C8D}" destId="{F688EBB2-F838-4417-866F-77E4434CA8DB}" srcOrd="4" destOrd="0" parTransId="{28974CB4-FFD1-413B-8220-49CF6B477818}" sibTransId="{E1F19026-3A4A-4F85-8F48-F82B277A7042}"/>
    <dgm:cxn modelId="{61965F18-C365-4004-B020-879B445F26FF}" type="presOf" srcId="{33B19BE7-AA67-4BE9-B3B0-066EF9A69DF9}" destId="{F276C1C6-803B-48CD-9324-782713669F83}" srcOrd="0" destOrd="0" presId="urn:microsoft.com/office/officeart/2018/2/layout/IconCircleList"/>
    <dgm:cxn modelId="{9BABF924-8943-4A02-B6E0-A6A4C9F88E49}" srcId="{780C2BDA-51AB-421E-8295-57D598E32C8D}" destId="{C9BEDB01-33D6-433E-B153-8930E8E1D297}" srcOrd="2" destOrd="0" parTransId="{16DCF718-2E8D-4696-AD71-DD20663FEBC7}" sibTransId="{E361A7E5-38D7-43DB-85EF-AF40E37B8B2A}"/>
    <dgm:cxn modelId="{18C43B2B-BA5B-437A-A93C-C68294887C28}" type="presOf" srcId="{C9BEDB01-33D6-433E-B153-8930E8E1D297}" destId="{2B7230EA-7304-49F4-B8BC-9B99F1D24FB5}" srcOrd="0" destOrd="0" presId="urn:microsoft.com/office/officeart/2018/2/layout/IconCircleList"/>
    <dgm:cxn modelId="{C205A634-E9E0-48F6-9FBF-3B5162213109}" srcId="{780C2BDA-51AB-421E-8295-57D598E32C8D}" destId="{1285AE56-005F-4E7E-A7CE-30ADDAD90748}" srcOrd="3" destOrd="0" parTransId="{2B13AD90-04DB-40C3-8FDA-F8B01442B6EB}" sibTransId="{AB216E54-DA77-4806-9898-233980AA247F}"/>
    <dgm:cxn modelId="{C8BC6F48-DF92-4F4D-A590-3A98735071A4}" type="presOf" srcId="{F688EBB2-F838-4417-866F-77E4434CA8DB}" destId="{5BED25F6-2997-479E-B05D-CFCD61B0899A}" srcOrd="0" destOrd="0" presId="urn:microsoft.com/office/officeart/2018/2/layout/IconCircleList"/>
    <dgm:cxn modelId="{7B13DD51-242B-4213-B224-7327288D6928}" srcId="{780C2BDA-51AB-421E-8295-57D598E32C8D}" destId="{D8FDA573-7C35-4B31-912F-8CAF4E436E7B}" srcOrd="1" destOrd="0" parTransId="{47DDD587-C6AD-42C0-9FE5-EE50515E11DF}" sibTransId="{33B19BE7-AA67-4BE9-B3B0-066EF9A69DF9}"/>
    <dgm:cxn modelId="{AB0BAC85-B591-4932-B320-185FDE604333}" type="presOf" srcId="{780C2BDA-51AB-421E-8295-57D598E32C8D}" destId="{A7A90D7E-E37E-4A23-A258-2C869D7FD900}" srcOrd="0" destOrd="0" presId="urn:microsoft.com/office/officeart/2018/2/layout/IconCircleList"/>
    <dgm:cxn modelId="{E0F94390-7FFB-40EC-B0A2-5EEFD4E1F122}" type="presOf" srcId="{D8FDA573-7C35-4B31-912F-8CAF4E436E7B}" destId="{8CEA08B0-C23C-4308-89BC-F6B8CB3532BB}" srcOrd="0" destOrd="0" presId="urn:microsoft.com/office/officeart/2018/2/layout/IconCircleList"/>
    <dgm:cxn modelId="{02DCC293-8777-41CB-8A71-F5A37F5C660B}" type="presOf" srcId="{AB216E54-DA77-4806-9898-233980AA247F}" destId="{21D4D073-2B68-4612-8C8B-F305EC09BD84}" srcOrd="0" destOrd="0" presId="urn:microsoft.com/office/officeart/2018/2/layout/IconCircleList"/>
    <dgm:cxn modelId="{7B1BA3B7-9FDA-4008-8279-278C0302FA86}" type="presOf" srcId="{1285AE56-005F-4E7E-A7CE-30ADDAD90748}" destId="{ED6CA31F-A00C-4ADF-9069-958606A9E383}" srcOrd="0" destOrd="0" presId="urn:microsoft.com/office/officeart/2018/2/layout/IconCircleList"/>
    <dgm:cxn modelId="{8030F9B8-2B9D-4C87-BEE8-8AA4876900AC}" srcId="{780C2BDA-51AB-421E-8295-57D598E32C8D}" destId="{97C97EC0-3E65-4AC2-983E-E3D7370071E3}" srcOrd="0" destOrd="0" parTransId="{188656FE-47D8-456D-AD7E-29BE3B63A1F4}" sibTransId="{AF47B22A-0A98-41FD-8CFE-CDD314B190AF}"/>
    <dgm:cxn modelId="{82C106D3-9A5D-4FA8-B00C-D174EB699C09}" type="presOf" srcId="{AF47B22A-0A98-41FD-8CFE-CDD314B190AF}" destId="{0FBE9310-1ED8-456C-A128-49CBB6250BC1}" srcOrd="0" destOrd="0" presId="urn:microsoft.com/office/officeart/2018/2/layout/IconCircleList"/>
    <dgm:cxn modelId="{F0805ED5-C081-4855-B048-C1F374D2ECF5}" type="presOf" srcId="{E361A7E5-38D7-43DB-85EF-AF40E37B8B2A}" destId="{025096EF-5ABC-465B-9692-CFEE1DBB3132}" srcOrd="0" destOrd="0" presId="urn:microsoft.com/office/officeart/2018/2/layout/IconCircleList"/>
    <dgm:cxn modelId="{8B625EDF-33CA-4BF5-A1FA-656993C58DD9}" type="presOf" srcId="{97C97EC0-3E65-4AC2-983E-E3D7370071E3}" destId="{B5F2B526-574F-482B-98B2-066775EB6EEC}" srcOrd="0" destOrd="0" presId="urn:microsoft.com/office/officeart/2018/2/layout/IconCircleList"/>
    <dgm:cxn modelId="{E413D838-6E40-4996-9A3C-ACEB69EB2273}" type="presParOf" srcId="{A7A90D7E-E37E-4A23-A258-2C869D7FD900}" destId="{5A0213CB-C307-4C70-B123-6167BD20C072}" srcOrd="0" destOrd="0" presId="urn:microsoft.com/office/officeart/2018/2/layout/IconCircleList"/>
    <dgm:cxn modelId="{8C6B0569-6B9D-45B9-AA33-46E5EA8C0613}" type="presParOf" srcId="{5A0213CB-C307-4C70-B123-6167BD20C072}" destId="{98FE5546-5942-4FF8-B428-B8000A81DC7B}" srcOrd="0" destOrd="0" presId="urn:microsoft.com/office/officeart/2018/2/layout/IconCircleList"/>
    <dgm:cxn modelId="{87D6F2F0-3C40-4B6B-9CA4-9549F0D99EFC}" type="presParOf" srcId="{98FE5546-5942-4FF8-B428-B8000A81DC7B}" destId="{8EC62354-CF83-4EAC-9B97-75B22FB3A8F4}" srcOrd="0" destOrd="0" presId="urn:microsoft.com/office/officeart/2018/2/layout/IconCircleList"/>
    <dgm:cxn modelId="{8A9C7429-7427-4220-9FF5-6D05EA581B2F}" type="presParOf" srcId="{98FE5546-5942-4FF8-B428-B8000A81DC7B}" destId="{BF1AAB5D-36FE-4FC9-AA4D-496B3EE7AC03}" srcOrd="1" destOrd="0" presId="urn:microsoft.com/office/officeart/2018/2/layout/IconCircleList"/>
    <dgm:cxn modelId="{1D1FDAD5-3DFC-4702-A7A4-E21988D69945}" type="presParOf" srcId="{98FE5546-5942-4FF8-B428-B8000A81DC7B}" destId="{A3ACAF8F-1EF6-4901-8517-A1FF9C5F642A}" srcOrd="2" destOrd="0" presId="urn:microsoft.com/office/officeart/2018/2/layout/IconCircleList"/>
    <dgm:cxn modelId="{03E90C5E-84C4-4316-B6F1-61C2C8F0D8EB}" type="presParOf" srcId="{98FE5546-5942-4FF8-B428-B8000A81DC7B}" destId="{B5F2B526-574F-482B-98B2-066775EB6EEC}" srcOrd="3" destOrd="0" presId="urn:microsoft.com/office/officeart/2018/2/layout/IconCircleList"/>
    <dgm:cxn modelId="{B20C1473-598A-4D18-8748-5C69FBEBC3A3}" type="presParOf" srcId="{5A0213CB-C307-4C70-B123-6167BD20C072}" destId="{0FBE9310-1ED8-456C-A128-49CBB6250BC1}" srcOrd="1" destOrd="0" presId="urn:microsoft.com/office/officeart/2018/2/layout/IconCircleList"/>
    <dgm:cxn modelId="{DF28CA1C-5CD2-441C-8D01-BA10BA5FA03F}" type="presParOf" srcId="{5A0213CB-C307-4C70-B123-6167BD20C072}" destId="{2ED32E9E-0CA6-4EB4-BCA1-4860FC3FDB35}" srcOrd="2" destOrd="0" presId="urn:microsoft.com/office/officeart/2018/2/layout/IconCircleList"/>
    <dgm:cxn modelId="{457F4C70-A4F6-4113-BE91-C00BB787A0AA}" type="presParOf" srcId="{2ED32E9E-0CA6-4EB4-BCA1-4860FC3FDB35}" destId="{30F3D221-EDF9-4D70-8A46-47548F6E22E1}" srcOrd="0" destOrd="0" presId="urn:microsoft.com/office/officeart/2018/2/layout/IconCircleList"/>
    <dgm:cxn modelId="{5F0B15EB-4AC2-4954-B9BF-5ECE53512C69}" type="presParOf" srcId="{2ED32E9E-0CA6-4EB4-BCA1-4860FC3FDB35}" destId="{DA65A142-5D58-480E-97B3-A63520B0618E}" srcOrd="1" destOrd="0" presId="urn:microsoft.com/office/officeart/2018/2/layout/IconCircleList"/>
    <dgm:cxn modelId="{973BA046-4673-4021-BA5E-53E0DBD5892D}" type="presParOf" srcId="{2ED32E9E-0CA6-4EB4-BCA1-4860FC3FDB35}" destId="{32FCCD09-38BD-4EDB-8B01-8D509DDE5A19}" srcOrd="2" destOrd="0" presId="urn:microsoft.com/office/officeart/2018/2/layout/IconCircleList"/>
    <dgm:cxn modelId="{C2E5374D-D8E0-4C06-B26C-5AE6778742C7}" type="presParOf" srcId="{2ED32E9E-0CA6-4EB4-BCA1-4860FC3FDB35}" destId="{8CEA08B0-C23C-4308-89BC-F6B8CB3532BB}" srcOrd="3" destOrd="0" presId="urn:microsoft.com/office/officeart/2018/2/layout/IconCircleList"/>
    <dgm:cxn modelId="{273CDB0E-D5C2-4FB4-AEAD-79B69E5DE159}" type="presParOf" srcId="{5A0213CB-C307-4C70-B123-6167BD20C072}" destId="{F276C1C6-803B-48CD-9324-782713669F83}" srcOrd="3" destOrd="0" presId="urn:microsoft.com/office/officeart/2018/2/layout/IconCircleList"/>
    <dgm:cxn modelId="{41B567A6-4583-4DC3-AD02-97FFF8CDC62A}" type="presParOf" srcId="{5A0213CB-C307-4C70-B123-6167BD20C072}" destId="{ABE1752D-157F-4BDF-B63B-8C3DEA1933A5}" srcOrd="4" destOrd="0" presId="urn:microsoft.com/office/officeart/2018/2/layout/IconCircleList"/>
    <dgm:cxn modelId="{291A7AC3-F35F-4AB1-AE94-6749B06F9CE2}" type="presParOf" srcId="{ABE1752D-157F-4BDF-B63B-8C3DEA1933A5}" destId="{A5F70923-A00A-43D6-BF07-697918C62FCC}" srcOrd="0" destOrd="0" presId="urn:microsoft.com/office/officeart/2018/2/layout/IconCircleList"/>
    <dgm:cxn modelId="{8E4B837F-EFFF-4746-A751-7D23E61484E9}" type="presParOf" srcId="{ABE1752D-157F-4BDF-B63B-8C3DEA1933A5}" destId="{EAA503DE-7D70-493D-9BF9-88C0912B1568}" srcOrd="1" destOrd="0" presId="urn:microsoft.com/office/officeart/2018/2/layout/IconCircleList"/>
    <dgm:cxn modelId="{7636228E-FCCB-49F4-ACFB-76FC7CB29B14}" type="presParOf" srcId="{ABE1752D-157F-4BDF-B63B-8C3DEA1933A5}" destId="{E98EC0F1-3B6E-48AC-9DA3-B6DEFF4D000E}" srcOrd="2" destOrd="0" presId="urn:microsoft.com/office/officeart/2018/2/layout/IconCircleList"/>
    <dgm:cxn modelId="{9DAB85C0-CA6F-4A61-AF1C-9C3083F281AA}" type="presParOf" srcId="{ABE1752D-157F-4BDF-B63B-8C3DEA1933A5}" destId="{2B7230EA-7304-49F4-B8BC-9B99F1D24FB5}" srcOrd="3" destOrd="0" presId="urn:microsoft.com/office/officeart/2018/2/layout/IconCircleList"/>
    <dgm:cxn modelId="{86DB268F-3248-472C-B917-D2140C32DB4B}" type="presParOf" srcId="{5A0213CB-C307-4C70-B123-6167BD20C072}" destId="{025096EF-5ABC-465B-9692-CFEE1DBB3132}" srcOrd="5" destOrd="0" presId="urn:microsoft.com/office/officeart/2018/2/layout/IconCircleList"/>
    <dgm:cxn modelId="{2AD0EDC4-CD60-444B-A344-01B53E1517C8}" type="presParOf" srcId="{5A0213CB-C307-4C70-B123-6167BD20C072}" destId="{2A557E47-0996-4B5E-ACEC-3FE02303CC2C}" srcOrd="6" destOrd="0" presId="urn:microsoft.com/office/officeart/2018/2/layout/IconCircleList"/>
    <dgm:cxn modelId="{AA3D39F3-7591-40F7-93A0-60FE5FC9502D}" type="presParOf" srcId="{2A557E47-0996-4B5E-ACEC-3FE02303CC2C}" destId="{4A39B79D-AD4F-439C-A1BC-03C0BCFB1339}" srcOrd="0" destOrd="0" presId="urn:microsoft.com/office/officeart/2018/2/layout/IconCircleList"/>
    <dgm:cxn modelId="{BFAD3946-D4ED-46B6-A0C0-55262F4197C3}" type="presParOf" srcId="{2A557E47-0996-4B5E-ACEC-3FE02303CC2C}" destId="{995964A3-C4D1-4EC9-B1A3-8C93293AC977}" srcOrd="1" destOrd="0" presId="urn:microsoft.com/office/officeart/2018/2/layout/IconCircleList"/>
    <dgm:cxn modelId="{5719A219-9ADD-4663-977F-D19980FDCCB5}" type="presParOf" srcId="{2A557E47-0996-4B5E-ACEC-3FE02303CC2C}" destId="{37638086-5E2B-4F22-8D06-CCB2347A48A3}" srcOrd="2" destOrd="0" presId="urn:microsoft.com/office/officeart/2018/2/layout/IconCircleList"/>
    <dgm:cxn modelId="{0437F6E4-58A8-48C7-8157-14AC2BA09C83}" type="presParOf" srcId="{2A557E47-0996-4B5E-ACEC-3FE02303CC2C}" destId="{ED6CA31F-A00C-4ADF-9069-958606A9E383}" srcOrd="3" destOrd="0" presId="urn:microsoft.com/office/officeart/2018/2/layout/IconCircleList"/>
    <dgm:cxn modelId="{D0F20636-28F2-4117-A57A-9AA40EE092D3}" type="presParOf" srcId="{5A0213CB-C307-4C70-B123-6167BD20C072}" destId="{21D4D073-2B68-4612-8C8B-F305EC09BD84}" srcOrd="7" destOrd="0" presId="urn:microsoft.com/office/officeart/2018/2/layout/IconCircleList"/>
    <dgm:cxn modelId="{AED2A2FF-E2E8-496D-B8FD-D4984B9D74E7}" type="presParOf" srcId="{5A0213CB-C307-4C70-B123-6167BD20C072}" destId="{D8CC016A-DF7F-4AF9-8D2C-96DDAC89DA94}" srcOrd="8" destOrd="0" presId="urn:microsoft.com/office/officeart/2018/2/layout/IconCircleList"/>
    <dgm:cxn modelId="{130A5E24-A4C3-4250-A8B2-CBDFD042E44D}" type="presParOf" srcId="{D8CC016A-DF7F-4AF9-8D2C-96DDAC89DA94}" destId="{6B25CDCA-8593-4EA4-8153-64DE64893E93}" srcOrd="0" destOrd="0" presId="urn:microsoft.com/office/officeart/2018/2/layout/IconCircleList"/>
    <dgm:cxn modelId="{9805DBBB-876E-42A9-B2AF-4F4BB477326D}" type="presParOf" srcId="{D8CC016A-DF7F-4AF9-8D2C-96DDAC89DA94}" destId="{214C001F-F149-477C-BDCA-F69844D8BCEA}" srcOrd="1" destOrd="0" presId="urn:microsoft.com/office/officeart/2018/2/layout/IconCircleList"/>
    <dgm:cxn modelId="{86159626-1579-4504-BEF0-88B4D7A79748}" type="presParOf" srcId="{D8CC016A-DF7F-4AF9-8D2C-96DDAC89DA94}" destId="{C6153433-03AA-4A7E-99C3-0F5399F761CC}" srcOrd="2" destOrd="0" presId="urn:microsoft.com/office/officeart/2018/2/layout/IconCircleList"/>
    <dgm:cxn modelId="{85D15C6B-D884-4309-8CC5-314BC985787E}" type="presParOf" srcId="{D8CC016A-DF7F-4AF9-8D2C-96DDAC89DA94}" destId="{5BED25F6-2997-479E-B05D-CFCD61B0899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6146E-62BA-4E19-83FF-14EB853EED92}">
      <dsp:nvSpPr>
        <dsp:cNvPr id="0" name=""/>
        <dsp:cNvSpPr/>
      </dsp:nvSpPr>
      <dsp:spPr>
        <a:xfrm>
          <a:off x="902689" y="842697"/>
          <a:ext cx="1261054" cy="12610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93B50-2858-4C0D-A4A7-827915B0E4ED}">
      <dsp:nvSpPr>
        <dsp:cNvPr id="0" name=""/>
        <dsp:cNvSpPr/>
      </dsp:nvSpPr>
      <dsp:spPr>
        <a:xfrm>
          <a:off x="117143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E8C98-4B51-451B-A690-959B423910C8}">
      <dsp:nvSpPr>
        <dsp:cNvPr id="0" name=""/>
        <dsp:cNvSpPr/>
      </dsp:nvSpPr>
      <dsp:spPr>
        <a:xfrm>
          <a:off x="499565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Baseline results</a:t>
          </a:r>
          <a:endParaRPr lang="en-US" sz="1900" kern="1200"/>
        </a:p>
      </dsp:txBody>
      <dsp:txXfrm>
        <a:off x="499565" y="2496539"/>
        <a:ext cx="2067302" cy="720000"/>
      </dsp:txXfrm>
    </dsp:sp>
    <dsp:sp modelId="{66625272-CF7B-47FB-861B-8333EBB54E8E}">
      <dsp:nvSpPr>
        <dsp:cNvPr id="0" name=""/>
        <dsp:cNvSpPr/>
      </dsp:nvSpPr>
      <dsp:spPr>
        <a:xfrm>
          <a:off x="3331770" y="842697"/>
          <a:ext cx="1261054" cy="12610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8EC0B-95FC-4E5C-B483-9CF89241747C}">
      <dsp:nvSpPr>
        <dsp:cNvPr id="0" name=""/>
        <dsp:cNvSpPr/>
      </dsp:nvSpPr>
      <dsp:spPr>
        <a:xfrm>
          <a:off x="360051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D0214-2A98-4D42-BB76-AC1DF4B9ED5D}">
      <dsp:nvSpPr>
        <dsp:cNvPr id="0" name=""/>
        <dsp:cNvSpPr/>
      </dsp:nvSpPr>
      <dsp:spPr>
        <a:xfrm>
          <a:off x="292864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Our model</a:t>
          </a:r>
          <a:endParaRPr lang="en-US" sz="1900" kern="1200"/>
        </a:p>
      </dsp:txBody>
      <dsp:txXfrm>
        <a:off x="2928646" y="2496539"/>
        <a:ext cx="2067302" cy="720000"/>
      </dsp:txXfrm>
    </dsp:sp>
    <dsp:sp modelId="{702A52A8-4A4F-4149-BE3B-71D1CBA3BE5F}">
      <dsp:nvSpPr>
        <dsp:cNvPr id="0" name=""/>
        <dsp:cNvSpPr/>
      </dsp:nvSpPr>
      <dsp:spPr>
        <a:xfrm>
          <a:off x="5760850" y="842697"/>
          <a:ext cx="1261054" cy="12610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F3EA-8CCE-46C3-8930-98C3DE010444}">
      <dsp:nvSpPr>
        <dsp:cNvPr id="0" name=""/>
        <dsp:cNvSpPr/>
      </dsp:nvSpPr>
      <dsp:spPr>
        <a:xfrm>
          <a:off x="602959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4445D-7B1F-4439-A47C-F04770E619A7}">
      <dsp:nvSpPr>
        <dsp:cNvPr id="0" name=""/>
        <dsp:cNvSpPr/>
      </dsp:nvSpPr>
      <dsp:spPr>
        <a:xfrm>
          <a:off x="535772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Features and improvements</a:t>
          </a:r>
          <a:endParaRPr lang="en-US" sz="1900" kern="1200"/>
        </a:p>
      </dsp:txBody>
      <dsp:txXfrm>
        <a:off x="5357726" y="2496539"/>
        <a:ext cx="2067302" cy="720000"/>
      </dsp:txXfrm>
    </dsp:sp>
    <dsp:sp modelId="{EB9D6FD5-852E-448D-A3F4-B003992E90A7}">
      <dsp:nvSpPr>
        <dsp:cNvPr id="0" name=""/>
        <dsp:cNvSpPr/>
      </dsp:nvSpPr>
      <dsp:spPr>
        <a:xfrm>
          <a:off x="8189930" y="842697"/>
          <a:ext cx="1261054" cy="12610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BF589-9210-4397-9592-363A859CD691}">
      <dsp:nvSpPr>
        <dsp:cNvPr id="0" name=""/>
        <dsp:cNvSpPr/>
      </dsp:nvSpPr>
      <dsp:spPr>
        <a:xfrm>
          <a:off x="845867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9A4ED-327B-4FD5-9895-1B01A1B29070}">
      <dsp:nvSpPr>
        <dsp:cNvPr id="0" name=""/>
        <dsp:cNvSpPr/>
      </dsp:nvSpPr>
      <dsp:spPr>
        <a:xfrm>
          <a:off x="778680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Final results</a:t>
          </a:r>
          <a:endParaRPr lang="en-US" sz="1900" kern="1200"/>
        </a:p>
      </dsp:txBody>
      <dsp:txXfrm>
        <a:off x="7786806" y="2496539"/>
        <a:ext cx="206730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A1DA2-12AE-4FBA-BF83-56FBA0234CA2}">
      <dsp:nvSpPr>
        <dsp:cNvPr id="0" name=""/>
        <dsp:cNvSpPr/>
      </dsp:nvSpPr>
      <dsp:spPr>
        <a:xfrm>
          <a:off x="0" y="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B3D563-DE36-420E-A0FB-17258F1AE1C6}">
      <dsp:nvSpPr>
        <dsp:cNvPr id="0" name=""/>
        <dsp:cNvSpPr/>
      </dsp:nvSpPr>
      <dsp:spPr>
        <a:xfrm>
          <a:off x="0" y="0"/>
          <a:ext cx="6266011" cy="1422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 err="1">
              <a:cs typeface="Arial"/>
            </a:rPr>
            <a:t>word_len_counter</a:t>
          </a:r>
          <a:endParaRPr lang="fr-CH" sz="2300" kern="1200" dirty="0">
            <a:cs typeface="Arial"/>
          </a:endParaRPr>
        </a:p>
        <a:p>
          <a:pPr marL="342900" lvl="0" indent="-3060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srgbClr val="DADADA"/>
            </a:buClr>
            <a:buSzPct val="70000"/>
            <a:buFont typeface="Wingdings 2" charset="2"/>
            <a:buNone/>
          </a:pP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Returns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the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number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of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words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and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characters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in a sentence</a:t>
          </a:r>
        </a:p>
      </dsp:txBody>
      <dsp:txXfrm>
        <a:off x="0" y="0"/>
        <a:ext cx="6266011" cy="1422779"/>
      </dsp:txXfrm>
    </dsp:sp>
    <dsp:sp modelId="{E489A3BB-1A7E-463E-924C-984019DD17C0}">
      <dsp:nvSpPr>
        <dsp:cNvPr id="0" name=""/>
        <dsp:cNvSpPr/>
      </dsp:nvSpPr>
      <dsp:spPr>
        <a:xfrm>
          <a:off x="0" y="14227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236686"/>
                <a:satOff val="-1956"/>
                <a:lumOff val="-4183"/>
                <a:alphaOff val="0"/>
                <a:tint val="96000"/>
                <a:lumMod val="104000"/>
              </a:schemeClr>
            </a:gs>
            <a:gs pos="100000">
              <a:schemeClr val="accent2">
                <a:hueOff val="-236686"/>
                <a:satOff val="-1956"/>
                <a:lumOff val="-4183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36686"/>
              <a:satOff val="-1956"/>
              <a:lumOff val="-418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B59CB0-54AE-4401-B396-3553D46B65C7}">
      <dsp:nvSpPr>
        <dsp:cNvPr id="0" name=""/>
        <dsp:cNvSpPr/>
      </dsp:nvSpPr>
      <dsp:spPr>
        <a:xfrm>
          <a:off x="0" y="1422779"/>
          <a:ext cx="6266011" cy="1422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 err="1">
              <a:cs typeface="Arial"/>
            </a:rPr>
            <a:t>type_counter</a:t>
          </a:r>
          <a:endParaRPr lang="fr-CH" sz="2300" kern="1200" dirty="0">
            <a:cs typeface="Arial"/>
          </a:endParaRPr>
        </a:p>
        <a:p>
          <a:pPr marL="342900" lvl="0" indent="-3060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srgbClr val="DADADA"/>
            </a:buClr>
            <a:buSzPct val="70000"/>
            <a:buFont typeface="Wingdings 2" charset="2"/>
            <a:buNone/>
          </a:pP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Returns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the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number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of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each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type of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word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in a phrase (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noun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, </a:t>
          </a:r>
          <a:r>
            <a:rPr lang="fr-CH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pronoun</a:t>
          </a:r>
          <a:r>
            <a:rPr lang="fr-CH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, …)</a:t>
          </a:r>
        </a:p>
      </dsp:txBody>
      <dsp:txXfrm>
        <a:off x="0" y="1422779"/>
        <a:ext cx="6266011" cy="1422779"/>
      </dsp:txXfrm>
    </dsp:sp>
    <dsp:sp modelId="{9F325051-249E-4EF0-BABF-D4C4D4B23ADB}">
      <dsp:nvSpPr>
        <dsp:cNvPr id="0" name=""/>
        <dsp:cNvSpPr/>
      </dsp:nvSpPr>
      <dsp:spPr>
        <a:xfrm>
          <a:off x="0" y="2845558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473373"/>
                <a:satOff val="-3912"/>
                <a:lumOff val="-8366"/>
                <a:alphaOff val="0"/>
                <a:tint val="96000"/>
                <a:lumMod val="104000"/>
              </a:schemeClr>
            </a:gs>
            <a:gs pos="100000">
              <a:schemeClr val="accent2">
                <a:hueOff val="-473373"/>
                <a:satOff val="-3912"/>
                <a:lumOff val="-836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73373"/>
              <a:satOff val="-3912"/>
              <a:lumOff val="-836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BDC79-9AA2-4FD9-B9AE-A6FADDFE33AE}">
      <dsp:nvSpPr>
        <dsp:cNvPr id="0" name=""/>
        <dsp:cNvSpPr/>
      </dsp:nvSpPr>
      <dsp:spPr>
        <a:xfrm>
          <a:off x="0" y="2845558"/>
          <a:ext cx="6266011" cy="1422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>
              <a:cs typeface="Arial"/>
            </a:rPr>
            <a:t>Sk_vectorizer</a:t>
          </a:r>
          <a:endParaRPr lang="fr-FR" sz="2300" kern="1200" dirty="0">
            <a:cs typeface="Arial"/>
          </a:endParaRPr>
        </a:p>
        <a:p>
          <a:pPr marL="342900" lvl="0" indent="-3060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srgbClr val="DADADA"/>
            </a:buClr>
            <a:buSzPct val="70000"/>
            <a:buFont typeface="Wingdings 2" charset="2"/>
            <a:buNone/>
          </a:pP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A simple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word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vectorizer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from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the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sklearn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library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(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used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for the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baseline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results</a:t>
          </a:r>
          <a:r>
            <a:rPr lang="fr-FR" sz="2000" kern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) + </a:t>
          </a:r>
          <a:r>
            <a:rPr lang="fr-FR" sz="2000" kern="12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  <a:ea typeface="+mn-ea"/>
              <a:cs typeface="Arial"/>
            </a:rPr>
            <a:t>Bigrams</a:t>
          </a:r>
          <a:endParaRPr lang="fr-CH" sz="2000" kern="1200" dirty="0">
            <a:ln>
              <a:solidFill>
                <a:prstClr val="black">
                  <a:lumMod val="75000"/>
                  <a:lumOff val="25000"/>
                  <a:alpha val="10000"/>
                </a:prstClr>
              </a:solidFill>
            </a:ln>
            <a:solidFill>
              <a:srgbClr val="DADADA"/>
            </a:solidFill>
            <a:effectLst>
              <a:outerShdw blurRad="9525" dist="25400" dir="14640000" algn="tl" rotWithShape="0">
                <a:prstClr val="black">
                  <a:alpha val="30000"/>
                </a:prstClr>
              </a:outerShdw>
            </a:effectLst>
            <a:latin typeface="Calisto MT" panose="02040603050505030304"/>
            <a:ea typeface="+mn-ea"/>
            <a:cs typeface="Arial"/>
          </a:endParaRPr>
        </a:p>
      </dsp:txBody>
      <dsp:txXfrm>
        <a:off x="0" y="2845558"/>
        <a:ext cx="6266011" cy="1422779"/>
      </dsp:txXfrm>
    </dsp:sp>
    <dsp:sp modelId="{7E895C9E-4D51-4A37-963F-2CD95862F7AF}">
      <dsp:nvSpPr>
        <dsp:cNvPr id="0" name=""/>
        <dsp:cNvSpPr/>
      </dsp:nvSpPr>
      <dsp:spPr>
        <a:xfrm>
          <a:off x="0" y="426833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D9FAE5-DDBE-4D14-B765-B75227709F65}">
      <dsp:nvSpPr>
        <dsp:cNvPr id="0" name=""/>
        <dsp:cNvSpPr/>
      </dsp:nvSpPr>
      <dsp:spPr>
        <a:xfrm>
          <a:off x="0" y="4268337"/>
          <a:ext cx="6266011" cy="1422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>
              <a:cs typeface="Arial"/>
            </a:rPr>
            <a:t>Vectorizer</a:t>
          </a:r>
          <a:endParaRPr lang="fr-FR" sz="2300" kern="1200" dirty="0">
            <a:cs typeface="Arial"/>
          </a:endParaRPr>
        </a:p>
        <a:p>
          <a:pPr marL="342900" lvl="0" indent="-3060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schemeClr val="tx2"/>
            </a:buClr>
            <a:buSzPct val="70000"/>
            <a:buFont typeface="Wingdings 2" charset="2"/>
            <a:buNone/>
          </a:pP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A more 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complex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vectorizer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 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similar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 to the word2vec 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vectorizer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 (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basically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 the </a:t>
          </a:r>
          <a:r>
            <a:rPr lang="fr-FR" sz="2000" kern="1200" dirty="0" err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same</a:t>
          </a:r>
          <a:r>
            <a:rPr lang="fr-F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Arial"/>
            </a:rPr>
            <a:t>)</a:t>
          </a:r>
          <a:endParaRPr lang="fr-CH" sz="2000" kern="1200" dirty="0">
            <a:ln>
              <a:solidFill>
                <a:schemeClr val="bg1">
                  <a:lumMod val="75000"/>
                  <a:lumOff val="25000"/>
                  <a:alpha val="10000"/>
                </a:schemeClr>
              </a:solidFill>
            </a:ln>
            <a:solidFill>
              <a:schemeClr val="tx2"/>
            </a:solidFill>
            <a:effectLst>
              <a:outerShdw blurRad="9525" dist="25400" dir="14640000" algn="tl" rotWithShape="0">
                <a:schemeClr val="bg1">
                  <a:alpha val="30000"/>
                </a:schemeClr>
              </a:outerShdw>
            </a:effectLst>
            <a:latin typeface="+mn-lt"/>
            <a:ea typeface="+mn-ea"/>
            <a:cs typeface="Arial"/>
          </a:endParaRPr>
        </a:p>
      </dsp:txBody>
      <dsp:txXfrm>
        <a:off x="0" y="4268337"/>
        <a:ext cx="6266011" cy="1422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62354-CF83-4EAC-9B97-75B22FB3A8F4}">
      <dsp:nvSpPr>
        <dsp:cNvPr id="0" name=""/>
        <dsp:cNvSpPr/>
      </dsp:nvSpPr>
      <dsp:spPr>
        <a:xfrm>
          <a:off x="34339" y="793004"/>
          <a:ext cx="891578" cy="891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AAB5D-36FE-4FC9-AA4D-496B3EE7AC03}">
      <dsp:nvSpPr>
        <dsp:cNvPr id="0" name=""/>
        <dsp:cNvSpPr/>
      </dsp:nvSpPr>
      <dsp:spPr>
        <a:xfrm>
          <a:off x="221570" y="980236"/>
          <a:ext cx="517115" cy="517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2B526-574F-482B-98B2-066775EB6EEC}">
      <dsp:nvSpPr>
        <dsp:cNvPr id="0" name=""/>
        <dsp:cNvSpPr/>
      </dsp:nvSpPr>
      <dsp:spPr>
        <a:xfrm>
          <a:off x="1116970" y="79300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the end, we were not able to increase much more than our final result of around 5.63</a:t>
          </a:r>
        </a:p>
      </dsp:txBody>
      <dsp:txXfrm>
        <a:off x="1116970" y="793004"/>
        <a:ext cx="2101578" cy="891578"/>
      </dsp:txXfrm>
    </dsp:sp>
    <dsp:sp modelId="{30F3D221-EDF9-4D70-8A46-47548F6E22E1}">
      <dsp:nvSpPr>
        <dsp:cNvPr id="0" name=""/>
        <dsp:cNvSpPr/>
      </dsp:nvSpPr>
      <dsp:spPr>
        <a:xfrm>
          <a:off x="3584732" y="793004"/>
          <a:ext cx="891578" cy="891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5A142-5D58-480E-97B3-A63520B0618E}">
      <dsp:nvSpPr>
        <dsp:cNvPr id="0" name=""/>
        <dsp:cNvSpPr/>
      </dsp:nvSpPr>
      <dsp:spPr>
        <a:xfrm>
          <a:off x="3771964" y="980236"/>
          <a:ext cx="517115" cy="517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A08B0-C23C-4308-89BC-F6B8CB3532BB}">
      <dsp:nvSpPr>
        <dsp:cNvPr id="0" name=""/>
        <dsp:cNvSpPr/>
      </dsp:nvSpPr>
      <dsp:spPr>
        <a:xfrm>
          <a:off x="4568579" y="802731"/>
          <a:ext cx="2474251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 much layers = overfit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Bi-grams were the best fit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did not use </a:t>
          </a:r>
          <a:r>
            <a:rPr lang="en-US" sz="1600" kern="1200"/>
            <a:t>Keras</a:t>
          </a:r>
          <a:r>
            <a:rPr lang="en-US" sz="1600" kern="1200" dirty="0"/>
            <a:t> at its full potential</a:t>
          </a:r>
        </a:p>
      </dsp:txBody>
      <dsp:txXfrm>
        <a:off x="4568579" y="802731"/>
        <a:ext cx="2474251" cy="891578"/>
      </dsp:txXfrm>
    </dsp:sp>
    <dsp:sp modelId="{A5F70923-A00A-43D6-BF07-697918C62FCC}">
      <dsp:nvSpPr>
        <dsp:cNvPr id="0" name=""/>
        <dsp:cNvSpPr/>
      </dsp:nvSpPr>
      <dsp:spPr>
        <a:xfrm>
          <a:off x="34339" y="2374653"/>
          <a:ext cx="891578" cy="891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503DE-7D70-493D-9BF9-88C0912B1568}">
      <dsp:nvSpPr>
        <dsp:cNvPr id="0" name=""/>
        <dsp:cNvSpPr/>
      </dsp:nvSpPr>
      <dsp:spPr>
        <a:xfrm>
          <a:off x="221570" y="2561885"/>
          <a:ext cx="517115" cy="517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230EA-7304-49F4-B8BC-9B99F1D24FB5}">
      <dsp:nvSpPr>
        <dsp:cNvPr id="0" name=""/>
        <dsp:cNvSpPr/>
      </dsp:nvSpPr>
      <dsp:spPr>
        <a:xfrm>
          <a:off x="1116970" y="2374653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Removing too much words was a bad idea as some sentences were already really short (only punctuation and proper nouns were removed).</a:t>
          </a:r>
        </a:p>
      </dsp:txBody>
      <dsp:txXfrm>
        <a:off x="1116970" y="2374653"/>
        <a:ext cx="2101578" cy="891578"/>
      </dsp:txXfrm>
    </dsp:sp>
    <dsp:sp modelId="{4A39B79D-AD4F-439C-A1BC-03C0BCFB1339}">
      <dsp:nvSpPr>
        <dsp:cNvPr id="0" name=""/>
        <dsp:cNvSpPr/>
      </dsp:nvSpPr>
      <dsp:spPr>
        <a:xfrm>
          <a:off x="3584732" y="2374653"/>
          <a:ext cx="891578" cy="891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964A3-C4D1-4EC9-B1A3-8C93293AC977}">
      <dsp:nvSpPr>
        <dsp:cNvPr id="0" name=""/>
        <dsp:cNvSpPr/>
      </dsp:nvSpPr>
      <dsp:spPr>
        <a:xfrm>
          <a:off x="3771964" y="2561885"/>
          <a:ext cx="517115" cy="517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CA31F-A00C-4ADF-9069-958606A9E383}">
      <dsp:nvSpPr>
        <dsp:cNvPr id="0" name=""/>
        <dsp:cNvSpPr/>
      </dsp:nvSpPr>
      <dsp:spPr>
        <a:xfrm>
          <a:off x="4667364" y="2374653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larger dataset would really help with the accuracy</a:t>
          </a:r>
          <a:r>
            <a:rPr lang="en-US" sz="2100" kern="1200" dirty="0"/>
            <a:t>.</a:t>
          </a:r>
        </a:p>
      </dsp:txBody>
      <dsp:txXfrm>
        <a:off x="4667364" y="2374653"/>
        <a:ext cx="2101578" cy="891578"/>
      </dsp:txXfrm>
    </dsp:sp>
    <dsp:sp modelId="{6B25CDCA-8593-4EA4-8153-64DE64893E93}">
      <dsp:nvSpPr>
        <dsp:cNvPr id="0" name=""/>
        <dsp:cNvSpPr/>
      </dsp:nvSpPr>
      <dsp:spPr>
        <a:xfrm>
          <a:off x="7135126" y="2374653"/>
          <a:ext cx="891578" cy="8915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C001F-F149-477C-BDCA-F69844D8BCEA}">
      <dsp:nvSpPr>
        <dsp:cNvPr id="0" name=""/>
        <dsp:cNvSpPr/>
      </dsp:nvSpPr>
      <dsp:spPr>
        <a:xfrm>
          <a:off x="7322357" y="2561885"/>
          <a:ext cx="517115" cy="517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D25F6-2997-479E-B05D-CFCD61B0899A}">
      <dsp:nvSpPr>
        <dsp:cNvPr id="0" name=""/>
        <dsp:cNvSpPr/>
      </dsp:nvSpPr>
      <dsp:spPr>
        <a:xfrm>
          <a:off x="8251571" y="2433025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could  really use better hardware</a:t>
          </a:r>
        </a:p>
      </dsp:txBody>
      <dsp:txXfrm>
        <a:off x="8251571" y="2433025"/>
        <a:ext cx="2101578" cy="891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2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907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95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3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2122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973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668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6482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738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9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837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2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860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525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54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323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342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B2B4A5-4445-457F-AFBB-21270D5A338B}" type="datetimeFigureOut">
              <a:rPr lang="fr-CH" smtClean="0"/>
              <a:t>19.12.21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F46E95-4B77-4D70-A305-45038448F08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07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2FAAA-C6A2-4ABD-908F-F16F0C9CC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/>
              <a:t>Data Mining and machine </a:t>
            </a:r>
            <a:r>
              <a:rPr lang="fr-FR" sz="5400" dirty="0" err="1"/>
              <a:t>learning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509F9E-05CF-49DC-8BA6-4B39B99B8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888614"/>
            <a:ext cx="9440034" cy="1049867"/>
          </a:xfrm>
        </p:spPr>
        <p:txBody>
          <a:bodyPr>
            <a:normAutofit/>
          </a:bodyPr>
          <a:lstStyle/>
          <a:p>
            <a:r>
              <a:rPr lang="fr-FR" sz="3000" dirty="0"/>
              <a:t>Project </a:t>
            </a:r>
            <a:r>
              <a:rPr lang="fr-FR" sz="3000" dirty="0" err="1"/>
              <a:t>presentation</a:t>
            </a:r>
            <a:endParaRPr lang="fr-CH" sz="3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53A696-13C0-44BF-9622-8035E32E945E}"/>
              </a:ext>
            </a:extLst>
          </p:cNvPr>
          <p:cNvSpPr txBox="1"/>
          <p:nvPr/>
        </p:nvSpPr>
        <p:spPr>
          <a:xfrm>
            <a:off x="1370693" y="5226613"/>
            <a:ext cx="384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Arnaud </a:t>
            </a:r>
            <a:r>
              <a:rPr lang="fr-FR" dirty="0" err="1"/>
              <a:t>Bonvin</a:t>
            </a:r>
            <a:endParaRPr lang="fr-FR" dirty="0"/>
          </a:p>
          <a:p>
            <a:r>
              <a:rPr lang="fr-FR" dirty="0" err="1"/>
              <a:t>Tarald</a:t>
            </a:r>
            <a:r>
              <a:rPr lang="fr-FR" dirty="0"/>
              <a:t> </a:t>
            </a:r>
            <a:r>
              <a:rPr lang="fr-FR" dirty="0" err="1"/>
              <a:t>Dysthe</a:t>
            </a:r>
            <a:endParaRPr lang="fr-FR" dirty="0"/>
          </a:p>
          <a:p>
            <a:r>
              <a:rPr lang="fr-FR" dirty="0"/>
              <a:t>Vakisan Tharmakulasinkam	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13698EC-9936-4AFF-955F-5CF961AA473D}"/>
              </a:ext>
            </a:extLst>
          </p:cNvPr>
          <p:cNvSpPr txBox="1"/>
          <p:nvPr/>
        </p:nvSpPr>
        <p:spPr>
          <a:xfrm>
            <a:off x="6978318" y="5226613"/>
            <a:ext cx="384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Data Mining and Machine Learning</a:t>
            </a:r>
          </a:p>
          <a:p>
            <a:pPr algn="r"/>
            <a:r>
              <a:rPr lang="fr-FR" dirty="0" err="1"/>
              <a:t>Semester</a:t>
            </a:r>
            <a:r>
              <a:rPr lang="fr-FR" dirty="0"/>
              <a:t> of </a:t>
            </a:r>
            <a:r>
              <a:rPr lang="fr-FR" dirty="0" err="1"/>
              <a:t>Fall</a:t>
            </a:r>
            <a:r>
              <a:rPr lang="fr-FR" dirty="0"/>
              <a:t> 2021</a:t>
            </a:r>
          </a:p>
          <a:p>
            <a:pPr algn="r"/>
            <a:r>
              <a:rPr lang="fr-FR" dirty="0"/>
              <a:t>20th </a:t>
            </a:r>
            <a:r>
              <a:rPr lang="fr-FR" dirty="0" err="1"/>
              <a:t>December</a:t>
            </a:r>
            <a:r>
              <a:rPr lang="fr-FR" dirty="0"/>
              <a:t> 2021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69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4D359-F339-431D-8733-7532C9D5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CH"/>
              <a:t>Plan</a:t>
            </a:r>
            <a:endParaRPr lang="fr-CH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8021C4A-9EB4-4D41-8025-D4A490490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3317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56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0AE3F-23ED-4279-9C8D-33BD8B6C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>
                <a:cs typeface="Arial"/>
              </a:rPr>
              <a:t>Baseline </a:t>
            </a:r>
            <a:r>
              <a:rPr lang="fr-CH" sz="4000" dirty="0" err="1">
                <a:cs typeface="Arial"/>
              </a:rPr>
              <a:t>results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891FC2-8CFD-4336-898C-D50C787B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970450"/>
          </a:xfrm>
        </p:spPr>
        <p:txBody>
          <a:bodyPr/>
          <a:lstStyle/>
          <a:p>
            <a:r>
              <a:rPr lang="fr-FR" sz="2400" dirty="0" err="1">
                <a:cs typeface="Arial"/>
              </a:rPr>
              <a:t>After</a:t>
            </a:r>
            <a:r>
              <a:rPr lang="fr-FR" sz="2400" dirty="0">
                <a:cs typeface="Arial"/>
              </a:rPr>
              <a:t> </a:t>
            </a:r>
            <a:r>
              <a:rPr lang="fr-FR" sz="2400" dirty="0" err="1">
                <a:cs typeface="Arial"/>
              </a:rPr>
              <a:t>testing</a:t>
            </a:r>
            <a:r>
              <a:rPr lang="fr-FR" sz="2400" dirty="0">
                <a:cs typeface="Arial"/>
              </a:rPr>
              <a:t>, </a:t>
            </a:r>
            <a:r>
              <a:rPr lang="fr-FR" sz="2400" dirty="0" err="1">
                <a:cs typeface="Arial"/>
              </a:rPr>
              <a:t>it</a:t>
            </a:r>
            <a:r>
              <a:rPr lang="fr-FR" sz="2400" dirty="0">
                <a:cs typeface="Arial"/>
              </a:rPr>
              <a:t> </a:t>
            </a:r>
            <a:r>
              <a:rPr lang="fr-FR" sz="2400" dirty="0" err="1">
                <a:cs typeface="Arial"/>
              </a:rPr>
              <a:t>was</a:t>
            </a:r>
            <a:r>
              <a:rPr lang="fr-FR" sz="2400" dirty="0">
                <a:cs typeface="Arial"/>
              </a:rPr>
              <a:t> </a:t>
            </a:r>
            <a:r>
              <a:rPr lang="fr-FR" sz="2400" dirty="0" err="1">
                <a:cs typeface="Arial"/>
              </a:rPr>
              <a:t>clear</a:t>
            </a:r>
            <a:r>
              <a:rPr lang="fr-FR" sz="2400" dirty="0">
                <a:cs typeface="Arial"/>
              </a:rPr>
              <a:t> </a:t>
            </a:r>
            <a:r>
              <a:rPr lang="fr-FR" sz="2400" dirty="0" err="1">
                <a:cs typeface="Arial"/>
              </a:rPr>
              <a:t>that</a:t>
            </a:r>
            <a:r>
              <a:rPr lang="fr-FR" sz="2400" dirty="0">
                <a:cs typeface="Arial"/>
              </a:rPr>
              <a:t> the best model for </a:t>
            </a:r>
            <a:r>
              <a:rPr lang="fr-FR" sz="2400" dirty="0" err="1">
                <a:cs typeface="Arial"/>
              </a:rPr>
              <a:t>predicting</a:t>
            </a:r>
            <a:r>
              <a:rPr lang="fr-FR" sz="2400" dirty="0">
                <a:cs typeface="Arial"/>
              </a:rPr>
              <a:t> </a:t>
            </a:r>
            <a:r>
              <a:rPr lang="fr-FR" sz="2400" dirty="0" err="1">
                <a:cs typeface="Arial"/>
              </a:rPr>
              <a:t>was</a:t>
            </a:r>
            <a:r>
              <a:rPr lang="fr-FR" sz="2400" dirty="0">
                <a:cs typeface="Arial"/>
              </a:rPr>
              <a:t> the model </a:t>
            </a:r>
            <a:r>
              <a:rPr lang="fr-FR" sz="2400" dirty="0" err="1">
                <a:cs typeface="Arial"/>
              </a:rPr>
              <a:t>we</a:t>
            </a:r>
            <a:r>
              <a:rPr lang="fr-FR" sz="2400" dirty="0">
                <a:cs typeface="Arial"/>
              </a:rPr>
              <a:t> chose, </a:t>
            </a:r>
            <a:r>
              <a:rPr lang="fr-FR" sz="2400" dirty="0" err="1">
                <a:cs typeface="Arial"/>
              </a:rPr>
              <a:t>followed</a:t>
            </a:r>
            <a:r>
              <a:rPr lang="fr-FR" sz="2400" dirty="0">
                <a:cs typeface="Arial"/>
              </a:rPr>
              <a:t> by the </a:t>
            </a:r>
            <a:r>
              <a:rPr lang="fr-FR" sz="2400" dirty="0" err="1">
                <a:cs typeface="Arial"/>
              </a:rPr>
              <a:t>linear</a:t>
            </a:r>
            <a:r>
              <a:rPr lang="fr-FR" sz="2400" dirty="0">
                <a:cs typeface="Arial"/>
              </a:rPr>
              <a:t> </a:t>
            </a:r>
            <a:r>
              <a:rPr lang="fr-FR" sz="2400" dirty="0" err="1">
                <a:cs typeface="Arial"/>
              </a:rPr>
              <a:t>regression</a:t>
            </a:r>
            <a:r>
              <a:rPr lang="fr-FR" sz="2400" dirty="0">
                <a:cs typeface="Arial"/>
              </a:rPr>
              <a:t>:</a:t>
            </a:r>
          </a:p>
          <a:p>
            <a:endParaRPr lang="fr-CH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3AAEBF9-6F40-4BE7-B1FB-409E9E788322}"/>
              </a:ext>
            </a:extLst>
          </p:cNvPr>
          <p:cNvSpPr txBox="1">
            <a:spLocks/>
          </p:cNvSpPr>
          <p:nvPr/>
        </p:nvSpPr>
        <p:spPr>
          <a:xfrm>
            <a:off x="913795" y="3428999"/>
            <a:ext cx="10353762" cy="22659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fr-FR" sz="4000" dirty="0">
              <a:cs typeface="Arial"/>
            </a:endParaRPr>
          </a:p>
          <a:p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CF42E-061C-1B4F-A047-83310F7A6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26" y="3320046"/>
            <a:ext cx="9944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EDEAD-5E71-4CBC-A997-BD5746D7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395590"/>
            <a:ext cx="5978072" cy="1104901"/>
          </a:xfrm>
        </p:spPr>
        <p:txBody>
          <a:bodyPr>
            <a:normAutofit/>
          </a:bodyPr>
          <a:lstStyle/>
          <a:p>
            <a:r>
              <a:rPr lang="fr-CH" dirty="0">
                <a:cs typeface="Arial"/>
              </a:rPr>
              <a:t>Our model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0E54CF-CF25-46B9-B44D-2E628E2E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500491"/>
            <a:ext cx="5978072" cy="4620125"/>
          </a:xfrm>
        </p:spPr>
        <p:txBody>
          <a:bodyPr anchor="t">
            <a:normAutofit fontScale="92500" lnSpcReduction="20000"/>
          </a:bodyPr>
          <a:lstStyle/>
          <a:p>
            <a:r>
              <a:rPr lang="fr-CH" dirty="0">
                <a:cs typeface="Arial"/>
              </a:rPr>
              <a:t>The model </a:t>
            </a:r>
            <a:r>
              <a:rPr lang="fr-CH" dirty="0" err="1">
                <a:cs typeface="Arial"/>
              </a:rPr>
              <a:t>we</a:t>
            </a:r>
            <a:r>
              <a:rPr lang="fr-CH" dirty="0">
                <a:cs typeface="Arial"/>
              </a:rPr>
              <a:t> chose to use </a:t>
            </a:r>
            <a:r>
              <a:rPr lang="fr-CH" dirty="0" err="1">
                <a:cs typeface="Arial"/>
              </a:rPr>
              <a:t>was</a:t>
            </a:r>
            <a:r>
              <a:rPr lang="fr-CH" dirty="0">
                <a:cs typeface="Arial"/>
              </a:rPr>
              <a:t> a </a:t>
            </a:r>
            <a:r>
              <a:rPr lang="fr-CH" dirty="0" err="1">
                <a:cs typeface="Arial"/>
              </a:rPr>
              <a:t>deep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learning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sequential</a:t>
            </a:r>
            <a:r>
              <a:rPr lang="fr-CH" dirty="0">
                <a:cs typeface="Arial"/>
              </a:rPr>
              <a:t> model </a:t>
            </a:r>
            <a:r>
              <a:rPr lang="fr-CH" dirty="0" err="1">
                <a:cs typeface="Arial"/>
              </a:rPr>
              <a:t>from</a:t>
            </a:r>
            <a:r>
              <a:rPr lang="fr-CH" dirty="0">
                <a:cs typeface="Arial"/>
              </a:rPr>
              <a:t> the </a:t>
            </a:r>
            <a:r>
              <a:rPr lang="fr-CH" dirty="0" err="1">
                <a:cs typeface="Arial"/>
              </a:rPr>
              <a:t>library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Keras</a:t>
            </a:r>
            <a:endParaRPr lang="fr-CH" dirty="0">
              <a:cs typeface="Arial"/>
            </a:endParaRPr>
          </a:p>
          <a:p>
            <a:endParaRPr lang="fr-CH" dirty="0">
              <a:cs typeface="Arial"/>
            </a:endParaRPr>
          </a:p>
          <a:p>
            <a:r>
              <a:rPr lang="fr-CH" dirty="0" err="1">
                <a:cs typeface="Arial"/>
              </a:rPr>
              <a:t>Keras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is</a:t>
            </a:r>
            <a:r>
              <a:rPr lang="fr-CH" dirty="0">
                <a:cs typeface="Arial"/>
              </a:rPr>
              <a:t> a high-</a:t>
            </a:r>
            <a:r>
              <a:rPr lang="fr-CH" dirty="0" err="1">
                <a:cs typeface="Arial"/>
              </a:rPr>
              <a:t>level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deep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learning</a:t>
            </a:r>
            <a:r>
              <a:rPr lang="fr-CH" dirty="0">
                <a:cs typeface="Arial"/>
              </a:rPr>
              <a:t> API </a:t>
            </a:r>
            <a:r>
              <a:rPr lang="fr-CH" dirty="0" err="1">
                <a:cs typeface="Arial"/>
              </a:rPr>
              <a:t>which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is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very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easy</a:t>
            </a:r>
            <a:r>
              <a:rPr lang="fr-CH" dirty="0">
                <a:cs typeface="Arial"/>
              </a:rPr>
              <a:t> to use (</a:t>
            </a:r>
            <a:r>
              <a:rPr lang="fr-CH" dirty="0" err="1">
                <a:cs typeface="Arial"/>
              </a:rPr>
              <a:t>from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tensorflow</a:t>
            </a:r>
            <a:r>
              <a:rPr lang="fr-CH" dirty="0">
                <a:cs typeface="Arial"/>
              </a:rPr>
              <a:t>)</a:t>
            </a:r>
          </a:p>
          <a:p>
            <a:endParaRPr lang="fr-CH" dirty="0">
              <a:cs typeface="Arial"/>
            </a:endParaRPr>
          </a:p>
          <a:p>
            <a:r>
              <a:rPr lang="fr-CH" dirty="0">
                <a:cs typeface="Arial"/>
              </a:rPr>
              <a:t>In short, a </a:t>
            </a:r>
            <a:r>
              <a:rPr lang="fr-CH" dirty="0" err="1">
                <a:cs typeface="Arial"/>
              </a:rPr>
              <a:t>sequential</a:t>
            </a:r>
            <a:r>
              <a:rPr lang="fr-CH" dirty="0">
                <a:cs typeface="Arial"/>
              </a:rPr>
              <a:t> model </a:t>
            </a:r>
            <a:r>
              <a:rPr lang="fr-CH" dirty="0" err="1">
                <a:cs typeface="Arial"/>
              </a:rPr>
              <a:t>is</a:t>
            </a:r>
            <a:r>
              <a:rPr lang="fr-CH" dirty="0">
                <a:cs typeface="Arial"/>
              </a:rPr>
              <a:t> a model </a:t>
            </a:r>
            <a:r>
              <a:rPr lang="fr-CH" dirty="0" err="1">
                <a:cs typeface="Arial"/>
              </a:rPr>
              <a:t>which</a:t>
            </a:r>
            <a:r>
              <a:rPr lang="fr-CH" dirty="0">
                <a:cs typeface="Arial"/>
              </a:rPr>
              <a:t> uses </a:t>
            </a:r>
            <a:r>
              <a:rPr lang="fr-CH" dirty="0" err="1">
                <a:cs typeface="Arial"/>
              </a:rPr>
              <a:t>computational</a:t>
            </a:r>
            <a:r>
              <a:rPr lang="fr-CH" dirty="0">
                <a:cs typeface="Arial"/>
              </a:rPr>
              <a:t> graphs </a:t>
            </a:r>
            <a:r>
              <a:rPr lang="fr-CH" dirty="0" err="1">
                <a:cs typeface="Arial"/>
              </a:rPr>
              <a:t>formed</a:t>
            </a:r>
            <a:r>
              <a:rPr lang="fr-CH" dirty="0">
                <a:cs typeface="Arial"/>
              </a:rPr>
              <a:t> by </a:t>
            </a:r>
            <a:r>
              <a:rPr lang="fr-CH" dirty="0" err="1">
                <a:cs typeface="Arial"/>
              </a:rPr>
              <a:t>layers</a:t>
            </a:r>
            <a:r>
              <a:rPr lang="fr-CH" dirty="0">
                <a:cs typeface="Arial"/>
              </a:rPr>
              <a:t> of </a:t>
            </a:r>
            <a:r>
              <a:rPr lang="fr-CH" dirty="0" err="1">
                <a:cs typeface="Arial"/>
              </a:rPr>
              <a:t>neurons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that</a:t>
            </a:r>
            <a:r>
              <a:rPr lang="fr-CH" dirty="0">
                <a:cs typeface="Arial"/>
              </a:rPr>
              <a:t> break down complexes </a:t>
            </a:r>
            <a:r>
              <a:rPr lang="fr-CH" dirty="0" err="1">
                <a:cs typeface="Arial"/>
              </a:rPr>
              <a:t>equations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into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simpler</a:t>
            </a:r>
            <a:r>
              <a:rPr lang="fr-CH" dirty="0">
                <a:cs typeface="Arial"/>
              </a:rPr>
              <a:t> and </a:t>
            </a:r>
            <a:r>
              <a:rPr lang="fr-CH" dirty="0" err="1">
                <a:cs typeface="Arial"/>
              </a:rPr>
              <a:t>smaller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ones</a:t>
            </a:r>
            <a:r>
              <a:rPr lang="fr-CH" dirty="0">
                <a:cs typeface="Arial"/>
              </a:rPr>
              <a:t>. </a:t>
            </a:r>
            <a:r>
              <a:rPr lang="fr-CH" dirty="0" err="1">
                <a:cs typeface="Arial"/>
              </a:rPr>
              <a:t>These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neurons</a:t>
            </a:r>
            <a:r>
              <a:rPr lang="fr-CH" dirty="0">
                <a:cs typeface="Arial"/>
              </a:rPr>
              <a:t> are </a:t>
            </a:r>
            <a:r>
              <a:rPr lang="fr-CH" dirty="0" err="1">
                <a:cs typeface="Arial"/>
              </a:rPr>
              <a:t>linked</a:t>
            </a:r>
            <a:r>
              <a:rPr lang="fr-CH" dirty="0">
                <a:cs typeface="Arial"/>
              </a:rPr>
              <a:t> by </a:t>
            </a:r>
            <a:r>
              <a:rPr lang="fr-CH" dirty="0" err="1">
                <a:cs typeface="Arial"/>
              </a:rPr>
              <a:t>what</a:t>
            </a:r>
            <a:r>
              <a:rPr lang="fr-CH" dirty="0">
                <a:cs typeface="Arial"/>
              </a:rPr>
              <a:t> are </a:t>
            </a:r>
            <a:r>
              <a:rPr lang="fr-CH" dirty="0" err="1">
                <a:cs typeface="Arial"/>
              </a:rPr>
              <a:t>called</a:t>
            </a:r>
            <a:r>
              <a:rPr lang="fr-CH" dirty="0">
                <a:cs typeface="Arial"/>
              </a:rPr>
              <a:t> synapses.</a:t>
            </a:r>
          </a:p>
          <a:p>
            <a:endParaRPr lang="fr-CH" dirty="0">
              <a:cs typeface="Arial"/>
            </a:endParaRPr>
          </a:p>
          <a:p>
            <a:r>
              <a:rPr lang="fr-CH" dirty="0" err="1">
                <a:cs typeface="Arial"/>
              </a:rPr>
              <a:t>Each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neuron</a:t>
            </a:r>
            <a:r>
              <a:rPr lang="fr-CH" dirty="0">
                <a:cs typeface="Arial"/>
              </a:rPr>
              <a:t> has </a:t>
            </a:r>
            <a:r>
              <a:rPr lang="fr-CH" dirty="0" err="1">
                <a:cs typeface="Arial"/>
              </a:rPr>
              <a:t>its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own</a:t>
            </a:r>
            <a:r>
              <a:rPr lang="fr-CH" dirty="0">
                <a:cs typeface="Arial"/>
              </a:rPr>
              <a:t> activation </a:t>
            </a:r>
            <a:r>
              <a:rPr lang="fr-CH" dirty="0" err="1">
                <a:cs typeface="Arial"/>
              </a:rPr>
              <a:t>function</a:t>
            </a:r>
            <a:r>
              <a:rPr lang="fr-CH" dirty="0">
                <a:cs typeface="Arial"/>
              </a:rPr>
              <a:t> to </a:t>
            </a:r>
            <a:r>
              <a:rPr lang="fr-CH" dirty="0" err="1">
                <a:cs typeface="Arial"/>
              </a:rPr>
              <a:t>create</a:t>
            </a:r>
            <a:r>
              <a:rPr lang="fr-CH" dirty="0">
                <a:cs typeface="Arial"/>
              </a:rPr>
              <a:t> a </a:t>
            </a:r>
            <a:r>
              <a:rPr lang="fr-CH" dirty="0" err="1">
                <a:cs typeface="Arial"/>
              </a:rPr>
              <a:t>nonlinear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decision</a:t>
            </a:r>
            <a:r>
              <a:rPr lang="fr-CH" dirty="0">
                <a:cs typeface="Arial"/>
              </a:rPr>
              <a:t> </a:t>
            </a:r>
            <a:r>
              <a:rPr lang="fr-CH" dirty="0" err="1">
                <a:cs typeface="Arial"/>
              </a:rPr>
              <a:t>boundary</a:t>
            </a:r>
            <a:endParaRPr lang="fr-CH" dirty="0">
              <a:cs typeface="Arial"/>
            </a:endParaRPr>
          </a:p>
          <a:p>
            <a:endParaRPr lang="fr-CH" dirty="0"/>
          </a:p>
        </p:txBody>
      </p:sp>
      <p:pic>
        <p:nvPicPr>
          <p:cNvPr id="5" name="Picture 4" descr="3D neurons connecting">
            <a:extLst>
              <a:ext uri="{FF2B5EF4-FFF2-40B4-BE49-F238E27FC236}">
                <a16:creationId xmlns:a16="http://schemas.microsoft.com/office/drawing/2014/main" id="{41495731-BBB5-4665-B0E2-44CA514F7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4" r="14108" b="2"/>
          <a:stretch/>
        </p:blipFill>
        <p:spPr>
          <a:xfrm>
            <a:off x="-10649" y="10"/>
            <a:ext cx="4571649" cy="4206230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28C9106-1543-4B6A-9FE9-2327A9AC2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4" b="-3"/>
          <a:stretch/>
        </p:blipFill>
        <p:spPr>
          <a:xfrm>
            <a:off x="-10649" y="4322618"/>
            <a:ext cx="4571649" cy="25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B0648-3C0D-4A9F-9FE0-964A4539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fr-CH" dirty="0" err="1">
                <a:cs typeface="Arial"/>
              </a:rPr>
              <a:t>Features</a:t>
            </a:r>
            <a:endParaRPr lang="fr-C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9" name="Espace réservé du contenu 4">
            <a:extLst>
              <a:ext uri="{FF2B5EF4-FFF2-40B4-BE49-F238E27FC236}">
                <a16:creationId xmlns:a16="http://schemas.microsoft.com/office/drawing/2014/main" id="{88DB6058-4BB2-48F7-8B41-29C507D0B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858735"/>
              </p:ext>
            </p:extLst>
          </p:nvPr>
        </p:nvGraphicFramePr>
        <p:xfrm>
          <a:off x="5282521" y="709683"/>
          <a:ext cx="6266011" cy="569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243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0ADFC-A009-4582-8DA6-DB84362C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CH" dirty="0">
                <a:cs typeface="Arial"/>
              </a:rPr>
              <a:t>Final </a:t>
            </a:r>
            <a:r>
              <a:rPr lang="fr-CH" dirty="0" err="1">
                <a:cs typeface="Arial"/>
              </a:rPr>
              <a:t>results</a:t>
            </a:r>
            <a:endParaRPr lang="fr-CH" dirty="0"/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0931AA4C-4613-4668-B607-F0762AB36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29980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4217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41</TotalTime>
  <Words>300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Trebuchet MS</vt:lpstr>
      <vt:lpstr>Wingdings 2</vt:lpstr>
      <vt:lpstr>Ardoise</vt:lpstr>
      <vt:lpstr>Data Mining and machine learning</vt:lpstr>
      <vt:lpstr>Plan</vt:lpstr>
      <vt:lpstr>Baseline results</vt:lpstr>
      <vt:lpstr>Our model</vt:lpstr>
      <vt:lpstr>Features</vt:lpstr>
      <vt:lpstr>Final results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</dc:title>
  <dc:creator>Vakisan Tharmakulasinkam</dc:creator>
  <cp:lastModifiedBy>Microsoft Office User</cp:lastModifiedBy>
  <cp:revision>5</cp:revision>
  <dcterms:created xsi:type="dcterms:W3CDTF">2021-12-19T09:31:26Z</dcterms:created>
  <dcterms:modified xsi:type="dcterms:W3CDTF">2021-12-19T18:20:24Z</dcterms:modified>
</cp:coreProperties>
</file>