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365" r:id="rId3"/>
    <p:sldId id="367" r:id="rId4"/>
    <p:sldId id="369" r:id="rId5"/>
    <p:sldId id="368" r:id="rId6"/>
    <p:sldId id="370" r:id="rId7"/>
    <p:sldId id="371" r:id="rId8"/>
    <p:sldId id="366" r:id="rId9"/>
    <p:sldId id="372" r:id="rId10"/>
    <p:sldId id="377" r:id="rId11"/>
    <p:sldId id="378" r:id="rId12"/>
    <p:sldId id="373" r:id="rId13"/>
    <p:sldId id="374" r:id="rId14"/>
    <p:sldId id="375" r:id="rId15"/>
    <p:sldId id="37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0" autoAdjust="0"/>
    <p:restoredTop sz="95078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emidov/vexc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ostorg/compu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2_0/libs/compute/doc/html/boost_compute/reference.html#boost_compute.reference.api_overview.algorith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excl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Библиотеки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Поставить 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boost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версия &gt; 1.61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Скачать </a:t>
            </a:r>
            <a:r>
              <a:rPr lang="en-GB" sz="2800" dirty="0" err="1">
                <a:latin typeface="PT Sans" pitchFamily="34" charset="-52"/>
                <a:ea typeface="PT Sans" pitchFamily="34" charset="-52"/>
                <a:hlinkClick r:id="rId2"/>
              </a:rPr>
              <a:t>VexCL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Сконфигурировать </a:t>
            </a:r>
            <a:r>
              <a:rPr lang="en-GB" sz="28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GB" sz="2400" dirty="0">
                <a:latin typeface="PT Sans" pitchFamily="34" charset="-52"/>
                <a:ea typeface="PT Sans" pitchFamily="34" charset="-52"/>
              </a:rPr>
              <a:t>cd /</a:t>
            </a:r>
            <a:r>
              <a:rPr lang="en-GB" sz="2400" dirty="0" err="1" smtClean="0">
                <a:latin typeface="PT Sans" pitchFamily="34" charset="-52"/>
                <a:ea typeface="PT Sans" pitchFamily="34" charset="-52"/>
              </a:rPr>
              <a:t>path_to_vexcl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directory</a:t>
            </a:r>
            <a:r>
              <a:rPr lang="en-GB" sz="2400" dirty="0" smtClean="0">
                <a:latin typeface="PT Sans" pitchFamily="34" charset="-52"/>
                <a:ea typeface="PT Sans" pitchFamily="34" charset="-52"/>
              </a:rPr>
              <a:t>/</a:t>
            </a:r>
          </a:p>
          <a:p>
            <a:pPr lvl="1"/>
            <a:r>
              <a:rPr lang="en-GB" sz="2400" dirty="0" err="1">
                <a:latin typeface="PT Sans" pitchFamily="34" charset="-52"/>
                <a:ea typeface="PT Sans" pitchFamily="34" charset="-52"/>
              </a:rPr>
              <a:t>cmake</a:t>
            </a:r>
            <a:r>
              <a:rPr lang="en-GB" sz="2400" dirty="0">
                <a:latin typeface="PT Sans" pitchFamily="34" charset="-52"/>
                <a:ea typeface="PT Sans" pitchFamily="34" charset="-52"/>
              </a:rPr>
              <a:t> . </a:t>
            </a:r>
            <a:r>
              <a:rPr lang="en-GB" sz="2400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en-GB" sz="2400" dirty="0" err="1" smtClean="0">
                <a:latin typeface="PT Sans" pitchFamily="34" charset="-52"/>
                <a:ea typeface="PT Sans" pitchFamily="34" charset="-52"/>
              </a:rPr>
              <a:t>Bbuild</a:t>
            </a:r>
            <a:endParaRPr lang="en-GB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089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GB" sz="2800" dirty="0">
                <a:latin typeface="PT Sans" pitchFamily="34" charset="-52"/>
                <a:ea typeface="PT Sans" pitchFamily="34" charset="-52"/>
              </a:rPr>
              <a:t>cd /</a:t>
            </a:r>
            <a:r>
              <a:rPr lang="en-GB" sz="2800" dirty="0" err="1">
                <a:latin typeface="PT Sans" pitchFamily="34" charset="-52"/>
                <a:ea typeface="PT Sans" pitchFamily="34" charset="-52"/>
              </a:rPr>
              <a:t>path_to_code_directory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/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Создать код с использованием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VexCL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Создать </a:t>
            </a:r>
            <a:r>
              <a:rPr lang="en-GB" sz="2800" dirty="0">
                <a:latin typeface="PT Sans" pitchFamily="34" charset="-52"/>
                <a:ea typeface="PT Sans" pitchFamily="34" charset="-52"/>
              </a:rPr>
              <a:t>CMakeLists.txt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образцу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Собрать свой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mkdir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build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cd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build</a:t>
            </a:r>
          </a:p>
          <a:p>
            <a:pPr lvl="1"/>
            <a:r>
              <a:rPr lang="en-US" sz="2400" dirty="0" err="1">
                <a:latin typeface="PT Sans" pitchFamily="34" charset="-52"/>
                <a:ea typeface="PT Sans" pitchFamily="34" charset="-52"/>
              </a:rPr>
              <a:t>cmake</a:t>
            </a:r>
            <a:r>
              <a:rPr lang="en-US" sz="24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048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получение списка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поддерживающих вычисления в двойной точностью и включение их в текущий контекст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484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Основной фокус библиотеки – операции над векторами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Векторы должны иметь одинаковый размер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Должны размещаться в памяти одного и того же устройства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операция над векторами приводит к запуску вычислительного ядра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66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сложения векторов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создания пользовательской 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8911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04856" cy="98802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645024"/>
            <a:ext cx="8280920" cy="10801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Редукция с использованием библиотеки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2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606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предоставляющая С++ интерфейс для работы с многоядерными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Основана на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en-US" sz="2800" dirty="0">
                <a:latin typeface="PT Sans" pitchFamily="34" charset="-52"/>
                <a:ea typeface="PT Sans" pitchFamily="34" charset="-52"/>
                <a:hlinkClick r:id="rId2"/>
              </a:rPr>
              <a:t>https://</a:t>
            </a:r>
            <a:r>
              <a:rPr lang="en-US" sz="2800" dirty="0" smtClean="0">
                <a:latin typeface="PT Sans" pitchFamily="34" charset="-52"/>
                <a:ea typeface="PT Sans" pitchFamily="34" charset="-52"/>
                <a:hlinkClick r:id="rId2"/>
              </a:rPr>
              <a:t>github.com/boostorg/compute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компиляции кода необходимо указать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-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I/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путь к папке с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boost/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Требуемая 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Boost ≥ 1.54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Включен в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Boost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начиная с версии 1.61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995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получение дефолтного устройства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2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Идеология применения библиотеки схожа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операции над контейнерами данных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библиотеке реализовано несколько видов контейнеров для работы с данными на устройстве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Список алгоритмов: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  <a:hlinkClick r:id="rId2"/>
              </a:rPr>
              <a:t>http://</a:t>
            </a:r>
            <a:r>
              <a:rPr lang="en-US" sz="2400" dirty="0" smtClean="0">
                <a:latin typeface="PT Sans" pitchFamily="34" charset="-52"/>
                <a:ea typeface="PT Sans" pitchFamily="34" charset="-52"/>
                <a:hlinkClick r:id="rId2"/>
              </a:rPr>
              <a:t>www.boost.org/doc/libs/1_62_0/libs/compute/doc/html/boost_compute/reference.html#boost_compute.reference.api_overview.algorithms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819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с хоста на устройство посредством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Обработка данных на устройстве через функцию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обработанных данных с устройства на хост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9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возможность создавать пользовательские функции, для передачи в алгоритмы типа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transform()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reduce()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Boost.Compute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лямбда-выражения для передачи в соответствующие алгоритмы в качестве параметра</a:t>
            </a:r>
          </a:p>
          <a:p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50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>
                <a:latin typeface="PT Sans" pitchFamily="34" charset="-52"/>
                <a:ea typeface="PT Sans" pitchFamily="34" charset="-52"/>
              </a:rPr>
              <a:t>Boost.Compute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: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использования собственных функций и лямбда-выражений для передачи в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transform()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31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Шаблонная библиотека векторных выражений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Предназначена для облегчения разработки кода с и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пользованием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качестве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бэкенда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используются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/CUDA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Поддержка вычислений на нескольких устройствах и платформах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74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VexCL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Библиотека предоставляет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STL-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подобный интерфейс для работы с контейнерами и алгоритмами с использованием параллельного программирования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  <a:hlinkClick r:id="rId2"/>
              </a:rPr>
              <a:t>Документация библиотеки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934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40581</TotalTime>
  <Words>306</Words>
  <Application>Microsoft Office PowerPoint</Application>
  <PresentationFormat>Экран 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itis_kfu</vt:lpstr>
      <vt:lpstr>Библиотеки OpenCL</vt:lpstr>
      <vt:lpstr>Boost.Compute</vt:lpstr>
      <vt:lpstr>Boost.Compute</vt:lpstr>
      <vt:lpstr>Boost.Compute</vt:lpstr>
      <vt:lpstr>Boost.Compute</vt:lpstr>
      <vt:lpstr>Boost.Compute</vt:lpstr>
      <vt:lpstr>Boost.Compute</vt:lpstr>
      <vt:lpstr>VexCL</vt:lpstr>
      <vt:lpstr>VexCL</vt:lpstr>
      <vt:lpstr>VexCL</vt:lpstr>
      <vt:lpstr>VexCL</vt:lpstr>
      <vt:lpstr>VexCL</vt:lpstr>
      <vt:lpstr>VexCL</vt:lpstr>
      <vt:lpstr>VexCL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Tesla-3</cp:lastModifiedBy>
  <cp:revision>418</cp:revision>
  <dcterms:created xsi:type="dcterms:W3CDTF">2016-04-21T14:31:18Z</dcterms:created>
  <dcterms:modified xsi:type="dcterms:W3CDTF">2017-12-07T08:59:18Z</dcterms:modified>
</cp:coreProperties>
</file>