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56" r:id="rId2"/>
    <p:sldId id="351" r:id="rId3"/>
    <p:sldId id="352" r:id="rId4"/>
    <p:sldId id="343" r:id="rId5"/>
    <p:sldId id="344" r:id="rId6"/>
    <p:sldId id="341" r:id="rId7"/>
    <p:sldId id="342" r:id="rId8"/>
    <p:sldId id="345" r:id="rId9"/>
    <p:sldId id="346" r:id="rId10"/>
    <p:sldId id="347" r:id="rId11"/>
    <p:sldId id="348" r:id="rId12"/>
    <p:sldId id="349" r:id="rId13"/>
    <p:sldId id="350" r:id="rId14"/>
    <p:sldId id="30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95078" autoAdjust="0"/>
  </p:normalViewPr>
  <p:slideViewPr>
    <p:cSldViewPr>
      <p:cViewPr>
        <p:scale>
          <a:sx n="90" d="100"/>
          <a:sy n="90" d="100"/>
        </p:scale>
        <p:origin x="-83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 </a:t>
            </a:r>
            <a:r>
              <a:rPr lang="ru-RU" smtClean="0"/>
              <a:t>на редукцию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7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 </a:t>
            </a:r>
            <a:r>
              <a:rPr lang="ru-RU" smtClean="0"/>
              <a:t>на редукцию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7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Оптимизация алгоритмов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Реорганизация дерева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5733256"/>
            <a:ext cx="277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PT Sans"/>
              </a:rPr>
              <a:t>http</a:t>
            </a:r>
            <a:r>
              <a:rPr lang="en-US" dirty="0">
                <a:solidFill>
                  <a:schemeClr val="accent5"/>
                </a:solidFill>
                <a:latin typeface="PT Sans"/>
              </a:rPr>
              <a:t>://</a:t>
            </a:r>
            <a:r>
              <a:rPr lang="en-US" dirty="0" smtClean="0">
                <a:solidFill>
                  <a:schemeClr val="accent5"/>
                </a:solidFill>
                <a:latin typeface="PT Sans"/>
              </a:rPr>
              <a:t>developer.amd.com</a:t>
            </a:r>
            <a:endParaRPr lang="en-US" dirty="0">
              <a:solidFill>
                <a:schemeClr val="accent5"/>
              </a:solidFill>
              <a:latin typeface="PT Sans"/>
            </a:endParaRPr>
          </a:p>
        </p:txBody>
      </p:sp>
      <p:pic>
        <p:nvPicPr>
          <p:cNvPr id="2052" name="Picture 4" descr="http://developer.amd.com/wordpress/media/2013/01/OpenCL-Optimization-Figu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30040"/>
            <a:ext cx="7443676" cy="38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Двухэтапная редукция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Развитие идеи со сложением элементов при загрузке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Количество элементов кратно меньше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n</a:t>
            </a: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Последовательный цикл для каждого элемента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 массиву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Параллельная редукция по группам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47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Двухэтапная редукция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5733256"/>
            <a:ext cx="277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PT Sans"/>
              </a:rPr>
              <a:t>http</a:t>
            </a:r>
            <a:r>
              <a:rPr lang="en-US" dirty="0">
                <a:solidFill>
                  <a:schemeClr val="accent5"/>
                </a:solidFill>
                <a:latin typeface="PT Sans"/>
              </a:rPr>
              <a:t>://</a:t>
            </a:r>
            <a:r>
              <a:rPr lang="en-US" dirty="0" smtClean="0">
                <a:solidFill>
                  <a:schemeClr val="accent5"/>
                </a:solidFill>
                <a:latin typeface="PT Sans"/>
              </a:rPr>
              <a:t>developer.amd.com</a:t>
            </a:r>
            <a:endParaRPr lang="en-US" dirty="0">
              <a:solidFill>
                <a:schemeClr val="accent5"/>
              </a:solidFill>
              <a:latin typeface="PT Sans"/>
            </a:endParaRPr>
          </a:p>
        </p:txBody>
      </p:sp>
      <p:pic>
        <p:nvPicPr>
          <p:cNvPr id="3074" name="Picture 2" descr="http://developer.amd.com/wordpress/media/2013/01/OpenCL-Optimization-Figur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75" y="1988840"/>
            <a:ext cx="717232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Векторная редукция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Вариант двухэтапной редукции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цикле для каждого элемента обрабатывается сразу 16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4125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04856" cy="98802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645024"/>
            <a:ext cx="8280920" cy="10801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Оптимизация умножение матриц – умножение на транспонированную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(1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d)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с векторизацией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Оптимизации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применимы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принципы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«слияния» запросов в память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32 рабочих элемента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из одной группы считывают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непрерывный блок в глобальной памяти размером 128 байт одним запросом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Выгоднее использовать массивы размер которых кратен 16/32/64 байтам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Как минимум 4 рабочих элемента на 1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Processing Element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(больше – лучше)</a:t>
            </a: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63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Оптимизации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 возможности избегать ветвлений, особенно в сочетании с синхронизацией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Структура из массивов предпочтительнее массива структур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Развертка многомерных матриц в одномерные массивы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необходимо тестировать для подбора оптимальных параметров под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CPU/GPU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конкретных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вендоров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82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оптимизация перемножения матриц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Одномерная область вычислений размером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рабочий элемент обсчитывает свою строку матрицы С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частной памяти – массив размером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для хранения строки матрицы 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локальной памяти – копирование столбца матрицы В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в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локальную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2500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оптимизация перемножения матриц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Двумерная область вычислений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Блочное произведение матриц по аналогии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-версией</a:t>
            </a:r>
          </a:p>
        </p:txBody>
      </p:sp>
    </p:spTree>
    <p:extLst>
      <p:ext uri="{BB962C8B-B14F-4D97-AF65-F5344CB8AC3E}">
        <p14:creationId xmlns:p14="http://schemas.microsoft.com/office/powerpoint/2010/main" val="13074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Редукция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Классический алгоритм для демонстрации техник оптимизации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Простая последовательная реализация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O(n)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Параллельный алгоритм нетривиален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Параллельные версии сильно различаются по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991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Наивная реализация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рабочая группа вычисляет свою частичную сумму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Условие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local_index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&amp; mask) == </a:t>
            </a:r>
            <a:r>
              <a:rPr lang="en-US" sz="2800" dirty="0" smtClean="0">
                <a:solidFill>
                  <a:srgbClr val="09885A"/>
                </a:solidFill>
                <a:latin typeface="Consolas"/>
              </a:rPr>
              <a:t>0</a:t>
            </a:r>
            <a:r>
              <a:rPr lang="ru-RU" sz="2800" dirty="0" smtClean="0">
                <a:solidFill>
                  <a:srgbClr val="09885A"/>
                </a:solidFill>
                <a:latin typeface="Consolas"/>
              </a:rPr>
              <a:t> </a:t>
            </a:r>
            <a:r>
              <a:rPr lang="ru-RU" sz="2800" dirty="0" smtClean="0">
                <a:solidFill>
                  <a:prstClr val="black"/>
                </a:solidFill>
                <a:latin typeface="PT Sans" pitchFamily="34" charset="-52"/>
              </a:rPr>
              <a:t>проверяет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делимость на 2/4/8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etc.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Частичные суммы обрабатываются на процессоре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Недостаток – плохое дерево редукции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каждом этапе рабочая группа становится все более разреженной</a:t>
            </a:r>
          </a:p>
        </p:txBody>
      </p:sp>
    </p:spTree>
    <p:extLst>
      <p:ext uri="{BB962C8B-B14F-4D97-AF65-F5344CB8AC3E}">
        <p14:creationId xmlns:p14="http://schemas.microsoft.com/office/powerpoint/2010/main" val="35470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Наивная реализация</a:t>
            </a:r>
          </a:p>
        </p:txBody>
      </p:sp>
      <p:pic>
        <p:nvPicPr>
          <p:cNvPr id="1026" name="Picture 2" descr="http://developer.amd.com/wordpress/media/2013/01/OpenCL-Optimization-Fig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95325"/>
            <a:ext cx="7345638" cy="389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84168" y="5733256"/>
            <a:ext cx="277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PT Sans"/>
              </a:rPr>
              <a:t>http</a:t>
            </a:r>
            <a:r>
              <a:rPr lang="en-US" dirty="0">
                <a:solidFill>
                  <a:schemeClr val="accent5"/>
                </a:solidFill>
                <a:latin typeface="PT Sans"/>
              </a:rPr>
              <a:t>://</a:t>
            </a:r>
            <a:r>
              <a:rPr lang="en-US" dirty="0" smtClean="0">
                <a:solidFill>
                  <a:schemeClr val="accent5"/>
                </a:solidFill>
                <a:latin typeface="PT Sans"/>
              </a:rPr>
              <a:t>developer.amd.com</a:t>
            </a:r>
            <a:endParaRPr lang="en-US" dirty="0">
              <a:solidFill>
                <a:schemeClr val="accent5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0920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Реорганизация дерева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Будем не увеличивать а уменьшать расстояние между элементами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позволит эффективнее нагружать вычислительные ресурсы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Количество элементов в 2 раза меньше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позволит сложить 2 половины массива при загрузке в локальную память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71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51878</TotalTime>
  <Words>326</Words>
  <Application>Microsoft Office PowerPoint</Application>
  <PresentationFormat>Экран (4:3)</PresentationFormat>
  <Paragraphs>58</Paragraphs>
  <Slides>14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itis_kfu</vt:lpstr>
      <vt:lpstr>Оптимизация алгоритмов</vt:lpstr>
      <vt:lpstr>Оптимизации</vt:lpstr>
      <vt:lpstr>Оптимизации</vt:lpstr>
      <vt:lpstr>Произведение матриц</vt:lpstr>
      <vt:lpstr>Произведение матриц</vt:lpstr>
      <vt:lpstr>Редукция на OpenCL</vt:lpstr>
      <vt:lpstr>Наивная реализация</vt:lpstr>
      <vt:lpstr>Наивная реализация</vt:lpstr>
      <vt:lpstr>Реорганизация дерева</vt:lpstr>
      <vt:lpstr>Реорганизация дерева</vt:lpstr>
      <vt:lpstr>Двухэтапная редукция</vt:lpstr>
      <vt:lpstr>Двухэтапная редукция</vt:lpstr>
      <vt:lpstr>Векторная редукция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434</cp:revision>
  <dcterms:created xsi:type="dcterms:W3CDTF">2016-04-21T14:31:18Z</dcterms:created>
  <dcterms:modified xsi:type="dcterms:W3CDTF">2017-12-06T12:01:53Z</dcterms:modified>
</cp:coreProperties>
</file>