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1" r:id="rId1"/>
  </p:sldMasterIdLst>
  <p:notesMasterIdLst>
    <p:notesMasterId r:id="rId25"/>
  </p:notesMasterIdLst>
  <p:sldIdLst>
    <p:sldId id="2031" r:id="rId2"/>
    <p:sldId id="2044" r:id="rId3"/>
    <p:sldId id="2055" r:id="rId4"/>
    <p:sldId id="2051" r:id="rId5"/>
    <p:sldId id="2054" r:id="rId6"/>
    <p:sldId id="2052" r:id="rId7"/>
    <p:sldId id="2049" r:id="rId8"/>
    <p:sldId id="2053" r:id="rId9"/>
    <p:sldId id="2050" r:id="rId10"/>
    <p:sldId id="2045" r:id="rId11"/>
    <p:sldId id="2046" r:id="rId12"/>
    <p:sldId id="2033" r:id="rId13"/>
    <p:sldId id="2047" r:id="rId14"/>
    <p:sldId id="2048" r:id="rId15"/>
    <p:sldId id="2036" r:id="rId16"/>
    <p:sldId id="2035" r:id="rId17"/>
    <p:sldId id="2034" r:id="rId18"/>
    <p:sldId id="2038" r:id="rId19"/>
    <p:sldId id="2039" r:id="rId20"/>
    <p:sldId id="2041" r:id="rId21"/>
    <p:sldId id="2026" r:id="rId22"/>
    <p:sldId id="2027" r:id="rId23"/>
    <p:sldId id="2028" r:id="rId24"/>
  </p:sldIdLst>
  <p:sldSz cx="9144000" cy="5143500" type="screen16x9"/>
  <p:notesSz cx="6858000" cy="9144000"/>
  <p:defaultTextStyle>
    <a:defPPr>
      <a:defRPr lang="en-US"/>
    </a:defPPr>
    <a:lvl1pPr marL="0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31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663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494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326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157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6989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399820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651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3" clrIdx="0">
    <p:extLst/>
  </p:cmAuthor>
  <p:cmAuthor id="2" name="Microsoft Office User" initials="Office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20006"/>
    <a:srgbClr val="3B1F4D"/>
    <a:srgbClr val="00B8DB"/>
    <a:srgbClr val="EC72A5"/>
    <a:srgbClr val="2D1E42"/>
    <a:srgbClr val="583F52"/>
    <a:srgbClr val="4AEDDE"/>
    <a:srgbClr val="FA5C79"/>
    <a:srgbClr val="F6D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6202" autoAdjust="0"/>
  </p:normalViewPr>
  <p:slideViewPr>
    <p:cSldViewPr snapToGrid="0" snapToObjects="1">
      <p:cViewPr varScale="1">
        <p:scale>
          <a:sx n="148" d="100"/>
          <a:sy n="148" d="100"/>
        </p:scale>
        <p:origin x="396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8" d="100"/>
        <a:sy n="148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1pPr>
    <a:lvl2pPr marL="342831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2pPr>
    <a:lvl3pPr marL="685663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3pPr>
    <a:lvl4pPr marL="1028494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4pPr>
    <a:lvl5pPr marL="1371326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5pPr>
    <a:lvl6pPr marL="1714157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989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20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651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854C53-471A-EE49-83FA-1E350517B73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74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92150" y="1143000"/>
            <a:ext cx="5457825" cy="3070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74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70525" cy="3584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795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41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8440015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3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mash.com/" TargetMode="External"/><Relationship Id="rId2" Type="http://schemas.openxmlformats.org/officeDocument/2006/relationships/hyperlink" Target="https://creativemarket.com/RocketoGraphics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861631-12AF-4686-9D95-F5EC01DAA12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5" name="TextBox 34"/>
          <p:cNvSpPr txBox="1"/>
          <p:nvPr/>
        </p:nvSpPr>
        <p:spPr>
          <a:xfrm>
            <a:off x="5232159" y="1982400"/>
            <a:ext cx="1814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latin typeface="Roboto" charset="0"/>
                <a:ea typeface="Roboto" charset="0"/>
                <a:cs typeface="Roboto" charset="0"/>
              </a:rPr>
              <a:t>Abhishek Gupta</a:t>
            </a:r>
          </a:p>
        </p:txBody>
      </p:sp>
      <p:sp>
        <p:nvSpPr>
          <p:cNvPr id="36" name="Rectangle 35"/>
          <p:cNvSpPr>
            <a:spLocks/>
          </p:cNvSpPr>
          <p:nvPr/>
        </p:nvSpPr>
        <p:spPr bwMode="auto">
          <a:xfrm>
            <a:off x="2997201" y="1111768"/>
            <a:ext cx="62547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6000" b="1" spc="113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Bay Bridges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C01333-5732-4158-83B8-607A37EB56D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414" y="899364"/>
            <a:ext cx="1490324" cy="23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4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5134262" y="2010369"/>
            <a:ext cx="850697" cy="1333504"/>
          </a:xfrm>
          <a:custGeom>
            <a:avLst/>
            <a:gdLst>
              <a:gd name="T0" fmla="*/ 111 w 731"/>
              <a:gd name="T1" fmla="*/ 870 h 1146"/>
              <a:gd name="T2" fmla="*/ 507 w 731"/>
              <a:gd name="T3" fmla="*/ 1086 h 1146"/>
              <a:gd name="T4" fmla="*/ 649 w 731"/>
              <a:gd name="T5" fmla="*/ 917 h 1146"/>
              <a:gd name="T6" fmla="*/ 617 w 731"/>
              <a:gd name="T7" fmla="*/ 140 h 1146"/>
              <a:gd name="T8" fmla="*/ 484 w 731"/>
              <a:gd name="T9" fmla="*/ 52 h 1146"/>
              <a:gd name="T10" fmla="*/ 75 w 731"/>
              <a:gd name="T11" fmla="*/ 302 h 1146"/>
              <a:gd name="T12" fmla="*/ 23 w 731"/>
              <a:gd name="T13" fmla="*/ 401 h 1146"/>
              <a:gd name="T14" fmla="*/ 41 w 731"/>
              <a:gd name="T15" fmla="*/ 692 h 1146"/>
              <a:gd name="T16" fmla="*/ 111 w 731"/>
              <a:gd name="T17" fmla="*/ 870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1" h="1146">
                <a:moveTo>
                  <a:pt x="111" y="870"/>
                </a:moveTo>
                <a:cubicBezTo>
                  <a:pt x="176" y="904"/>
                  <a:pt x="507" y="1086"/>
                  <a:pt x="507" y="1086"/>
                </a:cubicBezTo>
                <a:cubicBezTo>
                  <a:pt x="507" y="1086"/>
                  <a:pt x="584" y="1146"/>
                  <a:pt x="649" y="917"/>
                </a:cubicBezTo>
                <a:cubicBezTo>
                  <a:pt x="714" y="689"/>
                  <a:pt x="731" y="416"/>
                  <a:pt x="617" y="140"/>
                </a:cubicBezTo>
                <a:cubicBezTo>
                  <a:pt x="602" y="104"/>
                  <a:pt x="565" y="0"/>
                  <a:pt x="484" y="52"/>
                </a:cubicBezTo>
                <a:cubicBezTo>
                  <a:pt x="403" y="103"/>
                  <a:pt x="75" y="302"/>
                  <a:pt x="75" y="302"/>
                </a:cubicBezTo>
                <a:cubicBezTo>
                  <a:pt x="75" y="302"/>
                  <a:pt x="11" y="338"/>
                  <a:pt x="23" y="401"/>
                </a:cubicBezTo>
                <a:cubicBezTo>
                  <a:pt x="36" y="463"/>
                  <a:pt x="60" y="594"/>
                  <a:pt x="41" y="692"/>
                </a:cubicBezTo>
                <a:cubicBezTo>
                  <a:pt x="23" y="782"/>
                  <a:pt x="0" y="813"/>
                  <a:pt x="111" y="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en-US" sz="2699" b="1" dirty="0">
              <a:solidFill>
                <a:schemeClr val="accent1"/>
              </a:solidFill>
              <a:latin typeface="Roboto Bold" charset="0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4624461" y="1290016"/>
            <a:ext cx="1158429" cy="1047368"/>
          </a:xfrm>
          <a:custGeom>
            <a:avLst/>
            <a:gdLst>
              <a:gd name="T0" fmla="*/ 517 w 995"/>
              <a:gd name="T1" fmla="*/ 834 h 900"/>
              <a:gd name="T2" fmla="*/ 905 w 995"/>
              <a:gd name="T3" fmla="*/ 604 h 900"/>
              <a:gd name="T4" fmla="*/ 831 w 995"/>
              <a:gd name="T5" fmla="*/ 395 h 900"/>
              <a:gd name="T6" fmla="*/ 147 w 995"/>
              <a:gd name="T7" fmla="*/ 26 h 900"/>
              <a:gd name="T8" fmla="*/ 3 w 995"/>
              <a:gd name="T9" fmla="*/ 96 h 900"/>
              <a:gd name="T10" fmla="*/ 9 w 995"/>
              <a:gd name="T11" fmla="*/ 576 h 900"/>
              <a:gd name="T12" fmla="*/ 68 w 995"/>
              <a:gd name="T13" fmla="*/ 670 h 900"/>
              <a:gd name="T14" fmla="*/ 328 w 995"/>
              <a:gd name="T15" fmla="*/ 804 h 900"/>
              <a:gd name="T16" fmla="*/ 517 w 995"/>
              <a:gd name="T17" fmla="*/ 834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5" h="900">
                <a:moveTo>
                  <a:pt x="517" y="834"/>
                </a:moveTo>
                <a:cubicBezTo>
                  <a:pt x="579" y="796"/>
                  <a:pt x="905" y="604"/>
                  <a:pt x="905" y="604"/>
                </a:cubicBezTo>
                <a:cubicBezTo>
                  <a:pt x="905" y="604"/>
                  <a:pt x="995" y="568"/>
                  <a:pt x="831" y="395"/>
                </a:cubicBezTo>
                <a:cubicBezTo>
                  <a:pt x="669" y="223"/>
                  <a:pt x="442" y="70"/>
                  <a:pt x="147" y="26"/>
                </a:cubicBezTo>
                <a:cubicBezTo>
                  <a:pt x="108" y="21"/>
                  <a:pt x="0" y="0"/>
                  <a:pt x="3" y="96"/>
                </a:cubicBezTo>
                <a:cubicBezTo>
                  <a:pt x="6" y="192"/>
                  <a:pt x="9" y="576"/>
                  <a:pt x="9" y="576"/>
                </a:cubicBezTo>
                <a:cubicBezTo>
                  <a:pt x="9" y="576"/>
                  <a:pt x="8" y="649"/>
                  <a:pt x="68" y="670"/>
                </a:cubicBezTo>
                <a:cubicBezTo>
                  <a:pt x="128" y="692"/>
                  <a:pt x="253" y="737"/>
                  <a:pt x="328" y="804"/>
                </a:cubicBezTo>
                <a:cubicBezTo>
                  <a:pt x="396" y="865"/>
                  <a:pt x="411" y="900"/>
                  <a:pt x="517" y="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en-US" sz="2699" b="1" dirty="0">
              <a:solidFill>
                <a:schemeClr val="accent1"/>
              </a:solidFill>
              <a:latin typeface="Roboto Bold" charset="0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616748" y="3044625"/>
            <a:ext cx="1148402" cy="1053538"/>
          </a:xfrm>
          <a:custGeom>
            <a:avLst/>
            <a:gdLst>
              <a:gd name="T0" fmla="*/ 7 w 987"/>
              <a:gd name="T1" fmla="*/ 357 h 905"/>
              <a:gd name="T2" fmla="*/ 23 w 987"/>
              <a:gd name="T3" fmla="*/ 808 h 905"/>
              <a:gd name="T4" fmla="*/ 242 w 987"/>
              <a:gd name="T5" fmla="*/ 844 h 905"/>
              <a:gd name="T6" fmla="*/ 894 w 987"/>
              <a:gd name="T7" fmla="*/ 420 h 905"/>
              <a:gd name="T8" fmla="*/ 901 w 987"/>
              <a:gd name="T9" fmla="*/ 261 h 905"/>
              <a:gd name="T10" fmla="*/ 477 w 987"/>
              <a:gd name="T11" fmla="*/ 36 h 905"/>
              <a:gd name="T12" fmla="*/ 366 w 987"/>
              <a:gd name="T13" fmla="*/ 43 h 905"/>
              <a:gd name="T14" fmla="*/ 124 w 987"/>
              <a:gd name="T15" fmla="*/ 206 h 905"/>
              <a:gd name="T16" fmla="*/ 7 w 987"/>
              <a:gd name="T17" fmla="*/ 357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7" h="905">
                <a:moveTo>
                  <a:pt x="7" y="357"/>
                </a:moveTo>
                <a:cubicBezTo>
                  <a:pt x="11" y="430"/>
                  <a:pt x="23" y="808"/>
                  <a:pt x="23" y="808"/>
                </a:cubicBezTo>
                <a:cubicBezTo>
                  <a:pt x="23" y="808"/>
                  <a:pt x="11" y="905"/>
                  <a:pt x="242" y="844"/>
                </a:cubicBezTo>
                <a:cubicBezTo>
                  <a:pt x="470" y="783"/>
                  <a:pt x="714" y="658"/>
                  <a:pt x="894" y="420"/>
                </a:cubicBezTo>
                <a:cubicBezTo>
                  <a:pt x="917" y="389"/>
                  <a:pt x="987" y="304"/>
                  <a:pt x="901" y="261"/>
                </a:cubicBezTo>
                <a:cubicBezTo>
                  <a:pt x="815" y="217"/>
                  <a:pt x="477" y="36"/>
                  <a:pt x="477" y="36"/>
                </a:cubicBezTo>
                <a:cubicBezTo>
                  <a:pt x="477" y="36"/>
                  <a:pt x="413" y="0"/>
                  <a:pt x="366" y="43"/>
                </a:cubicBezTo>
                <a:cubicBezTo>
                  <a:pt x="318" y="85"/>
                  <a:pt x="219" y="173"/>
                  <a:pt x="124" y="206"/>
                </a:cubicBezTo>
                <a:cubicBezTo>
                  <a:pt x="38" y="237"/>
                  <a:pt x="0" y="232"/>
                  <a:pt x="7" y="35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en-US" sz="2699" b="1" dirty="0">
              <a:solidFill>
                <a:schemeClr val="accent1"/>
              </a:solidFill>
              <a:latin typeface="Roboto Bold" charset="0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3380423" y="3029971"/>
            <a:ext cx="1161514" cy="1045054"/>
          </a:xfrm>
          <a:custGeom>
            <a:avLst/>
            <a:gdLst>
              <a:gd name="T0" fmla="*/ 477 w 998"/>
              <a:gd name="T1" fmla="*/ 67 h 898"/>
              <a:gd name="T2" fmla="*/ 90 w 998"/>
              <a:gd name="T3" fmla="*/ 299 h 898"/>
              <a:gd name="T4" fmla="*/ 165 w 998"/>
              <a:gd name="T5" fmla="*/ 508 h 898"/>
              <a:gd name="T6" fmla="*/ 851 w 998"/>
              <a:gd name="T7" fmla="*/ 873 h 898"/>
              <a:gd name="T8" fmla="*/ 995 w 998"/>
              <a:gd name="T9" fmla="*/ 802 h 898"/>
              <a:gd name="T10" fmla="*/ 986 w 998"/>
              <a:gd name="T11" fmla="*/ 323 h 898"/>
              <a:gd name="T12" fmla="*/ 926 w 998"/>
              <a:gd name="T13" fmla="*/ 229 h 898"/>
              <a:gd name="T14" fmla="*/ 666 w 998"/>
              <a:gd name="T15" fmla="*/ 96 h 898"/>
              <a:gd name="T16" fmla="*/ 477 w 998"/>
              <a:gd name="T17" fmla="*/ 67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8" h="898">
                <a:moveTo>
                  <a:pt x="477" y="67"/>
                </a:moveTo>
                <a:cubicBezTo>
                  <a:pt x="415" y="106"/>
                  <a:pt x="90" y="299"/>
                  <a:pt x="90" y="299"/>
                </a:cubicBezTo>
                <a:cubicBezTo>
                  <a:pt x="90" y="299"/>
                  <a:pt x="0" y="336"/>
                  <a:pt x="165" y="508"/>
                </a:cubicBezTo>
                <a:cubicBezTo>
                  <a:pt x="328" y="679"/>
                  <a:pt x="556" y="831"/>
                  <a:pt x="851" y="873"/>
                </a:cubicBezTo>
                <a:cubicBezTo>
                  <a:pt x="890" y="878"/>
                  <a:pt x="998" y="898"/>
                  <a:pt x="995" y="802"/>
                </a:cubicBezTo>
                <a:cubicBezTo>
                  <a:pt x="991" y="706"/>
                  <a:pt x="986" y="323"/>
                  <a:pt x="986" y="323"/>
                </a:cubicBezTo>
                <a:cubicBezTo>
                  <a:pt x="986" y="323"/>
                  <a:pt x="986" y="250"/>
                  <a:pt x="926" y="229"/>
                </a:cubicBezTo>
                <a:cubicBezTo>
                  <a:pt x="866" y="208"/>
                  <a:pt x="741" y="163"/>
                  <a:pt x="666" y="96"/>
                </a:cubicBezTo>
                <a:cubicBezTo>
                  <a:pt x="597" y="36"/>
                  <a:pt x="582" y="0"/>
                  <a:pt x="477" y="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en-US" sz="2699" b="1" dirty="0">
              <a:solidFill>
                <a:schemeClr val="accent1"/>
              </a:solidFill>
              <a:latin typeface="Roboto Bold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176039" y="2013455"/>
            <a:ext cx="850697" cy="1334275"/>
          </a:xfrm>
          <a:custGeom>
            <a:avLst/>
            <a:gdLst>
              <a:gd name="T0" fmla="*/ 620 w 731"/>
              <a:gd name="T1" fmla="*/ 276 h 1146"/>
              <a:gd name="T2" fmla="*/ 224 w 731"/>
              <a:gd name="T3" fmla="*/ 59 h 1146"/>
              <a:gd name="T4" fmla="*/ 81 w 731"/>
              <a:gd name="T5" fmla="*/ 229 h 1146"/>
              <a:gd name="T6" fmla="*/ 113 w 731"/>
              <a:gd name="T7" fmla="*/ 1006 h 1146"/>
              <a:gd name="T8" fmla="*/ 246 w 731"/>
              <a:gd name="T9" fmla="*/ 1094 h 1146"/>
              <a:gd name="T10" fmla="*/ 656 w 731"/>
              <a:gd name="T11" fmla="*/ 844 h 1146"/>
              <a:gd name="T12" fmla="*/ 707 w 731"/>
              <a:gd name="T13" fmla="*/ 745 h 1146"/>
              <a:gd name="T14" fmla="*/ 690 w 731"/>
              <a:gd name="T15" fmla="*/ 453 h 1146"/>
              <a:gd name="T16" fmla="*/ 620 w 731"/>
              <a:gd name="T17" fmla="*/ 276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1" h="1146">
                <a:moveTo>
                  <a:pt x="620" y="276"/>
                </a:moveTo>
                <a:cubicBezTo>
                  <a:pt x="555" y="242"/>
                  <a:pt x="224" y="59"/>
                  <a:pt x="224" y="59"/>
                </a:cubicBezTo>
                <a:cubicBezTo>
                  <a:pt x="224" y="59"/>
                  <a:pt x="147" y="0"/>
                  <a:pt x="81" y="229"/>
                </a:cubicBezTo>
                <a:cubicBezTo>
                  <a:pt x="17" y="456"/>
                  <a:pt x="0" y="730"/>
                  <a:pt x="113" y="1006"/>
                </a:cubicBezTo>
                <a:cubicBezTo>
                  <a:pt x="128" y="1042"/>
                  <a:pt x="166" y="1146"/>
                  <a:pt x="246" y="1094"/>
                </a:cubicBezTo>
                <a:cubicBezTo>
                  <a:pt x="327" y="1042"/>
                  <a:pt x="656" y="844"/>
                  <a:pt x="656" y="844"/>
                </a:cubicBezTo>
                <a:cubicBezTo>
                  <a:pt x="656" y="844"/>
                  <a:pt x="719" y="807"/>
                  <a:pt x="707" y="745"/>
                </a:cubicBezTo>
                <a:cubicBezTo>
                  <a:pt x="695" y="682"/>
                  <a:pt x="670" y="552"/>
                  <a:pt x="690" y="453"/>
                </a:cubicBezTo>
                <a:cubicBezTo>
                  <a:pt x="708" y="363"/>
                  <a:pt x="731" y="333"/>
                  <a:pt x="620" y="27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en-US" sz="2699" b="1" dirty="0">
              <a:solidFill>
                <a:schemeClr val="accent1"/>
              </a:solidFill>
              <a:latin typeface="Roboto Bold" charset="0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3389678" y="1283845"/>
            <a:ext cx="1159200" cy="1035798"/>
          </a:xfrm>
          <a:custGeom>
            <a:avLst/>
            <a:gdLst>
              <a:gd name="T0" fmla="*/ 982 w 996"/>
              <a:gd name="T1" fmla="*/ 547 h 890"/>
              <a:gd name="T2" fmla="*/ 982 w 996"/>
              <a:gd name="T3" fmla="*/ 96 h 890"/>
              <a:gd name="T4" fmla="*/ 764 w 996"/>
              <a:gd name="T5" fmla="*/ 53 h 890"/>
              <a:gd name="T6" fmla="*/ 98 w 996"/>
              <a:gd name="T7" fmla="*/ 453 h 890"/>
              <a:gd name="T8" fmla="*/ 85 w 996"/>
              <a:gd name="T9" fmla="*/ 613 h 890"/>
              <a:gd name="T10" fmla="*/ 501 w 996"/>
              <a:gd name="T11" fmla="*/ 852 h 890"/>
              <a:gd name="T12" fmla="*/ 612 w 996"/>
              <a:gd name="T13" fmla="*/ 849 h 890"/>
              <a:gd name="T14" fmla="*/ 859 w 996"/>
              <a:gd name="T15" fmla="*/ 694 h 890"/>
              <a:gd name="T16" fmla="*/ 982 w 996"/>
              <a:gd name="T17" fmla="*/ 547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6" h="890">
                <a:moveTo>
                  <a:pt x="982" y="547"/>
                </a:moveTo>
                <a:cubicBezTo>
                  <a:pt x="980" y="474"/>
                  <a:pt x="982" y="96"/>
                  <a:pt x="982" y="96"/>
                </a:cubicBezTo>
                <a:cubicBezTo>
                  <a:pt x="982" y="96"/>
                  <a:pt x="996" y="0"/>
                  <a:pt x="764" y="53"/>
                </a:cubicBezTo>
                <a:cubicBezTo>
                  <a:pt x="534" y="105"/>
                  <a:pt x="286" y="222"/>
                  <a:pt x="98" y="453"/>
                </a:cubicBezTo>
                <a:cubicBezTo>
                  <a:pt x="73" y="484"/>
                  <a:pt x="0" y="567"/>
                  <a:pt x="85" y="613"/>
                </a:cubicBezTo>
                <a:cubicBezTo>
                  <a:pt x="169" y="659"/>
                  <a:pt x="501" y="852"/>
                  <a:pt x="501" y="852"/>
                </a:cubicBezTo>
                <a:cubicBezTo>
                  <a:pt x="501" y="852"/>
                  <a:pt x="563" y="890"/>
                  <a:pt x="612" y="849"/>
                </a:cubicBezTo>
                <a:cubicBezTo>
                  <a:pt x="661" y="808"/>
                  <a:pt x="764" y="724"/>
                  <a:pt x="859" y="694"/>
                </a:cubicBezTo>
                <a:cubicBezTo>
                  <a:pt x="947" y="667"/>
                  <a:pt x="984" y="672"/>
                  <a:pt x="982" y="54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en-US" sz="2699" b="1" dirty="0">
              <a:solidFill>
                <a:schemeClr val="accent1"/>
              </a:solidFill>
              <a:latin typeface="Roboto Bold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394499" y="1352846"/>
            <a:ext cx="791309" cy="221225"/>
          </a:xfrm>
          <a:custGeom>
            <a:avLst/>
            <a:gdLst>
              <a:gd name="connsiteX0" fmla="*/ 0 w 1149178"/>
              <a:gd name="connsiteY0" fmla="*/ 321275 h 321275"/>
              <a:gd name="connsiteX1" fmla="*/ 321275 w 1149178"/>
              <a:gd name="connsiteY1" fmla="*/ 0 h 321275"/>
              <a:gd name="connsiteX2" fmla="*/ 1149178 w 1149178"/>
              <a:gd name="connsiteY2" fmla="*/ 0 h 32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9178" h="321275">
                <a:moveTo>
                  <a:pt x="0" y="321275"/>
                </a:moveTo>
                <a:lnTo>
                  <a:pt x="321275" y="0"/>
                </a:lnTo>
                <a:lnTo>
                  <a:pt x="1149178" y="0"/>
                </a:lnTo>
              </a:path>
            </a:pathLst>
          </a:custGeom>
          <a:noFill/>
          <a:ln w="6350" cap="rnd">
            <a:solidFill>
              <a:schemeClr val="accent1"/>
            </a:solidFill>
            <a:round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99" b="1" dirty="0">
              <a:solidFill>
                <a:schemeClr val="accent1"/>
              </a:solidFill>
              <a:latin typeface="Roboto Bold" charset="0"/>
            </a:endParaRPr>
          </a:p>
        </p:txBody>
      </p:sp>
      <p:sp>
        <p:nvSpPr>
          <p:cNvPr id="11" name="Freeform 10"/>
          <p:cNvSpPr/>
          <p:nvPr/>
        </p:nvSpPr>
        <p:spPr>
          <a:xfrm flipV="1">
            <a:off x="5394499" y="3787967"/>
            <a:ext cx="791309" cy="221225"/>
          </a:xfrm>
          <a:custGeom>
            <a:avLst/>
            <a:gdLst>
              <a:gd name="connsiteX0" fmla="*/ 0 w 1149178"/>
              <a:gd name="connsiteY0" fmla="*/ 321275 h 321275"/>
              <a:gd name="connsiteX1" fmla="*/ 321275 w 1149178"/>
              <a:gd name="connsiteY1" fmla="*/ 0 h 321275"/>
              <a:gd name="connsiteX2" fmla="*/ 1149178 w 1149178"/>
              <a:gd name="connsiteY2" fmla="*/ 0 h 32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9178" h="321275">
                <a:moveTo>
                  <a:pt x="0" y="321275"/>
                </a:moveTo>
                <a:lnTo>
                  <a:pt x="321275" y="0"/>
                </a:lnTo>
                <a:lnTo>
                  <a:pt x="1149178" y="0"/>
                </a:lnTo>
              </a:path>
            </a:pathLst>
          </a:custGeom>
          <a:noFill/>
          <a:ln w="6350" cap="rnd">
            <a:solidFill>
              <a:schemeClr val="accent3"/>
            </a:solidFill>
            <a:round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99" b="1" dirty="0">
              <a:solidFill>
                <a:schemeClr val="accent1"/>
              </a:solidFill>
              <a:latin typeface="Roboto Bold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984959" y="2677121"/>
            <a:ext cx="359849" cy="0"/>
          </a:xfrm>
          <a:prstGeom prst="line">
            <a:avLst/>
          </a:prstGeom>
          <a:ln w="6350" cap="rnd">
            <a:solidFill>
              <a:schemeClr val="accent2"/>
            </a:solidFill>
            <a:round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 flipH="1">
            <a:off x="2973636" y="1352846"/>
            <a:ext cx="791309" cy="221225"/>
          </a:xfrm>
          <a:custGeom>
            <a:avLst/>
            <a:gdLst>
              <a:gd name="connsiteX0" fmla="*/ 0 w 1149178"/>
              <a:gd name="connsiteY0" fmla="*/ 321275 h 321275"/>
              <a:gd name="connsiteX1" fmla="*/ 321275 w 1149178"/>
              <a:gd name="connsiteY1" fmla="*/ 0 h 321275"/>
              <a:gd name="connsiteX2" fmla="*/ 1149178 w 1149178"/>
              <a:gd name="connsiteY2" fmla="*/ 0 h 32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9178" h="321275">
                <a:moveTo>
                  <a:pt x="0" y="321275"/>
                </a:moveTo>
                <a:lnTo>
                  <a:pt x="321275" y="0"/>
                </a:lnTo>
                <a:lnTo>
                  <a:pt x="1149178" y="0"/>
                </a:lnTo>
              </a:path>
            </a:pathLst>
          </a:custGeom>
          <a:noFill/>
          <a:ln w="6350" cap="rnd">
            <a:solidFill>
              <a:schemeClr val="accent6"/>
            </a:solidFill>
            <a:round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99" b="1" dirty="0">
              <a:solidFill>
                <a:schemeClr val="accent1"/>
              </a:solidFill>
              <a:latin typeface="Roboto Bold" charset="0"/>
            </a:endParaRPr>
          </a:p>
        </p:txBody>
      </p:sp>
      <p:sp>
        <p:nvSpPr>
          <p:cNvPr id="14" name="Freeform 13"/>
          <p:cNvSpPr/>
          <p:nvPr/>
        </p:nvSpPr>
        <p:spPr>
          <a:xfrm flipH="1" flipV="1">
            <a:off x="2973636" y="3787967"/>
            <a:ext cx="791309" cy="221225"/>
          </a:xfrm>
          <a:custGeom>
            <a:avLst/>
            <a:gdLst>
              <a:gd name="connsiteX0" fmla="*/ 0 w 1149178"/>
              <a:gd name="connsiteY0" fmla="*/ 321275 h 321275"/>
              <a:gd name="connsiteX1" fmla="*/ 321275 w 1149178"/>
              <a:gd name="connsiteY1" fmla="*/ 0 h 321275"/>
              <a:gd name="connsiteX2" fmla="*/ 1149178 w 1149178"/>
              <a:gd name="connsiteY2" fmla="*/ 0 h 32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9178" h="321275">
                <a:moveTo>
                  <a:pt x="0" y="321275"/>
                </a:moveTo>
                <a:lnTo>
                  <a:pt x="321275" y="0"/>
                </a:lnTo>
                <a:lnTo>
                  <a:pt x="1149178" y="0"/>
                </a:lnTo>
              </a:path>
            </a:pathLst>
          </a:custGeom>
          <a:noFill/>
          <a:ln w="6350" cap="rnd">
            <a:solidFill>
              <a:schemeClr val="accent4"/>
            </a:solidFill>
            <a:round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99" b="1" dirty="0">
              <a:solidFill>
                <a:schemeClr val="accent1"/>
              </a:solidFill>
              <a:latin typeface="Roboto Bold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852193" y="2677121"/>
            <a:ext cx="359849" cy="0"/>
          </a:xfrm>
          <a:prstGeom prst="line">
            <a:avLst/>
          </a:prstGeom>
          <a:ln w="6350" cap="rnd">
            <a:solidFill>
              <a:schemeClr val="accent5"/>
            </a:solidFill>
            <a:round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10737" y="2554714"/>
            <a:ext cx="1255473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575" b="1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TITLE HERE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27701" y="2876984"/>
            <a:ext cx="1658044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65"/>
              </a:lnSpc>
            </a:pPr>
            <a:r>
              <a:rPr lang="en-US" sz="1313" dirty="0">
                <a:latin typeface="Roboto Regular" charset="0"/>
                <a:ea typeface="Roboto Regular" charset="0"/>
                <a:cs typeface="Roboto Regular" charset="0"/>
              </a:rPr>
              <a:t>Due to the fact that mobile lorem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38958" y="2530332"/>
            <a:ext cx="1255472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5" b="1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TITLE HERE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30795" y="2852602"/>
            <a:ext cx="1658044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US" sz="1313" dirty="0">
                <a:latin typeface="Roboto Regular" charset="0"/>
                <a:ea typeface="Roboto Regular" charset="0"/>
                <a:cs typeface="Roboto Regular" charset="0"/>
              </a:rPr>
              <a:t>Due to the fact that mobile lorem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77655" y="3870106"/>
            <a:ext cx="1255472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5" b="1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TITLE HERE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69492" y="4192377"/>
            <a:ext cx="1658044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US" sz="1313" dirty="0">
                <a:latin typeface="Roboto Regular" charset="0"/>
                <a:ea typeface="Roboto Regular" charset="0"/>
                <a:cs typeface="Roboto Regular" charset="0"/>
              </a:rPr>
              <a:t>Due to the fact that mobile lorem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08567" y="1205191"/>
            <a:ext cx="1255472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5" b="1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TITLE HERE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00404" y="1527461"/>
            <a:ext cx="1658044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US" sz="1313" dirty="0">
                <a:latin typeface="Roboto Regular" charset="0"/>
                <a:ea typeface="Roboto Regular" charset="0"/>
                <a:cs typeface="Roboto Regular" charset="0"/>
              </a:rPr>
              <a:t>Due to the fact that mobile lorem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45886" y="3878470"/>
            <a:ext cx="1255473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575" b="1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TITLE HERE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62850" y="4200740"/>
            <a:ext cx="1658044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65"/>
              </a:lnSpc>
            </a:pPr>
            <a:r>
              <a:rPr lang="en-US" sz="1313" dirty="0">
                <a:latin typeface="Roboto Regular" charset="0"/>
                <a:ea typeface="Roboto Regular" charset="0"/>
                <a:cs typeface="Roboto Regular" charset="0"/>
              </a:rPr>
              <a:t>Due to the fact that mobile lorem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88993" y="1221210"/>
            <a:ext cx="1255473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575" b="1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TITLE HERE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05957" y="1543480"/>
            <a:ext cx="1658044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65"/>
              </a:lnSpc>
            </a:pPr>
            <a:r>
              <a:rPr lang="en-US" sz="1313" dirty="0">
                <a:latin typeface="Roboto Regular" charset="0"/>
                <a:ea typeface="Roboto Regular" charset="0"/>
                <a:cs typeface="Roboto Regular" charset="0"/>
              </a:rPr>
              <a:t>Due to the fact that mobile lorem</a:t>
            </a:r>
          </a:p>
        </p:txBody>
      </p:sp>
      <p:sp>
        <p:nvSpPr>
          <p:cNvPr id="28" name="Shape 2584"/>
          <p:cNvSpPr/>
          <p:nvPr/>
        </p:nvSpPr>
        <p:spPr>
          <a:xfrm>
            <a:off x="3929177" y="1666052"/>
            <a:ext cx="319227" cy="319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7673"/>
                </a:moveTo>
                <a:cubicBezTo>
                  <a:pt x="10445" y="17673"/>
                  <a:pt x="10567" y="17618"/>
                  <a:pt x="10656" y="17529"/>
                </a:cubicBezTo>
                <a:lnTo>
                  <a:pt x="12620" y="15565"/>
                </a:lnTo>
                <a:cubicBezTo>
                  <a:pt x="12709" y="15477"/>
                  <a:pt x="12764" y="15354"/>
                  <a:pt x="12764" y="15218"/>
                </a:cubicBezTo>
                <a:cubicBezTo>
                  <a:pt x="12764" y="14947"/>
                  <a:pt x="12544" y="14728"/>
                  <a:pt x="12273" y="14728"/>
                </a:cubicBezTo>
                <a:cubicBezTo>
                  <a:pt x="12137" y="14728"/>
                  <a:pt x="12014" y="14782"/>
                  <a:pt x="11926" y="14871"/>
                </a:cubicBezTo>
                <a:lnTo>
                  <a:pt x="9962" y="16835"/>
                </a:lnTo>
                <a:cubicBezTo>
                  <a:pt x="9873" y="16924"/>
                  <a:pt x="9818" y="17046"/>
                  <a:pt x="9818" y="17183"/>
                </a:cubicBezTo>
                <a:cubicBezTo>
                  <a:pt x="9818" y="17453"/>
                  <a:pt x="10038" y="17673"/>
                  <a:pt x="10309" y="17673"/>
                </a:cubicBezTo>
                <a:moveTo>
                  <a:pt x="10309" y="20415"/>
                </a:moveTo>
                <a:lnTo>
                  <a:pt x="982" y="11088"/>
                </a:lnTo>
                <a:lnTo>
                  <a:pt x="982" y="4418"/>
                </a:lnTo>
                <a:cubicBezTo>
                  <a:pt x="982" y="4147"/>
                  <a:pt x="1201" y="3927"/>
                  <a:pt x="1473" y="3927"/>
                </a:cubicBezTo>
                <a:lnTo>
                  <a:pt x="8142" y="3927"/>
                </a:lnTo>
                <a:lnTo>
                  <a:pt x="17469" y="13255"/>
                </a:lnTo>
                <a:cubicBezTo>
                  <a:pt x="17469" y="13255"/>
                  <a:pt x="10309" y="20415"/>
                  <a:pt x="10309" y="20415"/>
                </a:cubicBezTo>
                <a:close/>
                <a:moveTo>
                  <a:pt x="8693" y="3090"/>
                </a:moveTo>
                <a:cubicBezTo>
                  <a:pt x="8604" y="3001"/>
                  <a:pt x="8481" y="2945"/>
                  <a:pt x="8345" y="2945"/>
                </a:cubicBezTo>
                <a:lnTo>
                  <a:pt x="1473" y="2945"/>
                </a:lnTo>
                <a:cubicBezTo>
                  <a:pt x="660" y="2945"/>
                  <a:pt x="0" y="3605"/>
                  <a:pt x="0" y="4418"/>
                </a:cubicBezTo>
                <a:lnTo>
                  <a:pt x="0" y="11291"/>
                </a:lnTo>
                <a:cubicBezTo>
                  <a:pt x="0" y="11427"/>
                  <a:pt x="55" y="11549"/>
                  <a:pt x="144" y="11638"/>
                </a:cubicBezTo>
                <a:lnTo>
                  <a:pt x="9962" y="21456"/>
                </a:lnTo>
                <a:cubicBezTo>
                  <a:pt x="10051" y="21546"/>
                  <a:pt x="10174" y="21600"/>
                  <a:pt x="10309" y="21600"/>
                </a:cubicBezTo>
                <a:cubicBezTo>
                  <a:pt x="10445" y="21600"/>
                  <a:pt x="10567" y="21546"/>
                  <a:pt x="10656" y="21456"/>
                </a:cubicBezTo>
                <a:lnTo>
                  <a:pt x="18511" y="13602"/>
                </a:lnTo>
                <a:cubicBezTo>
                  <a:pt x="18600" y="13513"/>
                  <a:pt x="18655" y="13390"/>
                  <a:pt x="18655" y="13255"/>
                </a:cubicBezTo>
                <a:cubicBezTo>
                  <a:pt x="18655" y="13119"/>
                  <a:pt x="18599" y="12997"/>
                  <a:pt x="18511" y="12908"/>
                </a:cubicBezTo>
                <a:cubicBezTo>
                  <a:pt x="18511" y="12908"/>
                  <a:pt x="8693" y="3090"/>
                  <a:pt x="8693" y="3090"/>
                </a:cubicBezTo>
                <a:close/>
                <a:moveTo>
                  <a:pt x="7855" y="15218"/>
                </a:moveTo>
                <a:cubicBezTo>
                  <a:pt x="7855" y="15490"/>
                  <a:pt x="8074" y="15709"/>
                  <a:pt x="8345" y="15709"/>
                </a:cubicBezTo>
                <a:cubicBezTo>
                  <a:pt x="8481" y="15709"/>
                  <a:pt x="8604" y="15655"/>
                  <a:pt x="8693" y="15565"/>
                </a:cubicBezTo>
                <a:lnTo>
                  <a:pt x="9183" y="15074"/>
                </a:lnTo>
                <a:cubicBezTo>
                  <a:pt x="9273" y="14986"/>
                  <a:pt x="9327" y="14863"/>
                  <a:pt x="9327" y="14728"/>
                </a:cubicBezTo>
                <a:cubicBezTo>
                  <a:pt x="9327" y="14456"/>
                  <a:pt x="9108" y="14236"/>
                  <a:pt x="8836" y="14236"/>
                </a:cubicBezTo>
                <a:cubicBezTo>
                  <a:pt x="8701" y="14236"/>
                  <a:pt x="8578" y="14291"/>
                  <a:pt x="8489" y="14381"/>
                </a:cubicBezTo>
                <a:lnTo>
                  <a:pt x="7998" y="14871"/>
                </a:lnTo>
                <a:cubicBezTo>
                  <a:pt x="7910" y="14961"/>
                  <a:pt x="7855" y="15083"/>
                  <a:pt x="7855" y="15218"/>
                </a:cubicBezTo>
                <a:moveTo>
                  <a:pt x="21456" y="9962"/>
                </a:moveTo>
                <a:lnTo>
                  <a:pt x="11638" y="144"/>
                </a:lnTo>
                <a:cubicBezTo>
                  <a:pt x="11549" y="55"/>
                  <a:pt x="11427" y="0"/>
                  <a:pt x="11291" y="0"/>
                </a:cubicBezTo>
                <a:lnTo>
                  <a:pt x="4418" y="0"/>
                </a:lnTo>
                <a:cubicBezTo>
                  <a:pt x="3605" y="0"/>
                  <a:pt x="2945" y="660"/>
                  <a:pt x="2945" y="1473"/>
                </a:cubicBezTo>
                <a:cubicBezTo>
                  <a:pt x="2945" y="1744"/>
                  <a:pt x="3165" y="1964"/>
                  <a:pt x="3436" y="1964"/>
                </a:cubicBezTo>
                <a:cubicBezTo>
                  <a:pt x="3708" y="1964"/>
                  <a:pt x="3927" y="1744"/>
                  <a:pt x="3927" y="1473"/>
                </a:cubicBezTo>
                <a:cubicBezTo>
                  <a:pt x="3927" y="1202"/>
                  <a:pt x="4147" y="982"/>
                  <a:pt x="4418" y="982"/>
                </a:cubicBezTo>
                <a:lnTo>
                  <a:pt x="11088" y="982"/>
                </a:lnTo>
                <a:lnTo>
                  <a:pt x="20415" y="10310"/>
                </a:lnTo>
                <a:lnTo>
                  <a:pt x="19289" y="11435"/>
                </a:lnTo>
                <a:cubicBezTo>
                  <a:pt x="19201" y="11524"/>
                  <a:pt x="19145" y="11646"/>
                  <a:pt x="19145" y="11782"/>
                </a:cubicBezTo>
                <a:cubicBezTo>
                  <a:pt x="19145" y="12053"/>
                  <a:pt x="19366" y="12273"/>
                  <a:pt x="19636" y="12273"/>
                </a:cubicBezTo>
                <a:cubicBezTo>
                  <a:pt x="19772" y="12273"/>
                  <a:pt x="19895" y="12218"/>
                  <a:pt x="19983" y="12129"/>
                </a:cubicBezTo>
                <a:lnTo>
                  <a:pt x="21456" y="10656"/>
                </a:lnTo>
                <a:cubicBezTo>
                  <a:pt x="21545" y="10567"/>
                  <a:pt x="21600" y="10445"/>
                  <a:pt x="21600" y="10310"/>
                </a:cubicBezTo>
                <a:cubicBezTo>
                  <a:pt x="21600" y="10174"/>
                  <a:pt x="21545" y="10051"/>
                  <a:pt x="21456" y="9962"/>
                </a:cubicBezTo>
                <a:moveTo>
                  <a:pt x="10309" y="13745"/>
                </a:moveTo>
                <a:cubicBezTo>
                  <a:pt x="10445" y="13745"/>
                  <a:pt x="10567" y="13691"/>
                  <a:pt x="10656" y="13602"/>
                </a:cubicBezTo>
                <a:lnTo>
                  <a:pt x="11638" y="12620"/>
                </a:lnTo>
                <a:cubicBezTo>
                  <a:pt x="11727" y="12531"/>
                  <a:pt x="11782" y="12408"/>
                  <a:pt x="11782" y="12273"/>
                </a:cubicBezTo>
                <a:cubicBezTo>
                  <a:pt x="11782" y="12002"/>
                  <a:pt x="11562" y="11782"/>
                  <a:pt x="11291" y="11782"/>
                </a:cubicBezTo>
                <a:cubicBezTo>
                  <a:pt x="11156" y="11782"/>
                  <a:pt x="11033" y="11837"/>
                  <a:pt x="10944" y="11926"/>
                </a:cubicBezTo>
                <a:lnTo>
                  <a:pt x="9962" y="12908"/>
                </a:lnTo>
                <a:cubicBezTo>
                  <a:pt x="9873" y="12997"/>
                  <a:pt x="9818" y="13119"/>
                  <a:pt x="9818" y="13255"/>
                </a:cubicBezTo>
                <a:cubicBezTo>
                  <a:pt x="9818" y="13526"/>
                  <a:pt x="10038" y="13745"/>
                  <a:pt x="10309" y="13745"/>
                </a:cubicBezTo>
                <a:moveTo>
                  <a:pt x="4418" y="7855"/>
                </a:moveTo>
                <a:cubicBezTo>
                  <a:pt x="4147" y="7855"/>
                  <a:pt x="3927" y="7635"/>
                  <a:pt x="3927" y="7364"/>
                </a:cubicBezTo>
                <a:cubicBezTo>
                  <a:pt x="3927" y="7093"/>
                  <a:pt x="4147" y="6873"/>
                  <a:pt x="4418" y="6873"/>
                </a:cubicBezTo>
                <a:cubicBezTo>
                  <a:pt x="4690" y="6873"/>
                  <a:pt x="4909" y="7093"/>
                  <a:pt x="4909" y="7364"/>
                </a:cubicBezTo>
                <a:cubicBezTo>
                  <a:pt x="4909" y="7635"/>
                  <a:pt x="4690" y="7855"/>
                  <a:pt x="4418" y="7855"/>
                </a:cubicBezTo>
                <a:moveTo>
                  <a:pt x="4418" y="5891"/>
                </a:moveTo>
                <a:cubicBezTo>
                  <a:pt x="3605" y="5891"/>
                  <a:pt x="2945" y="6551"/>
                  <a:pt x="2945" y="7364"/>
                </a:cubicBezTo>
                <a:cubicBezTo>
                  <a:pt x="2945" y="8177"/>
                  <a:pt x="3605" y="8837"/>
                  <a:pt x="4418" y="8837"/>
                </a:cubicBezTo>
                <a:cubicBezTo>
                  <a:pt x="5232" y="8837"/>
                  <a:pt x="5891" y="8177"/>
                  <a:pt x="5891" y="7364"/>
                </a:cubicBezTo>
                <a:cubicBezTo>
                  <a:pt x="5891" y="6551"/>
                  <a:pt x="5232" y="5891"/>
                  <a:pt x="4418" y="589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29" name="Shape 2629"/>
          <p:cNvSpPr/>
          <p:nvPr/>
        </p:nvSpPr>
        <p:spPr>
          <a:xfrm>
            <a:off x="3425681" y="2517215"/>
            <a:ext cx="319317" cy="319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30" name="Shape 2630"/>
          <p:cNvSpPr/>
          <p:nvPr/>
        </p:nvSpPr>
        <p:spPr>
          <a:xfrm>
            <a:off x="5021211" y="1640866"/>
            <a:ext cx="174132" cy="319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07" y="18651"/>
                </a:moveTo>
                <a:lnTo>
                  <a:pt x="10795" y="12327"/>
                </a:lnTo>
                <a:lnTo>
                  <a:pt x="10781" y="12326"/>
                </a:lnTo>
                <a:cubicBezTo>
                  <a:pt x="10785" y="12307"/>
                  <a:pt x="10800" y="12292"/>
                  <a:pt x="10800" y="12273"/>
                </a:cubicBezTo>
                <a:cubicBezTo>
                  <a:pt x="10800" y="12001"/>
                  <a:pt x="10398" y="11782"/>
                  <a:pt x="9900" y="11782"/>
                </a:cubicBezTo>
                <a:lnTo>
                  <a:pt x="2149" y="11782"/>
                </a:lnTo>
                <a:lnTo>
                  <a:pt x="8749" y="982"/>
                </a:lnTo>
                <a:lnTo>
                  <a:pt x="15850" y="982"/>
                </a:lnTo>
                <a:lnTo>
                  <a:pt x="11436" y="8190"/>
                </a:lnTo>
                <a:lnTo>
                  <a:pt x="11447" y="8192"/>
                </a:lnTo>
                <a:cubicBezTo>
                  <a:pt x="11417" y="8241"/>
                  <a:pt x="11391" y="8291"/>
                  <a:pt x="11391" y="8345"/>
                </a:cubicBezTo>
                <a:cubicBezTo>
                  <a:pt x="11391" y="8617"/>
                  <a:pt x="11794" y="8836"/>
                  <a:pt x="12291" y="8836"/>
                </a:cubicBezTo>
                <a:lnTo>
                  <a:pt x="19195" y="8836"/>
                </a:lnTo>
                <a:cubicBezTo>
                  <a:pt x="19195" y="8836"/>
                  <a:pt x="9507" y="18651"/>
                  <a:pt x="9507" y="18651"/>
                </a:cubicBezTo>
                <a:close/>
                <a:moveTo>
                  <a:pt x="21600" y="8345"/>
                </a:moveTo>
                <a:cubicBezTo>
                  <a:pt x="21600" y="8074"/>
                  <a:pt x="21197" y="7855"/>
                  <a:pt x="20700" y="7855"/>
                </a:cubicBezTo>
                <a:lnTo>
                  <a:pt x="13541" y="7855"/>
                </a:lnTo>
                <a:lnTo>
                  <a:pt x="17954" y="646"/>
                </a:lnTo>
                <a:lnTo>
                  <a:pt x="17944" y="644"/>
                </a:lnTo>
                <a:cubicBezTo>
                  <a:pt x="17974" y="595"/>
                  <a:pt x="18000" y="545"/>
                  <a:pt x="18000" y="491"/>
                </a:cubicBezTo>
                <a:cubicBezTo>
                  <a:pt x="18000" y="220"/>
                  <a:pt x="17598" y="0"/>
                  <a:pt x="17100" y="0"/>
                </a:cubicBezTo>
                <a:lnTo>
                  <a:pt x="8101" y="0"/>
                </a:lnTo>
                <a:cubicBezTo>
                  <a:pt x="7703" y="0"/>
                  <a:pt x="7376" y="143"/>
                  <a:pt x="7257" y="337"/>
                </a:cubicBezTo>
                <a:lnTo>
                  <a:pt x="7246" y="335"/>
                </a:lnTo>
                <a:lnTo>
                  <a:pt x="47" y="12117"/>
                </a:lnTo>
                <a:lnTo>
                  <a:pt x="57" y="12120"/>
                </a:lnTo>
                <a:cubicBezTo>
                  <a:pt x="27" y="12168"/>
                  <a:pt x="0" y="12218"/>
                  <a:pt x="0" y="12273"/>
                </a:cubicBezTo>
                <a:cubicBezTo>
                  <a:pt x="0" y="12544"/>
                  <a:pt x="403" y="12764"/>
                  <a:pt x="900" y="12764"/>
                </a:cubicBezTo>
                <a:lnTo>
                  <a:pt x="8895" y="12764"/>
                </a:lnTo>
                <a:lnTo>
                  <a:pt x="7206" y="21055"/>
                </a:lnTo>
                <a:lnTo>
                  <a:pt x="7220" y="21056"/>
                </a:lnTo>
                <a:cubicBezTo>
                  <a:pt x="7216" y="21074"/>
                  <a:pt x="7200" y="21090"/>
                  <a:pt x="7200" y="21109"/>
                </a:cubicBezTo>
                <a:cubicBezTo>
                  <a:pt x="7200" y="21380"/>
                  <a:pt x="7603" y="21600"/>
                  <a:pt x="8101" y="21600"/>
                </a:cubicBezTo>
                <a:cubicBezTo>
                  <a:pt x="8464" y="21600"/>
                  <a:pt x="8761" y="21480"/>
                  <a:pt x="8900" y="21310"/>
                </a:cubicBezTo>
                <a:lnTo>
                  <a:pt x="8918" y="21315"/>
                </a:lnTo>
                <a:lnTo>
                  <a:pt x="21517" y="8551"/>
                </a:lnTo>
                <a:lnTo>
                  <a:pt x="21513" y="8550"/>
                </a:lnTo>
                <a:cubicBezTo>
                  <a:pt x="21567" y="8487"/>
                  <a:pt x="21600" y="8419"/>
                  <a:pt x="21600" y="834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31" name="Shape 2632"/>
          <p:cNvSpPr/>
          <p:nvPr/>
        </p:nvSpPr>
        <p:spPr>
          <a:xfrm>
            <a:off x="5429017" y="2472455"/>
            <a:ext cx="261187" cy="339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32" name="Shape 2633"/>
          <p:cNvSpPr/>
          <p:nvPr/>
        </p:nvSpPr>
        <p:spPr>
          <a:xfrm>
            <a:off x="3911201" y="3379343"/>
            <a:ext cx="319227" cy="319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35" name="Shape 2634"/>
          <p:cNvSpPr/>
          <p:nvPr/>
        </p:nvSpPr>
        <p:spPr>
          <a:xfrm>
            <a:off x="4899990" y="3392885"/>
            <a:ext cx="319227" cy="319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4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800" y="3145"/>
                </a:lnTo>
                <a:lnTo>
                  <a:pt x="11480" y="2491"/>
                </a:lnTo>
                <a:cubicBezTo>
                  <a:pt x="12493" y="1518"/>
                  <a:pt x="13820" y="982"/>
                  <a:pt x="15218" y="982"/>
                </a:cubicBezTo>
                <a:cubicBezTo>
                  <a:pt x="18196" y="982"/>
                  <a:pt x="20618" y="3404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4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 bwMode="auto">
          <a:xfrm>
            <a:off x="2567545" y="273593"/>
            <a:ext cx="40134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3000" b="1" spc="113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CYCLE </a:t>
            </a:r>
            <a:r>
              <a:rPr lang="en-US" sz="3000" b="1" spc="113" dirty="0">
                <a:solidFill>
                  <a:schemeClr val="accent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155108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Freeform: Shape 8556"/>
          <p:cNvSpPr/>
          <p:nvPr/>
        </p:nvSpPr>
        <p:spPr>
          <a:xfrm rot="4800">
            <a:off x="1386025" y="1505414"/>
            <a:ext cx="1778909" cy="17817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0" h="631">
                <a:moveTo>
                  <a:pt x="630" y="315"/>
                </a:moveTo>
                <a:cubicBezTo>
                  <a:pt x="630" y="490"/>
                  <a:pt x="489" y="631"/>
                  <a:pt x="315" y="631"/>
                </a:cubicBezTo>
                <a:cubicBezTo>
                  <a:pt x="141" y="631"/>
                  <a:pt x="0" y="490"/>
                  <a:pt x="0" y="315"/>
                </a:cubicBezTo>
                <a:cubicBezTo>
                  <a:pt x="0" y="142"/>
                  <a:pt x="141" y="0"/>
                  <a:pt x="315" y="0"/>
                </a:cubicBezTo>
                <a:cubicBezTo>
                  <a:pt x="489" y="0"/>
                  <a:pt x="630" y="142"/>
                  <a:pt x="630" y="315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4" name="Freeform: Shape 8557"/>
          <p:cNvSpPr/>
          <p:nvPr/>
        </p:nvSpPr>
        <p:spPr>
          <a:xfrm rot="4800">
            <a:off x="2913095" y="1507543"/>
            <a:ext cx="1778909" cy="17817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0" h="631">
                <a:moveTo>
                  <a:pt x="630" y="315"/>
                </a:moveTo>
                <a:cubicBezTo>
                  <a:pt x="630" y="490"/>
                  <a:pt x="489" y="631"/>
                  <a:pt x="315" y="631"/>
                </a:cubicBezTo>
                <a:cubicBezTo>
                  <a:pt x="141" y="631"/>
                  <a:pt x="0" y="490"/>
                  <a:pt x="0" y="315"/>
                </a:cubicBezTo>
                <a:cubicBezTo>
                  <a:pt x="0" y="142"/>
                  <a:pt x="141" y="0"/>
                  <a:pt x="315" y="0"/>
                </a:cubicBezTo>
                <a:cubicBezTo>
                  <a:pt x="489" y="0"/>
                  <a:pt x="630" y="142"/>
                  <a:pt x="630" y="315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5" name="Freeform: Shape 8558"/>
          <p:cNvSpPr/>
          <p:nvPr/>
        </p:nvSpPr>
        <p:spPr>
          <a:xfrm rot="4800">
            <a:off x="4437328" y="1509672"/>
            <a:ext cx="1778909" cy="17817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0" h="631">
                <a:moveTo>
                  <a:pt x="630" y="315"/>
                </a:moveTo>
                <a:cubicBezTo>
                  <a:pt x="630" y="490"/>
                  <a:pt x="490" y="631"/>
                  <a:pt x="315" y="631"/>
                </a:cubicBezTo>
                <a:cubicBezTo>
                  <a:pt x="142" y="631"/>
                  <a:pt x="0" y="490"/>
                  <a:pt x="0" y="315"/>
                </a:cubicBezTo>
                <a:cubicBezTo>
                  <a:pt x="0" y="142"/>
                  <a:pt x="142" y="0"/>
                  <a:pt x="315" y="0"/>
                </a:cubicBezTo>
                <a:cubicBezTo>
                  <a:pt x="490" y="0"/>
                  <a:pt x="630" y="142"/>
                  <a:pt x="630" y="315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6" name="Freeform: Shape 8559"/>
          <p:cNvSpPr/>
          <p:nvPr/>
        </p:nvSpPr>
        <p:spPr>
          <a:xfrm rot="4800">
            <a:off x="5964390" y="1511809"/>
            <a:ext cx="1781737" cy="17817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1" h="631">
                <a:moveTo>
                  <a:pt x="631" y="315"/>
                </a:moveTo>
                <a:cubicBezTo>
                  <a:pt x="631" y="490"/>
                  <a:pt x="490" y="631"/>
                  <a:pt x="316" y="631"/>
                </a:cubicBezTo>
                <a:cubicBezTo>
                  <a:pt x="142" y="631"/>
                  <a:pt x="0" y="490"/>
                  <a:pt x="0" y="315"/>
                </a:cubicBezTo>
                <a:cubicBezTo>
                  <a:pt x="0" y="142"/>
                  <a:pt x="142" y="0"/>
                  <a:pt x="316" y="0"/>
                </a:cubicBezTo>
                <a:cubicBezTo>
                  <a:pt x="490" y="0"/>
                  <a:pt x="631" y="142"/>
                  <a:pt x="631" y="315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3" name="Freeform: Shape 8596"/>
          <p:cNvSpPr/>
          <p:nvPr/>
        </p:nvSpPr>
        <p:spPr>
          <a:xfrm rot="4800">
            <a:off x="1923319" y="2045574"/>
            <a:ext cx="704210" cy="7042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0" h="250">
                <a:moveTo>
                  <a:pt x="250" y="124"/>
                </a:moveTo>
                <a:cubicBezTo>
                  <a:pt x="250" y="194"/>
                  <a:pt x="194" y="250"/>
                  <a:pt x="125" y="250"/>
                </a:cubicBezTo>
                <a:cubicBezTo>
                  <a:pt x="56" y="250"/>
                  <a:pt x="0" y="194"/>
                  <a:pt x="0" y="124"/>
                </a:cubicBezTo>
                <a:cubicBezTo>
                  <a:pt x="0" y="55"/>
                  <a:pt x="56" y="0"/>
                  <a:pt x="125" y="0"/>
                </a:cubicBezTo>
                <a:cubicBezTo>
                  <a:pt x="194" y="0"/>
                  <a:pt x="250" y="55"/>
                  <a:pt x="250" y="12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67555" y="2150208"/>
            <a:ext cx="415739" cy="480784"/>
            <a:chOff x="5510305" y="5733886"/>
            <a:chExt cx="1108636" cy="1282091"/>
          </a:xfrm>
          <a:solidFill>
            <a:schemeClr val="accent1"/>
          </a:solidFill>
        </p:grpSpPr>
        <p:sp>
          <p:nvSpPr>
            <p:cNvPr id="294" name="Freeform: Shape 8597"/>
            <p:cNvSpPr/>
            <p:nvPr/>
          </p:nvSpPr>
          <p:spPr>
            <a:xfrm rot="4800">
              <a:off x="5955163" y="6224181"/>
              <a:ext cx="354462" cy="3997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" h="54">
                  <a:moveTo>
                    <a:pt x="47" y="51"/>
                  </a:moveTo>
                  <a:lnTo>
                    <a:pt x="29" y="36"/>
                  </a:lnTo>
                  <a:cubicBezTo>
                    <a:pt x="29" y="34"/>
                    <a:pt x="30" y="33"/>
                    <a:pt x="30" y="31"/>
                  </a:cubicBezTo>
                  <a:cubicBezTo>
                    <a:pt x="30" y="28"/>
                    <a:pt x="28" y="24"/>
                    <a:pt x="25" y="21"/>
                  </a:cubicBezTo>
                  <a:lnTo>
                    <a:pt x="37" y="4"/>
                  </a:lnTo>
                  <a:cubicBezTo>
                    <a:pt x="37" y="4"/>
                    <a:pt x="37" y="3"/>
                    <a:pt x="37" y="2"/>
                  </a:cubicBezTo>
                  <a:cubicBezTo>
                    <a:pt x="37" y="1"/>
                    <a:pt x="36" y="1"/>
                    <a:pt x="35" y="0"/>
                  </a:cubicBezTo>
                  <a:cubicBezTo>
                    <a:pt x="34" y="0"/>
                    <a:pt x="32" y="0"/>
                    <a:pt x="31" y="1"/>
                  </a:cubicBezTo>
                  <a:lnTo>
                    <a:pt x="20" y="18"/>
                  </a:lnTo>
                  <a:cubicBezTo>
                    <a:pt x="18" y="17"/>
                    <a:pt x="17" y="17"/>
                    <a:pt x="15" y="17"/>
                  </a:cubicBezTo>
                  <a:cubicBezTo>
                    <a:pt x="7" y="17"/>
                    <a:pt x="0" y="23"/>
                    <a:pt x="0" y="31"/>
                  </a:cubicBezTo>
                  <a:cubicBezTo>
                    <a:pt x="0" y="39"/>
                    <a:pt x="7" y="46"/>
                    <a:pt x="15" y="46"/>
                  </a:cubicBezTo>
                  <a:cubicBezTo>
                    <a:pt x="20" y="46"/>
                    <a:pt x="24" y="44"/>
                    <a:pt x="27" y="40"/>
                  </a:cubicBezTo>
                  <a:lnTo>
                    <a:pt x="44" y="54"/>
                  </a:lnTo>
                  <a:cubicBezTo>
                    <a:pt x="45" y="54"/>
                    <a:pt x="45" y="54"/>
                    <a:pt x="46" y="54"/>
                  </a:cubicBezTo>
                  <a:lnTo>
                    <a:pt x="47" y="54"/>
                  </a:lnTo>
                  <a:cubicBezTo>
                    <a:pt x="48" y="52"/>
                    <a:pt x="48" y="51"/>
                    <a:pt x="47" y="51"/>
                  </a:cubicBezTo>
                  <a:close/>
                  <a:moveTo>
                    <a:pt x="15" y="42"/>
                  </a:moveTo>
                  <a:cubicBezTo>
                    <a:pt x="9" y="42"/>
                    <a:pt x="5" y="37"/>
                    <a:pt x="5" y="31"/>
                  </a:cubicBezTo>
                  <a:cubicBezTo>
                    <a:pt x="5" y="26"/>
                    <a:pt x="9" y="21"/>
                    <a:pt x="15" y="21"/>
                  </a:cubicBezTo>
                  <a:cubicBezTo>
                    <a:pt x="20" y="21"/>
                    <a:pt x="25" y="26"/>
                    <a:pt x="25" y="31"/>
                  </a:cubicBezTo>
                  <a:cubicBezTo>
                    <a:pt x="25" y="37"/>
                    <a:pt x="20" y="42"/>
                    <a:pt x="15" y="4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5" name="Freeform: Shape 8598"/>
            <p:cNvSpPr/>
            <p:nvPr/>
          </p:nvSpPr>
          <p:spPr>
            <a:xfrm rot="4800">
              <a:off x="5608222" y="6005367"/>
              <a:ext cx="905009" cy="9050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1" h="121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1" y="121"/>
                  </a:cubicBezTo>
                  <a:cubicBezTo>
                    <a:pt x="94" y="121"/>
                    <a:pt x="121" y="94"/>
                    <a:pt x="121" y="60"/>
                  </a:cubicBezTo>
                  <a:cubicBezTo>
                    <a:pt x="121" y="27"/>
                    <a:pt x="94" y="0"/>
                    <a:pt x="61" y="0"/>
                  </a:cubicBezTo>
                  <a:close/>
                  <a:moveTo>
                    <a:pt x="116" y="64"/>
                  </a:moveTo>
                  <a:cubicBezTo>
                    <a:pt x="115" y="72"/>
                    <a:pt x="113" y="80"/>
                    <a:pt x="109" y="87"/>
                  </a:cubicBezTo>
                  <a:lnTo>
                    <a:pt x="101" y="83"/>
                  </a:lnTo>
                  <a:lnTo>
                    <a:pt x="101" y="84"/>
                  </a:lnTo>
                  <a:cubicBezTo>
                    <a:pt x="101" y="84"/>
                    <a:pt x="100" y="85"/>
                    <a:pt x="100" y="86"/>
                  </a:cubicBezTo>
                  <a:lnTo>
                    <a:pt x="99" y="86"/>
                  </a:lnTo>
                  <a:lnTo>
                    <a:pt x="107" y="91"/>
                  </a:lnTo>
                  <a:cubicBezTo>
                    <a:pt x="102" y="98"/>
                    <a:pt x="96" y="103"/>
                    <a:pt x="89" y="108"/>
                  </a:cubicBezTo>
                  <a:lnTo>
                    <a:pt x="84" y="100"/>
                  </a:lnTo>
                  <a:lnTo>
                    <a:pt x="84" y="101"/>
                  </a:lnTo>
                  <a:cubicBezTo>
                    <a:pt x="83" y="101"/>
                    <a:pt x="83" y="101"/>
                    <a:pt x="82" y="102"/>
                  </a:cubicBezTo>
                  <a:lnTo>
                    <a:pt x="81" y="102"/>
                  </a:lnTo>
                  <a:lnTo>
                    <a:pt x="85" y="110"/>
                  </a:lnTo>
                  <a:cubicBezTo>
                    <a:pt x="78" y="114"/>
                    <a:pt x="70" y="115"/>
                    <a:pt x="61" y="115"/>
                  </a:cubicBezTo>
                  <a:lnTo>
                    <a:pt x="61" y="107"/>
                  </a:lnTo>
                  <a:cubicBezTo>
                    <a:pt x="60" y="107"/>
                    <a:pt x="59" y="107"/>
                    <a:pt x="58" y="107"/>
                  </a:cubicBezTo>
                  <a:lnTo>
                    <a:pt x="57" y="115"/>
                  </a:lnTo>
                  <a:cubicBezTo>
                    <a:pt x="49" y="115"/>
                    <a:pt x="41" y="112"/>
                    <a:pt x="34" y="109"/>
                  </a:cubicBezTo>
                  <a:lnTo>
                    <a:pt x="38" y="101"/>
                  </a:lnTo>
                  <a:cubicBezTo>
                    <a:pt x="37" y="100"/>
                    <a:pt x="37" y="100"/>
                    <a:pt x="36" y="100"/>
                  </a:cubicBezTo>
                  <a:lnTo>
                    <a:pt x="35" y="99"/>
                  </a:lnTo>
                  <a:lnTo>
                    <a:pt x="30" y="106"/>
                  </a:lnTo>
                  <a:cubicBezTo>
                    <a:pt x="23" y="102"/>
                    <a:pt x="18" y="96"/>
                    <a:pt x="14" y="89"/>
                  </a:cubicBezTo>
                  <a:lnTo>
                    <a:pt x="21" y="84"/>
                  </a:lnTo>
                  <a:cubicBezTo>
                    <a:pt x="20" y="83"/>
                    <a:pt x="20" y="83"/>
                    <a:pt x="20" y="82"/>
                  </a:cubicBezTo>
                  <a:lnTo>
                    <a:pt x="19" y="81"/>
                  </a:lnTo>
                  <a:lnTo>
                    <a:pt x="11" y="85"/>
                  </a:lnTo>
                  <a:cubicBezTo>
                    <a:pt x="8" y="77"/>
                    <a:pt x="6" y="69"/>
                    <a:pt x="6" y="61"/>
                  </a:cubicBezTo>
                  <a:lnTo>
                    <a:pt x="14" y="61"/>
                  </a:lnTo>
                  <a:lnTo>
                    <a:pt x="14" y="60"/>
                  </a:lnTo>
                  <a:cubicBezTo>
                    <a:pt x="14" y="60"/>
                    <a:pt x="14" y="59"/>
                    <a:pt x="14" y="58"/>
                  </a:cubicBezTo>
                  <a:lnTo>
                    <a:pt x="14" y="57"/>
                  </a:lnTo>
                  <a:lnTo>
                    <a:pt x="6" y="57"/>
                  </a:lnTo>
                  <a:cubicBezTo>
                    <a:pt x="6" y="49"/>
                    <a:pt x="9" y="41"/>
                    <a:pt x="13" y="34"/>
                  </a:cubicBezTo>
                  <a:lnTo>
                    <a:pt x="20" y="38"/>
                  </a:lnTo>
                  <a:lnTo>
                    <a:pt x="20" y="37"/>
                  </a:lnTo>
                  <a:cubicBezTo>
                    <a:pt x="21" y="37"/>
                    <a:pt x="21" y="36"/>
                    <a:pt x="22" y="35"/>
                  </a:cubicBezTo>
                  <a:lnTo>
                    <a:pt x="23" y="35"/>
                  </a:lnTo>
                  <a:lnTo>
                    <a:pt x="15" y="30"/>
                  </a:lnTo>
                  <a:cubicBezTo>
                    <a:pt x="20" y="23"/>
                    <a:pt x="26" y="18"/>
                    <a:pt x="32" y="13"/>
                  </a:cubicBezTo>
                  <a:lnTo>
                    <a:pt x="37" y="21"/>
                  </a:lnTo>
                  <a:lnTo>
                    <a:pt x="38" y="20"/>
                  </a:lnTo>
                  <a:cubicBezTo>
                    <a:pt x="38" y="20"/>
                    <a:pt x="39" y="20"/>
                    <a:pt x="40" y="19"/>
                  </a:cubicBezTo>
                  <a:lnTo>
                    <a:pt x="41" y="19"/>
                  </a:lnTo>
                  <a:lnTo>
                    <a:pt x="37" y="11"/>
                  </a:lnTo>
                  <a:cubicBezTo>
                    <a:pt x="44" y="8"/>
                    <a:pt x="52" y="6"/>
                    <a:pt x="60" y="5"/>
                  </a:cubicBezTo>
                  <a:lnTo>
                    <a:pt x="60" y="14"/>
                  </a:lnTo>
                  <a:lnTo>
                    <a:pt x="61" y="14"/>
                  </a:lnTo>
                  <a:lnTo>
                    <a:pt x="63" y="14"/>
                  </a:lnTo>
                  <a:lnTo>
                    <a:pt x="64" y="14"/>
                  </a:lnTo>
                  <a:lnTo>
                    <a:pt x="64" y="6"/>
                  </a:lnTo>
                  <a:cubicBezTo>
                    <a:pt x="73" y="6"/>
                    <a:pt x="80" y="8"/>
                    <a:pt x="87" y="12"/>
                  </a:cubicBezTo>
                  <a:lnTo>
                    <a:pt x="83" y="20"/>
                  </a:lnTo>
                  <a:lnTo>
                    <a:pt x="84" y="20"/>
                  </a:lnTo>
                  <a:cubicBezTo>
                    <a:pt x="84" y="21"/>
                    <a:pt x="85" y="21"/>
                    <a:pt x="86" y="22"/>
                  </a:cubicBezTo>
                  <a:lnTo>
                    <a:pt x="87" y="22"/>
                  </a:lnTo>
                  <a:lnTo>
                    <a:pt x="91" y="15"/>
                  </a:lnTo>
                  <a:cubicBezTo>
                    <a:pt x="98" y="19"/>
                    <a:pt x="104" y="25"/>
                    <a:pt x="108" y="32"/>
                  </a:cubicBezTo>
                  <a:lnTo>
                    <a:pt x="101" y="37"/>
                  </a:lnTo>
                  <a:cubicBezTo>
                    <a:pt x="101" y="38"/>
                    <a:pt x="102" y="39"/>
                    <a:pt x="102" y="39"/>
                  </a:cubicBezTo>
                  <a:lnTo>
                    <a:pt x="103" y="40"/>
                  </a:lnTo>
                  <a:lnTo>
                    <a:pt x="110" y="36"/>
                  </a:lnTo>
                  <a:cubicBezTo>
                    <a:pt x="114" y="43"/>
                    <a:pt x="116" y="51"/>
                    <a:pt x="116" y="60"/>
                  </a:cubicBezTo>
                  <a:lnTo>
                    <a:pt x="107" y="60"/>
                  </a:lnTo>
                  <a:cubicBezTo>
                    <a:pt x="107" y="61"/>
                    <a:pt x="107" y="62"/>
                    <a:pt x="107" y="63"/>
                  </a:cubicBezTo>
                  <a:lnTo>
                    <a:pt x="107" y="6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6" name="Freeform: Shape 8599"/>
            <p:cNvSpPr/>
            <p:nvPr/>
          </p:nvSpPr>
          <p:spPr>
            <a:xfrm rot="4800">
              <a:off x="5510305" y="5733886"/>
              <a:ext cx="1108636" cy="12820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" h="171">
                  <a:moveTo>
                    <a:pt x="128" y="46"/>
                  </a:moveTo>
                  <a:lnTo>
                    <a:pt x="133" y="42"/>
                  </a:lnTo>
                  <a:cubicBezTo>
                    <a:pt x="136" y="38"/>
                    <a:pt x="136" y="32"/>
                    <a:pt x="133" y="29"/>
                  </a:cubicBezTo>
                  <a:cubicBezTo>
                    <a:pt x="131" y="27"/>
                    <a:pt x="129" y="26"/>
                    <a:pt x="126" y="26"/>
                  </a:cubicBezTo>
                  <a:cubicBezTo>
                    <a:pt x="124" y="26"/>
                    <a:pt x="121" y="27"/>
                    <a:pt x="120" y="29"/>
                  </a:cubicBezTo>
                  <a:lnTo>
                    <a:pt x="114" y="35"/>
                  </a:lnTo>
                  <a:cubicBezTo>
                    <a:pt x="105" y="29"/>
                    <a:pt x="95" y="25"/>
                    <a:pt x="85" y="23"/>
                  </a:cubicBezTo>
                  <a:lnTo>
                    <a:pt x="85" y="20"/>
                  </a:lnTo>
                  <a:cubicBezTo>
                    <a:pt x="90" y="20"/>
                    <a:pt x="94" y="15"/>
                    <a:pt x="94" y="10"/>
                  </a:cubicBezTo>
                  <a:cubicBezTo>
                    <a:pt x="94" y="5"/>
                    <a:pt x="90" y="0"/>
                    <a:pt x="85" y="0"/>
                  </a:cubicBezTo>
                  <a:lnTo>
                    <a:pt x="66" y="0"/>
                  </a:lnTo>
                  <a:cubicBezTo>
                    <a:pt x="60" y="0"/>
                    <a:pt x="56" y="5"/>
                    <a:pt x="56" y="10"/>
                  </a:cubicBezTo>
                  <a:cubicBezTo>
                    <a:pt x="56" y="15"/>
                    <a:pt x="60" y="20"/>
                    <a:pt x="66" y="20"/>
                  </a:cubicBezTo>
                  <a:lnTo>
                    <a:pt x="66" y="23"/>
                  </a:lnTo>
                  <a:cubicBezTo>
                    <a:pt x="54" y="24"/>
                    <a:pt x="43" y="28"/>
                    <a:pt x="34" y="35"/>
                  </a:cubicBezTo>
                  <a:lnTo>
                    <a:pt x="28" y="29"/>
                  </a:lnTo>
                  <a:cubicBezTo>
                    <a:pt x="27" y="27"/>
                    <a:pt x="24" y="26"/>
                    <a:pt x="21" y="26"/>
                  </a:cubicBezTo>
                  <a:cubicBezTo>
                    <a:pt x="19" y="26"/>
                    <a:pt x="17" y="27"/>
                    <a:pt x="15" y="29"/>
                  </a:cubicBezTo>
                  <a:cubicBezTo>
                    <a:pt x="11" y="32"/>
                    <a:pt x="11" y="38"/>
                    <a:pt x="15" y="42"/>
                  </a:cubicBezTo>
                  <a:lnTo>
                    <a:pt x="20" y="46"/>
                  </a:lnTo>
                  <a:cubicBezTo>
                    <a:pt x="7" y="60"/>
                    <a:pt x="0" y="78"/>
                    <a:pt x="0" y="96"/>
                  </a:cubicBezTo>
                  <a:cubicBezTo>
                    <a:pt x="0" y="137"/>
                    <a:pt x="33" y="171"/>
                    <a:pt x="74" y="171"/>
                  </a:cubicBezTo>
                  <a:cubicBezTo>
                    <a:pt x="115" y="171"/>
                    <a:pt x="148" y="137"/>
                    <a:pt x="148" y="96"/>
                  </a:cubicBezTo>
                  <a:cubicBezTo>
                    <a:pt x="148" y="78"/>
                    <a:pt x="141" y="60"/>
                    <a:pt x="128" y="46"/>
                  </a:cubicBezTo>
                  <a:close/>
                  <a:moveTo>
                    <a:pt x="74" y="166"/>
                  </a:moveTo>
                  <a:cubicBezTo>
                    <a:pt x="36" y="166"/>
                    <a:pt x="4" y="135"/>
                    <a:pt x="4" y="96"/>
                  </a:cubicBezTo>
                  <a:cubicBezTo>
                    <a:pt x="4" y="78"/>
                    <a:pt x="12" y="60"/>
                    <a:pt x="26" y="47"/>
                  </a:cubicBezTo>
                  <a:lnTo>
                    <a:pt x="26" y="46"/>
                  </a:lnTo>
                  <a:lnTo>
                    <a:pt x="18" y="38"/>
                  </a:lnTo>
                  <a:cubicBezTo>
                    <a:pt x="16" y="37"/>
                    <a:pt x="16" y="34"/>
                    <a:pt x="18" y="32"/>
                  </a:cubicBezTo>
                  <a:cubicBezTo>
                    <a:pt x="19" y="31"/>
                    <a:pt x="20" y="31"/>
                    <a:pt x="21" y="31"/>
                  </a:cubicBezTo>
                  <a:cubicBezTo>
                    <a:pt x="23" y="31"/>
                    <a:pt x="24" y="31"/>
                    <a:pt x="25" y="32"/>
                  </a:cubicBezTo>
                  <a:lnTo>
                    <a:pt x="33" y="40"/>
                  </a:lnTo>
                  <a:cubicBezTo>
                    <a:pt x="43" y="33"/>
                    <a:pt x="55" y="29"/>
                    <a:pt x="67" y="28"/>
                  </a:cubicBezTo>
                  <a:cubicBezTo>
                    <a:pt x="68" y="27"/>
                    <a:pt x="68" y="27"/>
                    <a:pt x="70" y="27"/>
                  </a:cubicBezTo>
                  <a:lnTo>
                    <a:pt x="70" y="15"/>
                  </a:lnTo>
                  <a:lnTo>
                    <a:pt x="66" y="15"/>
                  </a:lnTo>
                  <a:cubicBezTo>
                    <a:pt x="63" y="15"/>
                    <a:pt x="61" y="13"/>
                    <a:pt x="61" y="10"/>
                  </a:cubicBezTo>
                  <a:cubicBezTo>
                    <a:pt x="61" y="7"/>
                    <a:pt x="63" y="5"/>
                    <a:pt x="66" y="5"/>
                  </a:cubicBezTo>
                  <a:lnTo>
                    <a:pt x="85" y="5"/>
                  </a:lnTo>
                  <a:cubicBezTo>
                    <a:pt x="88" y="5"/>
                    <a:pt x="90" y="7"/>
                    <a:pt x="90" y="10"/>
                  </a:cubicBezTo>
                  <a:cubicBezTo>
                    <a:pt x="90" y="13"/>
                    <a:pt x="88" y="15"/>
                    <a:pt x="85" y="15"/>
                  </a:cubicBezTo>
                  <a:lnTo>
                    <a:pt x="80" y="15"/>
                  </a:lnTo>
                  <a:lnTo>
                    <a:pt x="80" y="27"/>
                  </a:lnTo>
                  <a:lnTo>
                    <a:pt x="81" y="28"/>
                  </a:lnTo>
                  <a:cubicBezTo>
                    <a:pt x="82" y="28"/>
                    <a:pt x="83" y="28"/>
                    <a:pt x="84" y="28"/>
                  </a:cubicBezTo>
                  <a:cubicBezTo>
                    <a:pt x="95" y="30"/>
                    <a:pt x="105" y="34"/>
                    <a:pt x="114" y="40"/>
                  </a:cubicBezTo>
                  <a:lnTo>
                    <a:pt x="115" y="40"/>
                  </a:lnTo>
                  <a:lnTo>
                    <a:pt x="123" y="32"/>
                  </a:lnTo>
                  <a:cubicBezTo>
                    <a:pt x="125" y="30"/>
                    <a:pt x="128" y="30"/>
                    <a:pt x="129" y="32"/>
                  </a:cubicBezTo>
                  <a:cubicBezTo>
                    <a:pt x="131" y="34"/>
                    <a:pt x="131" y="37"/>
                    <a:pt x="129" y="38"/>
                  </a:cubicBezTo>
                  <a:lnTo>
                    <a:pt x="121" y="46"/>
                  </a:lnTo>
                  <a:lnTo>
                    <a:pt x="122" y="47"/>
                  </a:lnTo>
                  <a:cubicBezTo>
                    <a:pt x="136" y="60"/>
                    <a:pt x="143" y="77"/>
                    <a:pt x="143" y="96"/>
                  </a:cubicBezTo>
                  <a:cubicBezTo>
                    <a:pt x="143" y="135"/>
                    <a:pt x="112" y="166"/>
                    <a:pt x="74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97" name="Freeform: Shape 8600"/>
          <p:cNvSpPr/>
          <p:nvPr/>
        </p:nvSpPr>
        <p:spPr>
          <a:xfrm rot="4800">
            <a:off x="4977451" y="2049832"/>
            <a:ext cx="704210" cy="7042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0" h="250">
                <a:moveTo>
                  <a:pt x="250" y="124"/>
                </a:moveTo>
                <a:cubicBezTo>
                  <a:pt x="250" y="194"/>
                  <a:pt x="194" y="250"/>
                  <a:pt x="124" y="250"/>
                </a:cubicBezTo>
                <a:cubicBezTo>
                  <a:pt x="56" y="250"/>
                  <a:pt x="0" y="194"/>
                  <a:pt x="0" y="124"/>
                </a:cubicBezTo>
                <a:cubicBezTo>
                  <a:pt x="0" y="55"/>
                  <a:pt x="56" y="0"/>
                  <a:pt x="124" y="0"/>
                </a:cubicBezTo>
                <a:cubicBezTo>
                  <a:pt x="194" y="0"/>
                  <a:pt x="250" y="55"/>
                  <a:pt x="250" y="12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8" name="Freeform: Shape 8601"/>
          <p:cNvSpPr/>
          <p:nvPr/>
        </p:nvSpPr>
        <p:spPr>
          <a:xfrm rot="4800">
            <a:off x="5118874" y="2174262"/>
            <a:ext cx="421395" cy="41856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" h="149">
                <a:moveTo>
                  <a:pt x="132" y="19"/>
                </a:moveTo>
                <a:lnTo>
                  <a:pt x="102" y="19"/>
                </a:lnTo>
                <a:cubicBezTo>
                  <a:pt x="102" y="8"/>
                  <a:pt x="94" y="0"/>
                  <a:pt x="83" y="0"/>
                </a:cubicBezTo>
                <a:lnTo>
                  <a:pt x="66" y="0"/>
                </a:lnTo>
                <a:cubicBezTo>
                  <a:pt x="56" y="0"/>
                  <a:pt x="47" y="8"/>
                  <a:pt x="47" y="19"/>
                </a:cubicBezTo>
                <a:lnTo>
                  <a:pt x="17" y="19"/>
                </a:lnTo>
                <a:cubicBezTo>
                  <a:pt x="7" y="19"/>
                  <a:pt x="0" y="27"/>
                  <a:pt x="0" y="36"/>
                </a:cubicBezTo>
                <a:lnTo>
                  <a:pt x="0" y="54"/>
                </a:lnTo>
                <a:lnTo>
                  <a:pt x="0" y="59"/>
                </a:lnTo>
                <a:lnTo>
                  <a:pt x="0" y="131"/>
                </a:lnTo>
                <a:cubicBezTo>
                  <a:pt x="0" y="141"/>
                  <a:pt x="7" y="149"/>
                  <a:pt x="17" y="149"/>
                </a:cubicBezTo>
                <a:lnTo>
                  <a:pt x="132" y="149"/>
                </a:lnTo>
                <a:cubicBezTo>
                  <a:pt x="142" y="149"/>
                  <a:pt x="150" y="141"/>
                  <a:pt x="150" y="131"/>
                </a:cubicBezTo>
                <a:lnTo>
                  <a:pt x="150" y="36"/>
                </a:lnTo>
                <a:cubicBezTo>
                  <a:pt x="150" y="27"/>
                  <a:pt x="142" y="19"/>
                  <a:pt x="132" y="19"/>
                </a:cubicBezTo>
                <a:close/>
                <a:moveTo>
                  <a:pt x="66" y="4"/>
                </a:moveTo>
                <a:lnTo>
                  <a:pt x="83" y="4"/>
                </a:lnTo>
                <a:cubicBezTo>
                  <a:pt x="91" y="4"/>
                  <a:pt x="98" y="11"/>
                  <a:pt x="98" y="19"/>
                </a:cubicBezTo>
                <a:lnTo>
                  <a:pt x="93" y="19"/>
                </a:lnTo>
                <a:cubicBezTo>
                  <a:pt x="93" y="14"/>
                  <a:pt x="88" y="10"/>
                  <a:pt x="83" y="10"/>
                </a:cubicBezTo>
                <a:lnTo>
                  <a:pt x="66" y="10"/>
                </a:lnTo>
                <a:cubicBezTo>
                  <a:pt x="61" y="10"/>
                  <a:pt x="57" y="14"/>
                  <a:pt x="57" y="19"/>
                </a:cubicBezTo>
                <a:lnTo>
                  <a:pt x="51" y="19"/>
                </a:lnTo>
                <a:cubicBezTo>
                  <a:pt x="51" y="11"/>
                  <a:pt x="58" y="4"/>
                  <a:pt x="66" y="4"/>
                </a:cubicBezTo>
                <a:close/>
                <a:moveTo>
                  <a:pt x="88" y="19"/>
                </a:moveTo>
                <a:lnTo>
                  <a:pt x="61" y="19"/>
                </a:lnTo>
                <a:cubicBezTo>
                  <a:pt x="61" y="16"/>
                  <a:pt x="63" y="14"/>
                  <a:pt x="66" y="14"/>
                </a:cubicBezTo>
                <a:lnTo>
                  <a:pt x="83" y="14"/>
                </a:lnTo>
                <a:cubicBezTo>
                  <a:pt x="86" y="14"/>
                  <a:pt x="88" y="16"/>
                  <a:pt x="88" y="19"/>
                </a:cubicBezTo>
                <a:close/>
                <a:moveTo>
                  <a:pt x="4" y="36"/>
                </a:moveTo>
                <a:cubicBezTo>
                  <a:pt x="4" y="29"/>
                  <a:pt x="10" y="23"/>
                  <a:pt x="17" y="23"/>
                </a:cubicBezTo>
                <a:lnTo>
                  <a:pt x="132" y="23"/>
                </a:lnTo>
                <a:cubicBezTo>
                  <a:pt x="140" y="23"/>
                  <a:pt x="146" y="29"/>
                  <a:pt x="146" y="36"/>
                </a:cubicBezTo>
                <a:lnTo>
                  <a:pt x="146" y="57"/>
                </a:lnTo>
                <a:cubicBezTo>
                  <a:pt x="131" y="67"/>
                  <a:pt x="112" y="74"/>
                  <a:pt x="91" y="77"/>
                </a:cubicBezTo>
                <a:lnTo>
                  <a:pt x="91" y="76"/>
                </a:lnTo>
                <a:lnTo>
                  <a:pt x="91" y="62"/>
                </a:lnTo>
                <a:lnTo>
                  <a:pt x="58" y="62"/>
                </a:lnTo>
                <a:lnTo>
                  <a:pt x="58" y="77"/>
                </a:lnTo>
                <a:cubicBezTo>
                  <a:pt x="37" y="74"/>
                  <a:pt x="19" y="68"/>
                  <a:pt x="4" y="58"/>
                </a:cubicBezTo>
                <a:close/>
                <a:moveTo>
                  <a:pt x="87" y="108"/>
                </a:moveTo>
                <a:lnTo>
                  <a:pt x="62" y="108"/>
                </a:lnTo>
                <a:lnTo>
                  <a:pt x="62" y="66"/>
                </a:lnTo>
                <a:lnTo>
                  <a:pt x="87" y="66"/>
                </a:lnTo>
                <a:close/>
                <a:moveTo>
                  <a:pt x="132" y="145"/>
                </a:moveTo>
                <a:lnTo>
                  <a:pt x="17" y="145"/>
                </a:lnTo>
                <a:cubicBezTo>
                  <a:pt x="10" y="145"/>
                  <a:pt x="4" y="139"/>
                  <a:pt x="4" y="131"/>
                </a:cubicBezTo>
                <a:lnTo>
                  <a:pt x="4" y="63"/>
                </a:lnTo>
                <a:cubicBezTo>
                  <a:pt x="19" y="72"/>
                  <a:pt x="38" y="79"/>
                  <a:pt x="58" y="81"/>
                </a:cubicBezTo>
                <a:lnTo>
                  <a:pt x="58" y="112"/>
                </a:lnTo>
                <a:lnTo>
                  <a:pt x="91" y="112"/>
                </a:lnTo>
                <a:lnTo>
                  <a:pt x="91" y="81"/>
                </a:lnTo>
                <a:cubicBezTo>
                  <a:pt x="112" y="78"/>
                  <a:pt x="131" y="72"/>
                  <a:pt x="146" y="62"/>
                </a:cubicBezTo>
                <a:lnTo>
                  <a:pt x="146" y="131"/>
                </a:lnTo>
                <a:cubicBezTo>
                  <a:pt x="146" y="139"/>
                  <a:pt x="140" y="145"/>
                  <a:pt x="132" y="145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9" name="Freeform: Shape 8602"/>
          <p:cNvSpPr/>
          <p:nvPr/>
        </p:nvSpPr>
        <p:spPr>
          <a:xfrm rot="4800">
            <a:off x="6504512" y="2051969"/>
            <a:ext cx="704210" cy="7042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0" h="250">
                <a:moveTo>
                  <a:pt x="250" y="124"/>
                </a:moveTo>
                <a:cubicBezTo>
                  <a:pt x="250" y="194"/>
                  <a:pt x="194" y="250"/>
                  <a:pt x="125" y="250"/>
                </a:cubicBezTo>
                <a:cubicBezTo>
                  <a:pt x="55" y="250"/>
                  <a:pt x="0" y="194"/>
                  <a:pt x="0" y="124"/>
                </a:cubicBezTo>
                <a:cubicBezTo>
                  <a:pt x="0" y="55"/>
                  <a:pt x="55" y="0"/>
                  <a:pt x="125" y="0"/>
                </a:cubicBezTo>
                <a:cubicBezTo>
                  <a:pt x="194" y="0"/>
                  <a:pt x="250" y="55"/>
                  <a:pt x="250" y="12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307" name="Group 306"/>
          <p:cNvGrpSpPr/>
          <p:nvPr/>
        </p:nvGrpSpPr>
        <p:grpSpPr>
          <a:xfrm>
            <a:off x="6614810" y="2272548"/>
            <a:ext cx="480786" cy="257361"/>
            <a:chOff x="17636319" y="6060128"/>
            <a:chExt cx="1282096" cy="686296"/>
          </a:xfrm>
          <a:solidFill>
            <a:schemeClr val="accent4"/>
          </a:solidFill>
        </p:grpSpPr>
        <p:sp>
          <p:nvSpPr>
            <p:cNvPr id="300" name="Freeform: Shape 8603"/>
            <p:cNvSpPr/>
            <p:nvPr/>
          </p:nvSpPr>
          <p:spPr>
            <a:xfrm rot="4800">
              <a:off x="17636319" y="6060128"/>
              <a:ext cx="1282096" cy="6862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92">
                  <a:moveTo>
                    <a:pt x="171" y="32"/>
                  </a:moveTo>
                  <a:lnTo>
                    <a:pt x="158" y="32"/>
                  </a:lnTo>
                  <a:lnTo>
                    <a:pt x="158" y="22"/>
                  </a:lnTo>
                  <a:cubicBezTo>
                    <a:pt x="158" y="15"/>
                    <a:pt x="152" y="10"/>
                    <a:pt x="145" y="10"/>
                  </a:cubicBezTo>
                  <a:cubicBezTo>
                    <a:pt x="142" y="10"/>
                    <a:pt x="139" y="11"/>
                    <a:pt x="137" y="13"/>
                  </a:cubicBezTo>
                  <a:cubicBezTo>
                    <a:pt x="137" y="6"/>
                    <a:pt x="131" y="0"/>
                    <a:pt x="124" y="0"/>
                  </a:cubicBezTo>
                  <a:cubicBezTo>
                    <a:pt x="117" y="0"/>
                    <a:pt x="112" y="6"/>
                    <a:pt x="112" y="13"/>
                  </a:cubicBezTo>
                  <a:lnTo>
                    <a:pt x="112" y="32"/>
                  </a:lnTo>
                  <a:lnTo>
                    <a:pt x="59" y="32"/>
                  </a:lnTo>
                  <a:lnTo>
                    <a:pt x="59" y="13"/>
                  </a:lnTo>
                  <a:cubicBezTo>
                    <a:pt x="59" y="6"/>
                    <a:pt x="53" y="0"/>
                    <a:pt x="46" y="0"/>
                  </a:cubicBezTo>
                  <a:cubicBezTo>
                    <a:pt x="39" y="0"/>
                    <a:pt x="34" y="6"/>
                    <a:pt x="34" y="13"/>
                  </a:cubicBezTo>
                  <a:cubicBezTo>
                    <a:pt x="31" y="11"/>
                    <a:pt x="29" y="10"/>
                    <a:pt x="25" y="10"/>
                  </a:cubicBezTo>
                  <a:cubicBezTo>
                    <a:pt x="19" y="10"/>
                    <a:pt x="13" y="15"/>
                    <a:pt x="13" y="22"/>
                  </a:cubicBezTo>
                  <a:lnTo>
                    <a:pt x="13" y="32"/>
                  </a:lnTo>
                  <a:lnTo>
                    <a:pt x="0" y="32"/>
                  </a:lnTo>
                  <a:lnTo>
                    <a:pt x="0" y="61"/>
                  </a:lnTo>
                  <a:lnTo>
                    <a:pt x="13" y="61"/>
                  </a:lnTo>
                  <a:lnTo>
                    <a:pt x="13" y="71"/>
                  </a:lnTo>
                  <a:cubicBezTo>
                    <a:pt x="13" y="78"/>
                    <a:pt x="19" y="83"/>
                    <a:pt x="25" y="83"/>
                  </a:cubicBezTo>
                  <a:cubicBezTo>
                    <a:pt x="29" y="83"/>
                    <a:pt x="31" y="82"/>
                    <a:pt x="34" y="80"/>
                  </a:cubicBezTo>
                  <a:cubicBezTo>
                    <a:pt x="34" y="87"/>
                    <a:pt x="39" y="92"/>
                    <a:pt x="46" y="92"/>
                  </a:cubicBezTo>
                  <a:cubicBezTo>
                    <a:pt x="53" y="92"/>
                    <a:pt x="59" y="87"/>
                    <a:pt x="59" y="80"/>
                  </a:cubicBezTo>
                  <a:lnTo>
                    <a:pt x="59" y="61"/>
                  </a:lnTo>
                  <a:lnTo>
                    <a:pt x="112" y="61"/>
                  </a:lnTo>
                  <a:lnTo>
                    <a:pt x="112" y="80"/>
                  </a:lnTo>
                  <a:cubicBezTo>
                    <a:pt x="112" y="87"/>
                    <a:pt x="117" y="92"/>
                    <a:pt x="124" y="92"/>
                  </a:cubicBezTo>
                  <a:cubicBezTo>
                    <a:pt x="131" y="92"/>
                    <a:pt x="137" y="87"/>
                    <a:pt x="137" y="80"/>
                  </a:cubicBezTo>
                  <a:cubicBezTo>
                    <a:pt x="139" y="82"/>
                    <a:pt x="142" y="83"/>
                    <a:pt x="145" y="83"/>
                  </a:cubicBezTo>
                  <a:cubicBezTo>
                    <a:pt x="152" y="83"/>
                    <a:pt x="158" y="78"/>
                    <a:pt x="158" y="71"/>
                  </a:cubicBezTo>
                  <a:lnTo>
                    <a:pt x="158" y="61"/>
                  </a:lnTo>
                  <a:lnTo>
                    <a:pt x="171" y="61"/>
                  </a:lnTo>
                  <a:close/>
                  <a:moveTo>
                    <a:pt x="145" y="79"/>
                  </a:moveTo>
                  <a:cubicBezTo>
                    <a:pt x="141" y="79"/>
                    <a:pt x="137" y="75"/>
                    <a:pt x="137" y="71"/>
                  </a:cubicBezTo>
                  <a:lnTo>
                    <a:pt x="137" y="22"/>
                  </a:lnTo>
                  <a:cubicBezTo>
                    <a:pt x="137" y="17"/>
                    <a:pt x="141" y="14"/>
                    <a:pt x="145" y="14"/>
                  </a:cubicBezTo>
                  <a:cubicBezTo>
                    <a:pt x="150" y="14"/>
                    <a:pt x="154" y="17"/>
                    <a:pt x="154" y="22"/>
                  </a:cubicBezTo>
                  <a:lnTo>
                    <a:pt x="154" y="71"/>
                  </a:lnTo>
                  <a:cubicBezTo>
                    <a:pt x="154" y="75"/>
                    <a:pt x="150" y="79"/>
                    <a:pt x="145" y="79"/>
                  </a:cubicBezTo>
                  <a:close/>
                  <a:moveTo>
                    <a:pt x="124" y="89"/>
                  </a:moveTo>
                  <a:cubicBezTo>
                    <a:pt x="120" y="89"/>
                    <a:pt x="116" y="84"/>
                    <a:pt x="116" y="80"/>
                  </a:cubicBezTo>
                  <a:lnTo>
                    <a:pt x="116" y="13"/>
                  </a:lnTo>
                  <a:cubicBezTo>
                    <a:pt x="116" y="8"/>
                    <a:pt x="120" y="4"/>
                    <a:pt x="124" y="4"/>
                  </a:cubicBezTo>
                  <a:cubicBezTo>
                    <a:pt x="129" y="4"/>
                    <a:pt x="133" y="8"/>
                    <a:pt x="133" y="13"/>
                  </a:cubicBezTo>
                  <a:lnTo>
                    <a:pt x="133" y="22"/>
                  </a:lnTo>
                  <a:lnTo>
                    <a:pt x="133" y="71"/>
                  </a:lnTo>
                  <a:lnTo>
                    <a:pt x="133" y="80"/>
                  </a:lnTo>
                  <a:cubicBezTo>
                    <a:pt x="133" y="84"/>
                    <a:pt x="129" y="89"/>
                    <a:pt x="124" y="89"/>
                  </a:cubicBezTo>
                  <a:close/>
                  <a:moveTo>
                    <a:pt x="46" y="89"/>
                  </a:moveTo>
                  <a:cubicBezTo>
                    <a:pt x="42" y="89"/>
                    <a:pt x="38" y="84"/>
                    <a:pt x="38" y="80"/>
                  </a:cubicBezTo>
                  <a:lnTo>
                    <a:pt x="38" y="71"/>
                  </a:lnTo>
                  <a:lnTo>
                    <a:pt x="38" y="22"/>
                  </a:lnTo>
                  <a:lnTo>
                    <a:pt x="38" y="13"/>
                  </a:lnTo>
                  <a:cubicBezTo>
                    <a:pt x="38" y="8"/>
                    <a:pt x="42" y="4"/>
                    <a:pt x="46" y="4"/>
                  </a:cubicBezTo>
                  <a:cubicBezTo>
                    <a:pt x="51" y="4"/>
                    <a:pt x="56" y="8"/>
                    <a:pt x="56" y="13"/>
                  </a:cubicBezTo>
                  <a:lnTo>
                    <a:pt x="56" y="80"/>
                  </a:lnTo>
                  <a:cubicBezTo>
                    <a:pt x="56" y="84"/>
                    <a:pt x="51" y="89"/>
                    <a:pt x="46" y="89"/>
                  </a:cubicBezTo>
                  <a:close/>
                  <a:moveTo>
                    <a:pt x="25" y="79"/>
                  </a:moveTo>
                  <a:cubicBezTo>
                    <a:pt x="21" y="79"/>
                    <a:pt x="17" y="75"/>
                    <a:pt x="17" y="71"/>
                  </a:cubicBezTo>
                  <a:lnTo>
                    <a:pt x="17" y="22"/>
                  </a:lnTo>
                  <a:cubicBezTo>
                    <a:pt x="17" y="17"/>
                    <a:pt x="21" y="14"/>
                    <a:pt x="25" y="14"/>
                  </a:cubicBezTo>
                  <a:cubicBezTo>
                    <a:pt x="30" y="14"/>
                    <a:pt x="34" y="17"/>
                    <a:pt x="34" y="22"/>
                  </a:cubicBezTo>
                  <a:lnTo>
                    <a:pt x="34" y="71"/>
                  </a:lnTo>
                  <a:cubicBezTo>
                    <a:pt x="34" y="75"/>
                    <a:pt x="30" y="79"/>
                    <a:pt x="25" y="79"/>
                  </a:cubicBezTo>
                  <a:close/>
                  <a:moveTo>
                    <a:pt x="4" y="35"/>
                  </a:moveTo>
                  <a:lnTo>
                    <a:pt x="13" y="35"/>
                  </a:lnTo>
                  <a:lnTo>
                    <a:pt x="13" y="57"/>
                  </a:lnTo>
                  <a:lnTo>
                    <a:pt x="4" y="57"/>
                  </a:lnTo>
                  <a:close/>
                  <a:moveTo>
                    <a:pt x="59" y="35"/>
                  </a:moveTo>
                  <a:lnTo>
                    <a:pt x="112" y="35"/>
                  </a:lnTo>
                  <a:lnTo>
                    <a:pt x="112" y="57"/>
                  </a:lnTo>
                  <a:lnTo>
                    <a:pt x="59" y="57"/>
                  </a:lnTo>
                  <a:close/>
                  <a:moveTo>
                    <a:pt x="167" y="57"/>
                  </a:moveTo>
                  <a:lnTo>
                    <a:pt x="158" y="57"/>
                  </a:lnTo>
                  <a:lnTo>
                    <a:pt x="158" y="35"/>
                  </a:lnTo>
                  <a:lnTo>
                    <a:pt x="167" y="35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1" name="Freeform: Shape 8604"/>
            <p:cNvSpPr/>
            <p:nvPr/>
          </p:nvSpPr>
          <p:spPr>
            <a:xfrm rot="4800">
              <a:off x="18118886" y="6437193"/>
              <a:ext cx="309212" cy="75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2">
                  <a:moveTo>
                    <a:pt x="42" y="2"/>
                  </a:moveTo>
                  <a:lnTo>
                    <a:pt x="1" y="2"/>
                  </a:ln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lnTo>
                    <a:pt x="42" y="0"/>
                  </a:lnTo>
                  <a:lnTo>
                    <a:pt x="42" y="1"/>
                  </a:lnTo>
                  <a:cubicBezTo>
                    <a:pt x="42" y="2"/>
                    <a:pt x="42" y="2"/>
                    <a:pt x="42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02" name="Freeform: Shape 8605"/>
          <p:cNvSpPr/>
          <p:nvPr/>
        </p:nvSpPr>
        <p:spPr>
          <a:xfrm rot="4800">
            <a:off x="3450381" y="2047703"/>
            <a:ext cx="704210" cy="7042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0" h="250">
                <a:moveTo>
                  <a:pt x="250" y="124"/>
                </a:moveTo>
                <a:cubicBezTo>
                  <a:pt x="250" y="194"/>
                  <a:pt x="194" y="250"/>
                  <a:pt x="125" y="250"/>
                </a:cubicBezTo>
                <a:cubicBezTo>
                  <a:pt x="56" y="250"/>
                  <a:pt x="0" y="194"/>
                  <a:pt x="0" y="124"/>
                </a:cubicBezTo>
                <a:cubicBezTo>
                  <a:pt x="0" y="55"/>
                  <a:pt x="56" y="0"/>
                  <a:pt x="125" y="0"/>
                </a:cubicBezTo>
                <a:cubicBezTo>
                  <a:pt x="194" y="0"/>
                  <a:pt x="250" y="55"/>
                  <a:pt x="250" y="12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586085" y="2189102"/>
            <a:ext cx="432708" cy="452495"/>
            <a:chOff x="9559718" y="5837605"/>
            <a:chExt cx="1153887" cy="1206654"/>
          </a:xfrm>
          <a:solidFill>
            <a:schemeClr val="accent2"/>
          </a:solidFill>
        </p:grpSpPr>
        <p:sp>
          <p:nvSpPr>
            <p:cNvPr id="303" name="Freeform: Shape 8606"/>
            <p:cNvSpPr/>
            <p:nvPr/>
          </p:nvSpPr>
          <p:spPr>
            <a:xfrm rot="4800">
              <a:off x="9559718" y="5905460"/>
              <a:ext cx="1153887" cy="11387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4" h="152">
                  <a:moveTo>
                    <a:pt x="128" y="0"/>
                  </a:moveTo>
                  <a:lnTo>
                    <a:pt x="98" y="0"/>
                  </a:lnTo>
                  <a:cubicBezTo>
                    <a:pt x="100" y="2"/>
                    <a:pt x="101" y="3"/>
                    <a:pt x="102" y="5"/>
                  </a:cubicBezTo>
                  <a:lnTo>
                    <a:pt x="128" y="5"/>
                  </a:lnTo>
                  <a:cubicBezTo>
                    <a:pt x="139" y="5"/>
                    <a:pt x="149" y="14"/>
                    <a:pt x="149" y="26"/>
                  </a:cubicBezTo>
                  <a:lnTo>
                    <a:pt x="140" y="126"/>
                  </a:lnTo>
                  <a:cubicBezTo>
                    <a:pt x="140" y="138"/>
                    <a:pt x="131" y="147"/>
                    <a:pt x="119" y="147"/>
                  </a:cubicBezTo>
                  <a:lnTo>
                    <a:pt x="35" y="147"/>
                  </a:lnTo>
                  <a:cubicBezTo>
                    <a:pt x="23" y="147"/>
                    <a:pt x="14" y="138"/>
                    <a:pt x="14" y="126"/>
                  </a:cubicBezTo>
                  <a:lnTo>
                    <a:pt x="4" y="26"/>
                  </a:lnTo>
                  <a:cubicBezTo>
                    <a:pt x="4" y="14"/>
                    <a:pt x="14" y="5"/>
                    <a:pt x="26" y="5"/>
                  </a:cubicBezTo>
                  <a:lnTo>
                    <a:pt x="52" y="5"/>
                  </a:lnTo>
                  <a:cubicBezTo>
                    <a:pt x="52" y="3"/>
                    <a:pt x="54" y="2"/>
                    <a:pt x="56" y="0"/>
                  </a:cubicBezTo>
                  <a:lnTo>
                    <a:pt x="26" y="0"/>
                  </a:lnTo>
                  <a:cubicBezTo>
                    <a:pt x="12" y="0"/>
                    <a:pt x="0" y="12"/>
                    <a:pt x="0" y="26"/>
                  </a:cubicBezTo>
                  <a:lnTo>
                    <a:pt x="9" y="126"/>
                  </a:lnTo>
                  <a:cubicBezTo>
                    <a:pt x="9" y="140"/>
                    <a:pt x="20" y="152"/>
                    <a:pt x="35" y="152"/>
                  </a:cubicBezTo>
                  <a:lnTo>
                    <a:pt x="119" y="152"/>
                  </a:lnTo>
                  <a:cubicBezTo>
                    <a:pt x="133" y="152"/>
                    <a:pt x="145" y="140"/>
                    <a:pt x="145" y="126"/>
                  </a:cubicBezTo>
                  <a:lnTo>
                    <a:pt x="154" y="26"/>
                  </a:lnTo>
                  <a:cubicBezTo>
                    <a:pt x="154" y="12"/>
                    <a:pt x="142" y="0"/>
                    <a:pt x="128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4" name="Freeform: Shape 8607"/>
            <p:cNvSpPr/>
            <p:nvPr/>
          </p:nvSpPr>
          <p:spPr>
            <a:xfrm rot="4800">
              <a:off x="9884516" y="5845147"/>
              <a:ext cx="497755" cy="4977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" h="67">
                  <a:moveTo>
                    <a:pt x="34" y="67"/>
                  </a:moveTo>
                  <a:cubicBezTo>
                    <a:pt x="15" y="67"/>
                    <a:pt x="0" y="52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2" y="0"/>
                    <a:pt x="67" y="15"/>
                    <a:pt x="67" y="33"/>
                  </a:cubicBezTo>
                  <a:cubicBezTo>
                    <a:pt x="67" y="52"/>
                    <a:pt x="52" y="67"/>
                    <a:pt x="34" y="67"/>
                  </a:cubicBezTo>
                  <a:close/>
                  <a:moveTo>
                    <a:pt x="34" y="1"/>
                  </a:moveTo>
                  <a:cubicBezTo>
                    <a:pt x="16" y="1"/>
                    <a:pt x="2" y="16"/>
                    <a:pt x="2" y="33"/>
                  </a:cubicBezTo>
                  <a:cubicBezTo>
                    <a:pt x="2" y="51"/>
                    <a:pt x="16" y="65"/>
                    <a:pt x="34" y="65"/>
                  </a:cubicBezTo>
                  <a:cubicBezTo>
                    <a:pt x="52" y="65"/>
                    <a:pt x="66" y="51"/>
                    <a:pt x="66" y="33"/>
                  </a:cubicBezTo>
                  <a:cubicBezTo>
                    <a:pt x="66" y="16"/>
                    <a:pt x="52" y="1"/>
                    <a:pt x="34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5" name="Freeform: Shape 8608"/>
            <p:cNvSpPr/>
            <p:nvPr/>
          </p:nvSpPr>
          <p:spPr>
            <a:xfrm rot="4800">
              <a:off x="10016937" y="6007881"/>
              <a:ext cx="165918" cy="1282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" h="18">
                  <a:moveTo>
                    <a:pt x="19" y="4"/>
                  </a:moveTo>
                  <a:lnTo>
                    <a:pt x="18" y="4"/>
                  </a:lnTo>
                  <a:cubicBezTo>
                    <a:pt x="15" y="3"/>
                    <a:pt x="13" y="3"/>
                    <a:pt x="11" y="5"/>
                  </a:cubicBezTo>
                  <a:lnTo>
                    <a:pt x="2" y="0"/>
                  </a:lnTo>
                  <a:cubicBezTo>
                    <a:pt x="2" y="-1"/>
                    <a:pt x="0" y="0"/>
                    <a:pt x="0" y="1"/>
                  </a:cubicBezTo>
                  <a:cubicBezTo>
                    <a:pt x="-1" y="1"/>
                    <a:pt x="0" y="3"/>
                    <a:pt x="0" y="3"/>
                  </a:cubicBezTo>
                  <a:lnTo>
                    <a:pt x="8" y="8"/>
                  </a:lnTo>
                  <a:cubicBezTo>
                    <a:pt x="8" y="9"/>
                    <a:pt x="8" y="10"/>
                    <a:pt x="8" y="11"/>
                  </a:cubicBezTo>
                  <a:cubicBezTo>
                    <a:pt x="8" y="15"/>
                    <a:pt x="11" y="18"/>
                    <a:pt x="16" y="18"/>
                  </a:cubicBezTo>
                  <a:cubicBezTo>
                    <a:pt x="20" y="18"/>
                    <a:pt x="23" y="15"/>
                    <a:pt x="23" y="11"/>
                  </a:cubicBezTo>
                  <a:cubicBezTo>
                    <a:pt x="23" y="8"/>
                    <a:pt x="22" y="6"/>
                    <a:pt x="19" y="4"/>
                  </a:cubicBezTo>
                  <a:close/>
                  <a:moveTo>
                    <a:pt x="16" y="15"/>
                  </a:moveTo>
                  <a:cubicBezTo>
                    <a:pt x="13" y="15"/>
                    <a:pt x="11" y="13"/>
                    <a:pt x="11" y="11"/>
                  </a:cubicBezTo>
                  <a:cubicBezTo>
                    <a:pt x="11" y="8"/>
                    <a:pt x="13" y="6"/>
                    <a:pt x="16" y="6"/>
                  </a:cubicBezTo>
                  <a:cubicBezTo>
                    <a:pt x="18" y="6"/>
                    <a:pt x="20" y="8"/>
                    <a:pt x="20" y="11"/>
                  </a:cubicBezTo>
                  <a:cubicBezTo>
                    <a:pt x="20" y="13"/>
                    <a:pt x="18" y="15"/>
                    <a:pt x="16" y="1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6" name="Freeform: Shape 8609"/>
            <p:cNvSpPr/>
            <p:nvPr/>
          </p:nvSpPr>
          <p:spPr>
            <a:xfrm rot="4800">
              <a:off x="9884516" y="5837605"/>
              <a:ext cx="505297" cy="5052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68">
                  <a:moveTo>
                    <a:pt x="34" y="0"/>
                  </a:moveTo>
                  <a:cubicBezTo>
                    <a:pt x="15" y="0"/>
                    <a:pt x="0" y="16"/>
                    <a:pt x="0" y="34"/>
                  </a:cubicBezTo>
                  <a:cubicBezTo>
                    <a:pt x="0" y="53"/>
                    <a:pt x="15" y="68"/>
                    <a:pt x="34" y="68"/>
                  </a:cubicBezTo>
                  <a:cubicBezTo>
                    <a:pt x="52" y="68"/>
                    <a:pt x="68" y="53"/>
                    <a:pt x="68" y="34"/>
                  </a:cubicBezTo>
                  <a:cubicBezTo>
                    <a:pt x="68" y="16"/>
                    <a:pt x="52" y="0"/>
                    <a:pt x="34" y="0"/>
                  </a:cubicBezTo>
                  <a:close/>
                  <a:moveTo>
                    <a:pt x="58" y="33"/>
                  </a:moveTo>
                  <a:lnTo>
                    <a:pt x="58" y="34"/>
                  </a:lnTo>
                  <a:cubicBezTo>
                    <a:pt x="58" y="35"/>
                    <a:pt x="58" y="35"/>
                    <a:pt x="58" y="36"/>
                  </a:cubicBezTo>
                  <a:lnTo>
                    <a:pt x="58" y="37"/>
                  </a:lnTo>
                  <a:lnTo>
                    <a:pt x="63" y="37"/>
                  </a:lnTo>
                  <a:cubicBezTo>
                    <a:pt x="63" y="41"/>
                    <a:pt x="61" y="45"/>
                    <a:pt x="60" y="48"/>
                  </a:cubicBezTo>
                  <a:lnTo>
                    <a:pt x="56" y="46"/>
                  </a:lnTo>
                  <a:lnTo>
                    <a:pt x="55" y="47"/>
                  </a:lnTo>
                  <a:lnTo>
                    <a:pt x="55" y="48"/>
                  </a:lnTo>
                  <a:lnTo>
                    <a:pt x="54" y="49"/>
                  </a:lnTo>
                  <a:lnTo>
                    <a:pt x="58" y="51"/>
                  </a:lnTo>
                  <a:cubicBezTo>
                    <a:pt x="55" y="54"/>
                    <a:pt x="53" y="57"/>
                    <a:pt x="49" y="59"/>
                  </a:cubicBezTo>
                  <a:lnTo>
                    <a:pt x="47" y="55"/>
                  </a:lnTo>
                  <a:lnTo>
                    <a:pt x="46" y="56"/>
                  </a:lnTo>
                  <a:lnTo>
                    <a:pt x="45" y="56"/>
                  </a:lnTo>
                  <a:lnTo>
                    <a:pt x="44" y="57"/>
                  </a:lnTo>
                  <a:lnTo>
                    <a:pt x="46" y="61"/>
                  </a:lnTo>
                  <a:cubicBezTo>
                    <a:pt x="43" y="63"/>
                    <a:pt x="39" y="64"/>
                    <a:pt x="35" y="64"/>
                  </a:cubicBezTo>
                  <a:lnTo>
                    <a:pt x="35" y="59"/>
                  </a:lnTo>
                  <a:lnTo>
                    <a:pt x="34" y="59"/>
                  </a:lnTo>
                  <a:cubicBezTo>
                    <a:pt x="33" y="59"/>
                    <a:pt x="33" y="59"/>
                    <a:pt x="32" y="59"/>
                  </a:cubicBezTo>
                  <a:lnTo>
                    <a:pt x="31" y="64"/>
                  </a:lnTo>
                  <a:cubicBezTo>
                    <a:pt x="27" y="63"/>
                    <a:pt x="23" y="62"/>
                    <a:pt x="20" y="60"/>
                  </a:cubicBezTo>
                  <a:lnTo>
                    <a:pt x="23" y="56"/>
                  </a:lnTo>
                  <a:lnTo>
                    <a:pt x="21" y="56"/>
                  </a:lnTo>
                  <a:lnTo>
                    <a:pt x="20" y="55"/>
                  </a:lnTo>
                  <a:lnTo>
                    <a:pt x="20" y="54"/>
                  </a:lnTo>
                  <a:lnTo>
                    <a:pt x="17" y="58"/>
                  </a:lnTo>
                  <a:cubicBezTo>
                    <a:pt x="14" y="56"/>
                    <a:pt x="11" y="53"/>
                    <a:pt x="9" y="50"/>
                  </a:cubicBezTo>
                  <a:lnTo>
                    <a:pt x="13" y="48"/>
                  </a:lnTo>
                  <a:lnTo>
                    <a:pt x="12" y="47"/>
                  </a:lnTo>
                  <a:cubicBezTo>
                    <a:pt x="12" y="46"/>
                    <a:pt x="12" y="46"/>
                    <a:pt x="12" y="46"/>
                  </a:cubicBezTo>
                  <a:lnTo>
                    <a:pt x="11" y="45"/>
                  </a:lnTo>
                  <a:lnTo>
                    <a:pt x="7" y="47"/>
                  </a:lnTo>
                  <a:cubicBezTo>
                    <a:pt x="5" y="43"/>
                    <a:pt x="5" y="39"/>
                    <a:pt x="4" y="35"/>
                  </a:cubicBezTo>
                  <a:lnTo>
                    <a:pt x="9" y="35"/>
                  </a:lnTo>
                  <a:lnTo>
                    <a:pt x="9" y="34"/>
                  </a:lnTo>
                  <a:lnTo>
                    <a:pt x="9" y="33"/>
                  </a:lnTo>
                  <a:lnTo>
                    <a:pt x="9" y="32"/>
                  </a:lnTo>
                  <a:lnTo>
                    <a:pt x="5" y="32"/>
                  </a:lnTo>
                  <a:cubicBezTo>
                    <a:pt x="5" y="28"/>
                    <a:pt x="6" y="24"/>
                    <a:pt x="8" y="21"/>
                  </a:cubicBezTo>
                  <a:lnTo>
                    <a:pt x="12" y="23"/>
                  </a:lnTo>
                  <a:lnTo>
                    <a:pt x="12" y="22"/>
                  </a:lnTo>
                  <a:lnTo>
                    <a:pt x="13" y="21"/>
                  </a:lnTo>
                  <a:lnTo>
                    <a:pt x="14" y="20"/>
                  </a:lnTo>
                  <a:lnTo>
                    <a:pt x="9" y="17"/>
                  </a:lnTo>
                  <a:cubicBezTo>
                    <a:pt x="12" y="14"/>
                    <a:pt x="15" y="11"/>
                    <a:pt x="18" y="9"/>
                  </a:cubicBezTo>
                  <a:lnTo>
                    <a:pt x="20" y="13"/>
                  </a:lnTo>
                  <a:lnTo>
                    <a:pt x="21" y="13"/>
                  </a:lnTo>
                  <a:cubicBezTo>
                    <a:pt x="22" y="13"/>
                    <a:pt x="22" y="12"/>
                    <a:pt x="23" y="12"/>
                  </a:cubicBezTo>
                  <a:lnTo>
                    <a:pt x="21" y="8"/>
                  </a:lnTo>
                  <a:cubicBezTo>
                    <a:pt x="25" y="6"/>
                    <a:pt x="29" y="5"/>
                    <a:pt x="32" y="5"/>
                  </a:cubicBezTo>
                  <a:lnTo>
                    <a:pt x="32" y="10"/>
                  </a:lnTo>
                  <a:lnTo>
                    <a:pt x="34" y="10"/>
                  </a:lnTo>
                  <a:lnTo>
                    <a:pt x="35" y="10"/>
                  </a:lnTo>
                  <a:lnTo>
                    <a:pt x="36" y="10"/>
                  </a:lnTo>
                  <a:lnTo>
                    <a:pt x="36" y="5"/>
                  </a:lnTo>
                  <a:cubicBezTo>
                    <a:pt x="40" y="5"/>
                    <a:pt x="44" y="6"/>
                    <a:pt x="48" y="8"/>
                  </a:cubicBezTo>
                  <a:lnTo>
                    <a:pt x="45" y="12"/>
                  </a:lnTo>
                  <a:lnTo>
                    <a:pt x="46" y="13"/>
                  </a:lnTo>
                  <a:cubicBezTo>
                    <a:pt x="47" y="13"/>
                    <a:pt x="47" y="13"/>
                    <a:pt x="47" y="13"/>
                  </a:cubicBezTo>
                  <a:lnTo>
                    <a:pt x="48" y="14"/>
                  </a:lnTo>
                  <a:lnTo>
                    <a:pt x="51" y="10"/>
                  </a:lnTo>
                  <a:cubicBezTo>
                    <a:pt x="54" y="12"/>
                    <a:pt x="57" y="15"/>
                    <a:pt x="58" y="19"/>
                  </a:cubicBezTo>
                  <a:lnTo>
                    <a:pt x="55" y="21"/>
                  </a:lnTo>
                  <a:lnTo>
                    <a:pt x="55" y="22"/>
                  </a:lnTo>
                  <a:cubicBezTo>
                    <a:pt x="55" y="22"/>
                    <a:pt x="55" y="23"/>
                    <a:pt x="56" y="23"/>
                  </a:cubicBezTo>
                  <a:lnTo>
                    <a:pt x="56" y="24"/>
                  </a:lnTo>
                  <a:lnTo>
                    <a:pt x="61" y="22"/>
                  </a:lnTo>
                  <a:cubicBezTo>
                    <a:pt x="62" y="25"/>
                    <a:pt x="63" y="29"/>
                    <a:pt x="63" y="3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007967" y="3483540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Roboto" charset="0"/>
                <a:ea typeface="Roboto" charset="0"/>
                <a:cs typeface="Roboto" charset="0"/>
              </a:rPr>
              <a:t>TIME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55377" y="3805811"/>
            <a:ext cx="1245713" cy="50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65"/>
              </a:lnSpc>
            </a:pPr>
            <a:r>
              <a:rPr lang="en-US" sz="1050" dirty="0">
                <a:latin typeface="Roboto Regular" charset="0"/>
                <a:ea typeface="Roboto Regular" charset="0"/>
                <a:cs typeface="Roboto Regular" charset="0"/>
              </a:rPr>
              <a:t>Due to the fact that mobile lorem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26564" y="3483540"/>
            <a:ext cx="753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  <a:latin typeface="Roboto" charset="0"/>
                <a:ea typeface="Roboto" charset="0"/>
                <a:cs typeface="Roboto" charset="0"/>
              </a:rPr>
              <a:t>WEIGHT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80573" y="3805811"/>
            <a:ext cx="1245713" cy="50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65"/>
              </a:lnSpc>
            </a:pPr>
            <a:r>
              <a:rPr lang="en-US" sz="1050" dirty="0">
                <a:latin typeface="Roboto Regular" charset="0"/>
                <a:ea typeface="Roboto Regular" charset="0"/>
                <a:cs typeface="Roboto Regular" charset="0"/>
              </a:rPr>
              <a:t>Due to the fact that mobile lorem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77760" y="3483540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3"/>
                </a:solidFill>
                <a:latin typeface="Roboto" charset="0"/>
                <a:ea typeface="Roboto" charset="0"/>
                <a:cs typeface="Roboto" charset="0"/>
              </a:rPr>
              <a:t>CARRY-ON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32758" y="3805811"/>
            <a:ext cx="1245713" cy="50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65"/>
              </a:lnSpc>
            </a:pPr>
            <a:r>
              <a:rPr lang="en-US" sz="1050" dirty="0">
                <a:latin typeface="Roboto Regular" charset="0"/>
                <a:ea typeface="Roboto Regular" charset="0"/>
                <a:cs typeface="Roboto Regular" charset="0"/>
              </a:rPr>
              <a:t>Due to the fact that mobile lorem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15597" y="3483540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4"/>
                </a:solidFill>
                <a:latin typeface="Roboto" charset="0"/>
                <a:ea typeface="Roboto" charset="0"/>
                <a:cs typeface="Roboto" charset="0"/>
              </a:rPr>
              <a:t>EXERCISE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36933" y="3805811"/>
            <a:ext cx="1245713" cy="50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65"/>
              </a:lnSpc>
            </a:pPr>
            <a:r>
              <a:rPr lang="en-US" sz="1050" dirty="0">
                <a:latin typeface="Roboto Regular" charset="0"/>
                <a:ea typeface="Roboto Regular" charset="0"/>
                <a:cs typeface="Roboto Regular" charset="0"/>
              </a:rPr>
              <a:t>Due to the fact that mobile lorem</a:t>
            </a:r>
          </a:p>
        </p:txBody>
      </p:sp>
      <p:sp>
        <p:nvSpPr>
          <p:cNvPr id="35" name="Rectangle 34"/>
          <p:cNvSpPr>
            <a:spLocks/>
          </p:cNvSpPr>
          <p:nvPr/>
        </p:nvSpPr>
        <p:spPr bwMode="auto">
          <a:xfrm>
            <a:off x="2273330" y="273593"/>
            <a:ext cx="46018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3000" b="1" spc="113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PROCESS </a:t>
            </a:r>
            <a:r>
              <a:rPr lang="en-US" sz="3000" b="1" spc="113" dirty="0">
                <a:solidFill>
                  <a:schemeClr val="accent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8290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2809"/>
          <p:cNvSpPr/>
          <p:nvPr/>
        </p:nvSpPr>
        <p:spPr>
          <a:xfrm>
            <a:off x="4548146" y="2309711"/>
            <a:ext cx="727238" cy="14225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7" h="893">
                <a:moveTo>
                  <a:pt x="71" y="893"/>
                </a:moveTo>
                <a:lnTo>
                  <a:pt x="457" y="0"/>
                </a:lnTo>
                <a:lnTo>
                  <a:pt x="0" y="858"/>
                </a:lnTo>
                <a:cubicBezTo>
                  <a:pt x="29" y="858"/>
                  <a:pt x="55" y="872"/>
                  <a:pt x="71" y="893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2810"/>
          <p:cNvSpPr/>
          <p:nvPr/>
        </p:nvSpPr>
        <p:spPr>
          <a:xfrm>
            <a:off x="4288191" y="3902936"/>
            <a:ext cx="271119" cy="3460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1" h="218">
                <a:moveTo>
                  <a:pt x="89" y="0"/>
                </a:moveTo>
                <a:lnTo>
                  <a:pt x="0" y="166"/>
                </a:lnTo>
                <a:lnTo>
                  <a:pt x="62" y="166"/>
                </a:lnTo>
                <a:lnTo>
                  <a:pt x="94" y="218"/>
                </a:lnTo>
                <a:lnTo>
                  <a:pt x="171" y="39"/>
                </a:lnTo>
                <a:cubicBezTo>
                  <a:pt x="169" y="39"/>
                  <a:pt x="166" y="40"/>
                  <a:pt x="163" y="40"/>
                </a:cubicBezTo>
                <a:cubicBezTo>
                  <a:pt x="132" y="40"/>
                  <a:pt x="104" y="24"/>
                  <a:pt x="89" y="0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2811"/>
          <p:cNvSpPr/>
          <p:nvPr/>
        </p:nvSpPr>
        <p:spPr>
          <a:xfrm>
            <a:off x="4404612" y="3678067"/>
            <a:ext cx="285473" cy="2870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0" h="181">
                <a:moveTo>
                  <a:pt x="90" y="133"/>
                </a:moveTo>
                <a:cubicBezTo>
                  <a:pt x="66" y="133"/>
                  <a:pt x="47" y="114"/>
                  <a:pt x="47" y="90"/>
                </a:cubicBezTo>
                <a:cubicBezTo>
                  <a:pt x="47" y="67"/>
                  <a:pt x="66" y="47"/>
                  <a:pt x="90" y="47"/>
                </a:cubicBezTo>
                <a:cubicBezTo>
                  <a:pt x="113" y="47"/>
                  <a:pt x="133" y="67"/>
                  <a:pt x="133" y="90"/>
                </a:cubicBezTo>
                <a:cubicBezTo>
                  <a:pt x="133" y="114"/>
                  <a:pt x="113" y="133"/>
                  <a:pt x="90" y="133"/>
                </a:cubicBezTo>
                <a:close/>
                <a:moveTo>
                  <a:pt x="90" y="0"/>
                </a:moveTo>
                <a:cubicBezTo>
                  <a:pt x="40" y="0"/>
                  <a:pt x="0" y="41"/>
                  <a:pt x="0" y="90"/>
                </a:cubicBezTo>
                <a:cubicBezTo>
                  <a:pt x="0" y="140"/>
                  <a:pt x="40" y="181"/>
                  <a:pt x="90" y="181"/>
                </a:cubicBezTo>
                <a:cubicBezTo>
                  <a:pt x="139" y="181"/>
                  <a:pt x="180" y="140"/>
                  <a:pt x="180" y="90"/>
                </a:cubicBezTo>
                <a:cubicBezTo>
                  <a:pt x="180" y="41"/>
                  <a:pt x="139" y="0"/>
                  <a:pt x="90" y="0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2812"/>
          <p:cNvSpPr/>
          <p:nvPr/>
        </p:nvSpPr>
        <p:spPr>
          <a:xfrm>
            <a:off x="3294617" y="1772258"/>
            <a:ext cx="897884" cy="46568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4" h="293">
                <a:moveTo>
                  <a:pt x="557" y="0"/>
                </a:moveTo>
                <a:cubicBezTo>
                  <a:pt x="355" y="36"/>
                  <a:pt x="165" y="118"/>
                  <a:pt x="0" y="242"/>
                </a:cubicBezTo>
                <a:cubicBezTo>
                  <a:pt x="17" y="257"/>
                  <a:pt x="33" y="274"/>
                  <a:pt x="46" y="293"/>
                </a:cubicBezTo>
                <a:cubicBezTo>
                  <a:pt x="200" y="179"/>
                  <a:pt x="376" y="103"/>
                  <a:pt x="564" y="69"/>
                </a:cubicBezTo>
                <a:cubicBezTo>
                  <a:pt x="559" y="50"/>
                  <a:pt x="557" y="31"/>
                  <a:pt x="557" y="11"/>
                </a:cubicBezTo>
                <a:cubicBezTo>
                  <a:pt x="557" y="7"/>
                  <a:pt x="557" y="3"/>
                  <a:pt x="557" y="0"/>
                </a:cubicBezTo>
                <a:close/>
              </a:path>
            </a:pathLst>
          </a:custGeom>
          <a:solidFill>
            <a:srgbClr val="CFDADD">
              <a:alpha val="45882"/>
            </a:srgbClr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2813"/>
          <p:cNvSpPr/>
          <p:nvPr/>
        </p:nvSpPr>
        <p:spPr>
          <a:xfrm>
            <a:off x="6243440" y="2687682"/>
            <a:ext cx="368403" cy="6650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2" h="418">
                <a:moveTo>
                  <a:pt x="52" y="0"/>
                </a:moveTo>
                <a:cubicBezTo>
                  <a:pt x="37" y="18"/>
                  <a:pt x="19" y="33"/>
                  <a:pt x="0" y="46"/>
                </a:cubicBezTo>
                <a:cubicBezTo>
                  <a:pt x="74" y="161"/>
                  <a:pt x="130" y="286"/>
                  <a:pt x="164" y="418"/>
                </a:cubicBezTo>
                <a:cubicBezTo>
                  <a:pt x="185" y="411"/>
                  <a:pt x="208" y="407"/>
                  <a:pt x="232" y="406"/>
                </a:cubicBezTo>
                <a:cubicBezTo>
                  <a:pt x="195" y="262"/>
                  <a:pt x="135" y="124"/>
                  <a:pt x="52" y="0"/>
                </a:cubicBezTo>
                <a:close/>
              </a:path>
            </a:pathLst>
          </a:custGeom>
          <a:solidFill>
            <a:srgbClr val="CFDADD">
              <a:alpha val="45882"/>
            </a:srgbClr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2814"/>
          <p:cNvSpPr/>
          <p:nvPr/>
        </p:nvSpPr>
        <p:spPr>
          <a:xfrm>
            <a:off x="4924524" y="1772257"/>
            <a:ext cx="883530" cy="45133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5" h="284">
                <a:moveTo>
                  <a:pt x="555" y="235"/>
                </a:moveTo>
                <a:cubicBezTo>
                  <a:pt x="392" y="115"/>
                  <a:pt x="205" y="35"/>
                  <a:pt x="6" y="0"/>
                </a:cubicBezTo>
                <a:cubicBezTo>
                  <a:pt x="7" y="3"/>
                  <a:pt x="7" y="7"/>
                  <a:pt x="7" y="11"/>
                </a:cubicBezTo>
                <a:cubicBezTo>
                  <a:pt x="7" y="31"/>
                  <a:pt x="4" y="50"/>
                  <a:pt x="0" y="69"/>
                </a:cubicBezTo>
                <a:cubicBezTo>
                  <a:pt x="183" y="102"/>
                  <a:pt x="355" y="175"/>
                  <a:pt x="506" y="284"/>
                </a:cubicBezTo>
                <a:cubicBezTo>
                  <a:pt x="520" y="266"/>
                  <a:pt x="536" y="249"/>
                  <a:pt x="555" y="235"/>
                </a:cubicBezTo>
                <a:close/>
              </a:path>
            </a:pathLst>
          </a:custGeom>
          <a:solidFill>
            <a:srgbClr val="CFDADD">
              <a:alpha val="45882"/>
            </a:srgbClr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2815"/>
          <p:cNvSpPr/>
          <p:nvPr/>
        </p:nvSpPr>
        <p:spPr>
          <a:xfrm>
            <a:off x="2505182" y="2705225"/>
            <a:ext cx="360429" cy="64749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7" h="407">
                <a:moveTo>
                  <a:pt x="173" y="0"/>
                </a:moveTo>
                <a:cubicBezTo>
                  <a:pt x="94" y="122"/>
                  <a:pt x="35" y="255"/>
                  <a:pt x="0" y="395"/>
                </a:cubicBezTo>
                <a:cubicBezTo>
                  <a:pt x="24" y="396"/>
                  <a:pt x="47" y="400"/>
                  <a:pt x="68" y="407"/>
                </a:cubicBezTo>
                <a:cubicBezTo>
                  <a:pt x="101" y="278"/>
                  <a:pt x="155" y="155"/>
                  <a:pt x="227" y="43"/>
                </a:cubicBezTo>
                <a:cubicBezTo>
                  <a:pt x="207" y="31"/>
                  <a:pt x="188" y="17"/>
                  <a:pt x="173" y="0"/>
                </a:cubicBezTo>
                <a:close/>
              </a:path>
            </a:pathLst>
          </a:custGeom>
          <a:solidFill>
            <a:srgbClr val="CFDADD">
              <a:alpha val="45882"/>
            </a:srgbClr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2816"/>
          <p:cNvSpPr/>
          <p:nvPr/>
        </p:nvSpPr>
        <p:spPr>
          <a:xfrm>
            <a:off x="2122420" y="3335177"/>
            <a:ext cx="751160" cy="7527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2" h="473">
                <a:moveTo>
                  <a:pt x="236" y="408"/>
                </a:moveTo>
                <a:cubicBezTo>
                  <a:pt x="141" y="408"/>
                  <a:pt x="64" y="331"/>
                  <a:pt x="64" y="237"/>
                </a:cubicBezTo>
                <a:cubicBezTo>
                  <a:pt x="64" y="142"/>
                  <a:pt x="141" y="65"/>
                  <a:pt x="236" y="65"/>
                </a:cubicBezTo>
                <a:cubicBezTo>
                  <a:pt x="331" y="65"/>
                  <a:pt x="408" y="142"/>
                  <a:pt x="408" y="237"/>
                </a:cubicBezTo>
                <a:cubicBezTo>
                  <a:pt x="408" y="331"/>
                  <a:pt x="331" y="408"/>
                  <a:pt x="236" y="408"/>
                </a:cubicBezTo>
                <a:close/>
                <a:moveTo>
                  <a:pt x="236" y="0"/>
                </a:moveTo>
                <a:cubicBezTo>
                  <a:pt x="106" y="0"/>
                  <a:pt x="0" y="106"/>
                  <a:pt x="0" y="237"/>
                </a:cubicBezTo>
                <a:cubicBezTo>
                  <a:pt x="0" y="367"/>
                  <a:pt x="106" y="473"/>
                  <a:pt x="236" y="473"/>
                </a:cubicBezTo>
                <a:cubicBezTo>
                  <a:pt x="366" y="473"/>
                  <a:pt x="472" y="367"/>
                  <a:pt x="472" y="237"/>
                </a:cubicBezTo>
                <a:cubicBezTo>
                  <a:pt x="472" y="106"/>
                  <a:pt x="366" y="0"/>
                  <a:pt x="236" y="0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2817"/>
          <p:cNvSpPr/>
          <p:nvPr/>
        </p:nvSpPr>
        <p:spPr>
          <a:xfrm>
            <a:off x="4182932" y="1413424"/>
            <a:ext cx="751160" cy="7511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2" h="472">
                <a:moveTo>
                  <a:pt x="236" y="408"/>
                </a:moveTo>
                <a:cubicBezTo>
                  <a:pt x="141" y="408"/>
                  <a:pt x="64" y="330"/>
                  <a:pt x="64" y="236"/>
                </a:cubicBezTo>
                <a:cubicBezTo>
                  <a:pt x="64" y="141"/>
                  <a:pt x="141" y="64"/>
                  <a:pt x="236" y="64"/>
                </a:cubicBezTo>
                <a:cubicBezTo>
                  <a:pt x="331" y="64"/>
                  <a:pt x="408" y="141"/>
                  <a:pt x="408" y="236"/>
                </a:cubicBezTo>
                <a:cubicBezTo>
                  <a:pt x="408" y="330"/>
                  <a:pt x="331" y="408"/>
                  <a:pt x="236" y="408"/>
                </a:cubicBezTo>
                <a:close/>
                <a:moveTo>
                  <a:pt x="236" y="0"/>
                </a:moveTo>
                <a:cubicBezTo>
                  <a:pt x="106" y="0"/>
                  <a:pt x="0" y="105"/>
                  <a:pt x="0" y="236"/>
                </a:cubicBezTo>
                <a:cubicBezTo>
                  <a:pt x="0" y="366"/>
                  <a:pt x="106" y="472"/>
                  <a:pt x="236" y="472"/>
                </a:cubicBezTo>
                <a:cubicBezTo>
                  <a:pt x="366" y="472"/>
                  <a:pt x="472" y="366"/>
                  <a:pt x="472" y="236"/>
                </a:cubicBezTo>
                <a:cubicBezTo>
                  <a:pt x="472" y="105"/>
                  <a:pt x="366" y="0"/>
                  <a:pt x="236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2818"/>
          <p:cNvSpPr/>
          <p:nvPr/>
        </p:nvSpPr>
        <p:spPr>
          <a:xfrm>
            <a:off x="2677422" y="2070488"/>
            <a:ext cx="751160" cy="7511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2" h="472">
                <a:moveTo>
                  <a:pt x="236" y="407"/>
                </a:moveTo>
                <a:cubicBezTo>
                  <a:pt x="141" y="407"/>
                  <a:pt x="64" y="331"/>
                  <a:pt x="64" y="236"/>
                </a:cubicBezTo>
                <a:cubicBezTo>
                  <a:pt x="64" y="141"/>
                  <a:pt x="141" y="64"/>
                  <a:pt x="236" y="64"/>
                </a:cubicBezTo>
                <a:cubicBezTo>
                  <a:pt x="331" y="64"/>
                  <a:pt x="408" y="141"/>
                  <a:pt x="408" y="236"/>
                </a:cubicBezTo>
                <a:cubicBezTo>
                  <a:pt x="408" y="331"/>
                  <a:pt x="331" y="407"/>
                  <a:pt x="236" y="407"/>
                </a:cubicBezTo>
                <a:close/>
                <a:moveTo>
                  <a:pt x="236" y="0"/>
                </a:moveTo>
                <a:cubicBezTo>
                  <a:pt x="106" y="0"/>
                  <a:pt x="0" y="105"/>
                  <a:pt x="0" y="236"/>
                </a:cubicBezTo>
                <a:cubicBezTo>
                  <a:pt x="0" y="366"/>
                  <a:pt x="106" y="472"/>
                  <a:pt x="236" y="472"/>
                </a:cubicBezTo>
                <a:cubicBezTo>
                  <a:pt x="366" y="472"/>
                  <a:pt x="472" y="366"/>
                  <a:pt x="472" y="236"/>
                </a:cubicBezTo>
                <a:cubicBezTo>
                  <a:pt x="472" y="105"/>
                  <a:pt x="366" y="0"/>
                  <a:pt x="236" y="0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2819"/>
          <p:cNvSpPr/>
          <p:nvPr/>
        </p:nvSpPr>
        <p:spPr>
          <a:xfrm>
            <a:off x="5659736" y="2070488"/>
            <a:ext cx="751160" cy="7511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2" h="472">
                <a:moveTo>
                  <a:pt x="236" y="407"/>
                </a:moveTo>
                <a:cubicBezTo>
                  <a:pt x="141" y="407"/>
                  <a:pt x="65" y="331"/>
                  <a:pt x="65" y="236"/>
                </a:cubicBezTo>
                <a:cubicBezTo>
                  <a:pt x="65" y="141"/>
                  <a:pt x="141" y="64"/>
                  <a:pt x="236" y="64"/>
                </a:cubicBezTo>
                <a:cubicBezTo>
                  <a:pt x="331" y="64"/>
                  <a:pt x="408" y="141"/>
                  <a:pt x="408" y="236"/>
                </a:cubicBezTo>
                <a:cubicBezTo>
                  <a:pt x="408" y="331"/>
                  <a:pt x="331" y="407"/>
                  <a:pt x="236" y="407"/>
                </a:cubicBezTo>
                <a:close/>
                <a:moveTo>
                  <a:pt x="236" y="0"/>
                </a:moveTo>
                <a:cubicBezTo>
                  <a:pt x="106" y="0"/>
                  <a:pt x="0" y="105"/>
                  <a:pt x="0" y="236"/>
                </a:cubicBezTo>
                <a:cubicBezTo>
                  <a:pt x="0" y="366"/>
                  <a:pt x="106" y="472"/>
                  <a:pt x="236" y="472"/>
                </a:cubicBezTo>
                <a:cubicBezTo>
                  <a:pt x="366" y="472"/>
                  <a:pt x="472" y="366"/>
                  <a:pt x="472" y="236"/>
                </a:cubicBezTo>
                <a:cubicBezTo>
                  <a:pt x="472" y="105"/>
                  <a:pt x="366" y="0"/>
                  <a:pt x="236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2820"/>
          <p:cNvSpPr/>
          <p:nvPr/>
        </p:nvSpPr>
        <p:spPr>
          <a:xfrm>
            <a:off x="6241845" y="3335177"/>
            <a:ext cx="751160" cy="7527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2" h="473">
                <a:moveTo>
                  <a:pt x="236" y="408"/>
                </a:moveTo>
                <a:cubicBezTo>
                  <a:pt x="141" y="408"/>
                  <a:pt x="64" y="331"/>
                  <a:pt x="64" y="237"/>
                </a:cubicBezTo>
                <a:cubicBezTo>
                  <a:pt x="64" y="142"/>
                  <a:pt x="141" y="65"/>
                  <a:pt x="236" y="65"/>
                </a:cubicBezTo>
                <a:cubicBezTo>
                  <a:pt x="331" y="65"/>
                  <a:pt x="408" y="142"/>
                  <a:pt x="408" y="237"/>
                </a:cubicBezTo>
                <a:cubicBezTo>
                  <a:pt x="408" y="331"/>
                  <a:pt x="331" y="408"/>
                  <a:pt x="236" y="408"/>
                </a:cubicBezTo>
                <a:close/>
                <a:moveTo>
                  <a:pt x="236" y="0"/>
                </a:moveTo>
                <a:cubicBezTo>
                  <a:pt x="106" y="0"/>
                  <a:pt x="0" y="106"/>
                  <a:pt x="0" y="237"/>
                </a:cubicBezTo>
                <a:cubicBezTo>
                  <a:pt x="0" y="367"/>
                  <a:pt x="106" y="473"/>
                  <a:pt x="236" y="473"/>
                </a:cubicBezTo>
                <a:cubicBezTo>
                  <a:pt x="366" y="473"/>
                  <a:pt x="472" y="367"/>
                  <a:pt x="472" y="237"/>
                </a:cubicBezTo>
                <a:cubicBezTo>
                  <a:pt x="472" y="106"/>
                  <a:pt x="366" y="0"/>
                  <a:pt x="236" y="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2821"/>
          <p:cNvSpPr/>
          <p:nvPr/>
        </p:nvSpPr>
        <p:spPr>
          <a:xfrm>
            <a:off x="2433410" y="3614270"/>
            <a:ext cx="129180" cy="18978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2" h="120">
                <a:moveTo>
                  <a:pt x="24" y="60"/>
                </a:moveTo>
                <a:cubicBezTo>
                  <a:pt x="24" y="74"/>
                  <a:pt x="26" y="84"/>
                  <a:pt x="29" y="90"/>
                </a:cubicBezTo>
                <a:cubicBezTo>
                  <a:pt x="31" y="96"/>
                  <a:pt x="35" y="100"/>
                  <a:pt x="41" y="100"/>
                </a:cubicBezTo>
                <a:cubicBezTo>
                  <a:pt x="46" y="100"/>
                  <a:pt x="50" y="96"/>
                  <a:pt x="53" y="90"/>
                </a:cubicBezTo>
                <a:cubicBezTo>
                  <a:pt x="56" y="84"/>
                  <a:pt x="57" y="74"/>
                  <a:pt x="57" y="60"/>
                </a:cubicBezTo>
                <a:cubicBezTo>
                  <a:pt x="57" y="46"/>
                  <a:pt x="56" y="35"/>
                  <a:pt x="53" y="29"/>
                </a:cubicBezTo>
                <a:cubicBezTo>
                  <a:pt x="50" y="22"/>
                  <a:pt x="46" y="20"/>
                  <a:pt x="41" y="20"/>
                </a:cubicBezTo>
                <a:cubicBezTo>
                  <a:pt x="35" y="20"/>
                  <a:pt x="31" y="22"/>
                  <a:pt x="29" y="29"/>
                </a:cubicBezTo>
                <a:cubicBezTo>
                  <a:pt x="26" y="35"/>
                  <a:pt x="24" y="46"/>
                  <a:pt x="24" y="60"/>
                </a:cubicBezTo>
                <a:close/>
                <a:moveTo>
                  <a:pt x="82" y="60"/>
                </a:moveTo>
                <a:cubicBezTo>
                  <a:pt x="82" y="80"/>
                  <a:pt x="78" y="95"/>
                  <a:pt x="71" y="105"/>
                </a:cubicBezTo>
                <a:cubicBezTo>
                  <a:pt x="65" y="114"/>
                  <a:pt x="55" y="120"/>
                  <a:pt x="41" y="120"/>
                </a:cubicBezTo>
                <a:cubicBezTo>
                  <a:pt x="27" y="120"/>
                  <a:pt x="17" y="114"/>
                  <a:pt x="10" y="104"/>
                </a:cubicBezTo>
                <a:cubicBezTo>
                  <a:pt x="3" y="94"/>
                  <a:pt x="0" y="79"/>
                  <a:pt x="0" y="60"/>
                </a:cubicBezTo>
                <a:cubicBezTo>
                  <a:pt x="0" y="39"/>
                  <a:pt x="3" y="24"/>
                  <a:pt x="10" y="14"/>
                </a:cubicBezTo>
                <a:cubicBezTo>
                  <a:pt x="17" y="5"/>
                  <a:pt x="27" y="0"/>
                  <a:pt x="41" y="0"/>
                </a:cubicBezTo>
                <a:cubicBezTo>
                  <a:pt x="54" y="0"/>
                  <a:pt x="64" y="5"/>
                  <a:pt x="71" y="15"/>
                </a:cubicBezTo>
                <a:cubicBezTo>
                  <a:pt x="78" y="25"/>
                  <a:pt x="82" y="40"/>
                  <a:pt x="82" y="60"/>
                </a:cubicBezTo>
                <a:close/>
              </a:path>
            </a:pathLst>
          </a:custGeom>
          <a:solidFill>
            <a:srgbClr val="4F5559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2822"/>
          <p:cNvSpPr/>
          <p:nvPr/>
        </p:nvSpPr>
        <p:spPr>
          <a:xfrm>
            <a:off x="2915050" y="2338417"/>
            <a:ext cx="129180" cy="1865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2" h="118">
                <a:moveTo>
                  <a:pt x="82" y="118"/>
                </a:moveTo>
                <a:lnTo>
                  <a:pt x="0" y="118"/>
                </a:lnTo>
                <a:lnTo>
                  <a:pt x="0" y="101"/>
                </a:lnTo>
                <a:lnTo>
                  <a:pt x="30" y="71"/>
                </a:lnTo>
                <a:cubicBezTo>
                  <a:pt x="38" y="63"/>
                  <a:pt x="44" y="57"/>
                  <a:pt x="46" y="53"/>
                </a:cubicBezTo>
                <a:cubicBezTo>
                  <a:pt x="49" y="50"/>
                  <a:pt x="51" y="46"/>
                  <a:pt x="52" y="43"/>
                </a:cubicBezTo>
                <a:cubicBezTo>
                  <a:pt x="53" y="40"/>
                  <a:pt x="54" y="38"/>
                  <a:pt x="54" y="34"/>
                </a:cubicBezTo>
                <a:cubicBezTo>
                  <a:pt x="54" y="30"/>
                  <a:pt x="52" y="26"/>
                  <a:pt x="50" y="24"/>
                </a:cubicBezTo>
                <a:cubicBezTo>
                  <a:pt x="47" y="22"/>
                  <a:pt x="44" y="20"/>
                  <a:pt x="40" y="20"/>
                </a:cubicBezTo>
                <a:cubicBezTo>
                  <a:pt x="35" y="20"/>
                  <a:pt x="31" y="21"/>
                  <a:pt x="27" y="23"/>
                </a:cubicBezTo>
                <a:cubicBezTo>
                  <a:pt x="22" y="25"/>
                  <a:pt x="18" y="29"/>
                  <a:pt x="13" y="33"/>
                </a:cubicBezTo>
                <a:lnTo>
                  <a:pt x="0" y="17"/>
                </a:lnTo>
                <a:cubicBezTo>
                  <a:pt x="6" y="12"/>
                  <a:pt x="11" y="8"/>
                  <a:pt x="14" y="6"/>
                </a:cubicBezTo>
                <a:cubicBezTo>
                  <a:pt x="18" y="4"/>
                  <a:pt x="22" y="3"/>
                  <a:pt x="26" y="2"/>
                </a:cubicBezTo>
                <a:cubicBezTo>
                  <a:pt x="31" y="0"/>
                  <a:pt x="36" y="0"/>
                  <a:pt x="42" y="0"/>
                </a:cubicBezTo>
                <a:cubicBezTo>
                  <a:pt x="49" y="0"/>
                  <a:pt x="55" y="2"/>
                  <a:pt x="61" y="4"/>
                </a:cubicBezTo>
                <a:cubicBezTo>
                  <a:pt x="66" y="7"/>
                  <a:pt x="71" y="10"/>
                  <a:pt x="74" y="15"/>
                </a:cubicBezTo>
                <a:cubicBezTo>
                  <a:pt x="77" y="20"/>
                  <a:pt x="79" y="25"/>
                  <a:pt x="79" y="32"/>
                </a:cubicBezTo>
                <a:cubicBezTo>
                  <a:pt x="79" y="37"/>
                  <a:pt x="78" y="42"/>
                  <a:pt x="75" y="46"/>
                </a:cubicBezTo>
                <a:cubicBezTo>
                  <a:pt x="74" y="51"/>
                  <a:pt x="71" y="56"/>
                  <a:pt x="67" y="61"/>
                </a:cubicBezTo>
                <a:cubicBezTo>
                  <a:pt x="63" y="66"/>
                  <a:pt x="56" y="73"/>
                  <a:pt x="46" y="82"/>
                </a:cubicBezTo>
                <a:lnTo>
                  <a:pt x="31" y="96"/>
                </a:lnTo>
                <a:lnTo>
                  <a:pt x="31" y="98"/>
                </a:lnTo>
                <a:lnTo>
                  <a:pt x="82" y="98"/>
                </a:lnTo>
                <a:close/>
              </a:path>
            </a:pathLst>
          </a:custGeom>
          <a:solidFill>
            <a:srgbClr val="4F5559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2823"/>
          <p:cNvSpPr/>
          <p:nvPr/>
        </p:nvSpPr>
        <p:spPr>
          <a:xfrm>
            <a:off x="3066558" y="2341606"/>
            <a:ext cx="121206" cy="18499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" h="117">
                <a:moveTo>
                  <a:pt x="41" y="42"/>
                </a:moveTo>
                <a:cubicBezTo>
                  <a:pt x="52" y="42"/>
                  <a:pt x="61" y="45"/>
                  <a:pt x="68" y="51"/>
                </a:cubicBezTo>
                <a:cubicBezTo>
                  <a:pt x="74" y="58"/>
                  <a:pt x="77" y="66"/>
                  <a:pt x="77" y="77"/>
                </a:cubicBezTo>
                <a:cubicBezTo>
                  <a:pt x="77" y="90"/>
                  <a:pt x="73" y="100"/>
                  <a:pt x="66" y="107"/>
                </a:cubicBezTo>
                <a:cubicBezTo>
                  <a:pt x="58" y="114"/>
                  <a:pt x="46" y="117"/>
                  <a:pt x="31" y="117"/>
                </a:cubicBezTo>
                <a:cubicBezTo>
                  <a:pt x="18" y="117"/>
                  <a:pt x="8" y="115"/>
                  <a:pt x="0" y="111"/>
                </a:cubicBezTo>
                <a:lnTo>
                  <a:pt x="0" y="90"/>
                </a:lnTo>
                <a:cubicBezTo>
                  <a:pt x="4" y="92"/>
                  <a:pt x="9" y="94"/>
                  <a:pt x="15" y="96"/>
                </a:cubicBezTo>
                <a:cubicBezTo>
                  <a:pt x="20" y="97"/>
                  <a:pt x="25" y="97"/>
                  <a:pt x="31" y="97"/>
                </a:cubicBezTo>
                <a:cubicBezTo>
                  <a:pt x="45" y="97"/>
                  <a:pt x="53" y="91"/>
                  <a:pt x="53" y="79"/>
                </a:cubicBezTo>
                <a:cubicBezTo>
                  <a:pt x="53" y="67"/>
                  <a:pt x="45" y="62"/>
                  <a:pt x="30" y="62"/>
                </a:cubicBezTo>
                <a:cubicBezTo>
                  <a:pt x="27" y="62"/>
                  <a:pt x="23" y="62"/>
                  <a:pt x="20" y="62"/>
                </a:cubicBezTo>
                <a:cubicBezTo>
                  <a:pt x="17" y="63"/>
                  <a:pt x="14" y="64"/>
                  <a:pt x="12" y="64"/>
                </a:cubicBezTo>
                <a:lnTo>
                  <a:pt x="2" y="59"/>
                </a:lnTo>
                <a:lnTo>
                  <a:pt x="6" y="0"/>
                </a:lnTo>
                <a:lnTo>
                  <a:pt x="70" y="0"/>
                </a:lnTo>
                <a:lnTo>
                  <a:pt x="70" y="20"/>
                </a:lnTo>
                <a:lnTo>
                  <a:pt x="28" y="20"/>
                </a:lnTo>
                <a:lnTo>
                  <a:pt x="26" y="43"/>
                </a:lnTo>
                <a:lnTo>
                  <a:pt x="28" y="43"/>
                </a:lnTo>
                <a:cubicBezTo>
                  <a:pt x="32" y="42"/>
                  <a:pt x="36" y="42"/>
                  <a:pt x="41" y="42"/>
                </a:cubicBezTo>
                <a:close/>
              </a:path>
            </a:pathLst>
          </a:custGeom>
          <a:solidFill>
            <a:srgbClr val="4F5559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2824"/>
          <p:cNvSpPr/>
          <p:nvPr/>
        </p:nvSpPr>
        <p:spPr>
          <a:xfrm>
            <a:off x="4423750" y="1684542"/>
            <a:ext cx="122801" cy="18499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8" h="117">
                <a:moveTo>
                  <a:pt x="41" y="42"/>
                </a:moveTo>
                <a:cubicBezTo>
                  <a:pt x="52" y="42"/>
                  <a:pt x="61" y="45"/>
                  <a:pt x="68" y="51"/>
                </a:cubicBezTo>
                <a:cubicBezTo>
                  <a:pt x="74" y="57"/>
                  <a:pt x="78" y="66"/>
                  <a:pt x="78" y="77"/>
                </a:cubicBezTo>
                <a:cubicBezTo>
                  <a:pt x="78" y="90"/>
                  <a:pt x="73" y="100"/>
                  <a:pt x="66" y="107"/>
                </a:cubicBezTo>
                <a:cubicBezTo>
                  <a:pt x="58" y="114"/>
                  <a:pt x="46" y="117"/>
                  <a:pt x="31" y="117"/>
                </a:cubicBezTo>
                <a:cubicBezTo>
                  <a:pt x="18" y="117"/>
                  <a:pt x="8" y="116"/>
                  <a:pt x="0" y="111"/>
                </a:cubicBezTo>
                <a:lnTo>
                  <a:pt x="0" y="90"/>
                </a:lnTo>
                <a:cubicBezTo>
                  <a:pt x="4" y="92"/>
                  <a:pt x="9" y="94"/>
                  <a:pt x="15" y="96"/>
                </a:cubicBezTo>
                <a:cubicBezTo>
                  <a:pt x="20" y="97"/>
                  <a:pt x="25" y="98"/>
                  <a:pt x="31" y="98"/>
                </a:cubicBezTo>
                <a:cubicBezTo>
                  <a:pt x="45" y="98"/>
                  <a:pt x="53" y="91"/>
                  <a:pt x="53" y="79"/>
                </a:cubicBezTo>
                <a:cubicBezTo>
                  <a:pt x="53" y="68"/>
                  <a:pt x="45" y="62"/>
                  <a:pt x="30" y="62"/>
                </a:cubicBezTo>
                <a:cubicBezTo>
                  <a:pt x="26" y="62"/>
                  <a:pt x="24" y="62"/>
                  <a:pt x="20" y="62"/>
                </a:cubicBezTo>
                <a:cubicBezTo>
                  <a:pt x="17" y="63"/>
                  <a:pt x="14" y="63"/>
                  <a:pt x="12" y="64"/>
                </a:cubicBezTo>
                <a:lnTo>
                  <a:pt x="2" y="59"/>
                </a:lnTo>
                <a:lnTo>
                  <a:pt x="7" y="0"/>
                </a:lnTo>
                <a:lnTo>
                  <a:pt x="70" y="0"/>
                </a:lnTo>
                <a:lnTo>
                  <a:pt x="70" y="21"/>
                </a:lnTo>
                <a:lnTo>
                  <a:pt x="28" y="21"/>
                </a:lnTo>
                <a:lnTo>
                  <a:pt x="26" y="43"/>
                </a:lnTo>
                <a:lnTo>
                  <a:pt x="29" y="43"/>
                </a:lnTo>
                <a:cubicBezTo>
                  <a:pt x="32" y="42"/>
                  <a:pt x="36" y="42"/>
                  <a:pt x="41" y="42"/>
                </a:cubicBezTo>
                <a:close/>
              </a:path>
            </a:pathLst>
          </a:custGeom>
          <a:solidFill>
            <a:srgbClr val="4F5559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825"/>
          <p:cNvSpPr/>
          <p:nvPr/>
        </p:nvSpPr>
        <p:spPr>
          <a:xfrm>
            <a:off x="4568878" y="1681353"/>
            <a:ext cx="127586" cy="18818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" h="119">
                <a:moveTo>
                  <a:pt x="24" y="60"/>
                </a:moveTo>
                <a:cubicBezTo>
                  <a:pt x="24" y="74"/>
                  <a:pt x="25" y="84"/>
                  <a:pt x="28" y="91"/>
                </a:cubicBezTo>
                <a:cubicBezTo>
                  <a:pt x="30" y="97"/>
                  <a:pt x="35" y="100"/>
                  <a:pt x="40" y="100"/>
                </a:cubicBezTo>
                <a:cubicBezTo>
                  <a:pt x="46" y="100"/>
                  <a:pt x="50" y="97"/>
                  <a:pt x="53" y="91"/>
                </a:cubicBezTo>
                <a:cubicBezTo>
                  <a:pt x="55" y="84"/>
                  <a:pt x="56" y="74"/>
                  <a:pt x="56" y="60"/>
                </a:cubicBezTo>
                <a:cubicBezTo>
                  <a:pt x="56" y="45"/>
                  <a:pt x="55" y="35"/>
                  <a:pt x="53" y="29"/>
                </a:cubicBezTo>
                <a:cubicBezTo>
                  <a:pt x="50" y="23"/>
                  <a:pt x="46" y="20"/>
                  <a:pt x="40" y="20"/>
                </a:cubicBezTo>
                <a:cubicBezTo>
                  <a:pt x="35" y="20"/>
                  <a:pt x="30" y="23"/>
                  <a:pt x="28" y="29"/>
                </a:cubicBezTo>
                <a:cubicBezTo>
                  <a:pt x="25" y="35"/>
                  <a:pt x="24" y="45"/>
                  <a:pt x="24" y="60"/>
                </a:cubicBezTo>
                <a:close/>
                <a:moveTo>
                  <a:pt x="81" y="60"/>
                </a:moveTo>
                <a:cubicBezTo>
                  <a:pt x="81" y="80"/>
                  <a:pt x="78" y="95"/>
                  <a:pt x="71" y="105"/>
                </a:cubicBezTo>
                <a:cubicBezTo>
                  <a:pt x="65" y="114"/>
                  <a:pt x="54" y="119"/>
                  <a:pt x="40" y="119"/>
                </a:cubicBezTo>
                <a:cubicBezTo>
                  <a:pt x="27" y="119"/>
                  <a:pt x="17" y="114"/>
                  <a:pt x="10" y="104"/>
                </a:cubicBezTo>
                <a:cubicBezTo>
                  <a:pt x="3" y="95"/>
                  <a:pt x="0" y="80"/>
                  <a:pt x="0" y="60"/>
                </a:cubicBezTo>
                <a:cubicBezTo>
                  <a:pt x="0" y="39"/>
                  <a:pt x="3" y="24"/>
                  <a:pt x="9" y="14"/>
                </a:cubicBezTo>
                <a:cubicBezTo>
                  <a:pt x="16" y="5"/>
                  <a:pt x="26" y="0"/>
                  <a:pt x="40" y="0"/>
                </a:cubicBezTo>
                <a:cubicBezTo>
                  <a:pt x="54" y="0"/>
                  <a:pt x="64" y="5"/>
                  <a:pt x="71" y="15"/>
                </a:cubicBezTo>
                <a:cubicBezTo>
                  <a:pt x="78" y="25"/>
                  <a:pt x="81" y="40"/>
                  <a:pt x="81" y="60"/>
                </a:cubicBezTo>
                <a:close/>
              </a:path>
            </a:pathLst>
          </a:custGeom>
          <a:solidFill>
            <a:srgbClr val="4F5559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2826"/>
          <p:cNvSpPr/>
          <p:nvPr/>
        </p:nvSpPr>
        <p:spPr>
          <a:xfrm>
            <a:off x="5895769" y="2341607"/>
            <a:ext cx="130775" cy="1834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" h="116">
                <a:moveTo>
                  <a:pt x="13" y="116"/>
                </a:moveTo>
                <a:lnTo>
                  <a:pt x="57" y="20"/>
                </a:lnTo>
                <a:lnTo>
                  <a:pt x="0" y="20"/>
                </a:lnTo>
                <a:lnTo>
                  <a:pt x="0" y="0"/>
                </a:lnTo>
                <a:lnTo>
                  <a:pt x="83" y="0"/>
                </a:lnTo>
                <a:lnTo>
                  <a:pt x="83" y="15"/>
                </a:lnTo>
                <a:lnTo>
                  <a:pt x="39" y="116"/>
                </a:lnTo>
                <a:close/>
              </a:path>
            </a:pathLst>
          </a:custGeom>
          <a:solidFill>
            <a:srgbClr val="4F5559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827"/>
          <p:cNvSpPr/>
          <p:nvPr/>
        </p:nvSpPr>
        <p:spPr>
          <a:xfrm>
            <a:off x="6048872" y="2341606"/>
            <a:ext cx="122801" cy="18499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8" h="117">
                <a:moveTo>
                  <a:pt x="41" y="42"/>
                </a:moveTo>
                <a:cubicBezTo>
                  <a:pt x="52" y="42"/>
                  <a:pt x="61" y="45"/>
                  <a:pt x="68" y="51"/>
                </a:cubicBezTo>
                <a:cubicBezTo>
                  <a:pt x="74" y="58"/>
                  <a:pt x="78" y="66"/>
                  <a:pt x="78" y="77"/>
                </a:cubicBezTo>
                <a:cubicBezTo>
                  <a:pt x="78" y="90"/>
                  <a:pt x="74" y="100"/>
                  <a:pt x="66" y="107"/>
                </a:cubicBezTo>
                <a:cubicBezTo>
                  <a:pt x="58" y="114"/>
                  <a:pt x="46" y="117"/>
                  <a:pt x="32" y="117"/>
                </a:cubicBezTo>
                <a:cubicBezTo>
                  <a:pt x="19" y="117"/>
                  <a:pt x="8" y="115"/>
                  <a:pt x="0" y="111"/>
                </a:cubicBezTo>
                <a:lnTo>
                  <a:pt x="0" y="90"/>
                </a:lnTo>
                <a:cubicBezTo>
                  <a:pt x="5" y="92"/>
                  <a:pt x="9" y="94"/>
                  <a:pt x="15" y="96"/>
                </a:cubicBezTo>
                <a:cubicBezTo>
                  <a:pt x="20" y="97"/>
                  <a:pt x="25" y="97"/>
                  <a:pt x="31" y="97"/>
                </a:cubicBezTo>
                <a:cubicBezTo>
                  <a:pt x="46" y="97"/>
                  <a:pt x="53" y="91"/>
                  <a:pt x="53" y="79"/>
                </a:cubicBezTo>
                <a:cubicBezTo>
                  <a:pt x="53" y="67"/>
                  <a:pt x="46" y="62"/>
                  <a:pt x="30" y="62"/>
                </a:cubicBezTo>
                <a:cubicBezTo>
                  <a:pt x="27" y="62"/>
                  <a:pt x="24" y="62"/>
                  <a:pt x="20" y="62"/>
                </a:cubicBezTo>
                <a:cubicBezTo>
                  <a:pt x="17" y="63"/>
                  <a:pt x="14" y="64"/>
                  <a:pt x="12" y="64"/>
                </a:cubicBezTo>
                <a:lnTo>
                  <a:pt x="3" y="59"/>
                </a:lnTo>
                <a:lnTo>
                  <a:pt x="7" y="0"/>
                </a:lnTo>
                <a:lnTo>
                  <a:pt x="70" y="0"/>
                </a:lnTo>
                <a:lnTo>
                  <a:pt x="70" y="20"/>
                </a:lnTo>
                <a:lnTo>
                  <a:pt x="29" y="20"/>
                </a:lnTo>
                <a:lnTo>
                  <a:pt x="26" y="43"/>
                </a:lnTo>
                <a:lnTo>
                  <a:pt x="29" y="43"/>
                </a:lnTo>
                <a:cubicBezTo>
                  <a:pt x="32" y="42"/>
                  <a:pt x="36" y="42"/>
                  <a:pt x="41" y="42"/>
                </a:cubicBezTo>
                <a:close/>
              </a:path>
            </a:pathLst>
          </a:custGeom>
          <a:solidFill>
            <a:srgbClr val="4F5559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828"/>
          <p:cNvSpPr/>
          <p:nvPr/>
        </p:nvSpPr>
        <p:spPr>
          <a:xfrm>
            <a:off x="6409301" y="3611080"/>
            <a:ext cx="89310" cy="1834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" h="116">
                <a:moveTo>
                  <a:pt x="57" y="116"/>
                </a:moveTo>
                <a:lnTo>
                  <a:pt x="33" y="116"/>
                </a:lnTo>
                <a:lnTo>
                  <a:pt x="33" y="49"/>
                </a:lnTo>
                <a:lnTo>
                  <a:pt x="33" y="38"/>
                </a:lnTo>
                <a:lnTo>
                  <a:pt x="33" y="26"/>
                </a:lnTo>
                <a:cubicBezTo>
                  <a:pt x="29" y="30"/>
                  <a:pt x="27" y="33"/>
                  <a:pt x="25" y="34"/>
                </a:cubicBezTo>
                <a:lnTo>
                  <a:pt x="11" y="44"/>
                </a:lnTo>
                <a:lnTo>
                  <a:pt x="0" y="30"/>
                </a:lnTo>
                <a:lnTo>
                  <a:pt x="37" y="0"/>
                </a:lnTo>
                <a:lnTo>
                  <a:pt x="57" y="0"/>
                </a:lnTo>
                <a:close/>
              </a:path>
            </a:pathLst>
          </a:custGeom>
          <a:solidFill>
            <a:srgbClr val="4F5559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829"/>
          <p:cNvSpPr/>
          <p:nvPr/>
        </p:nvSpPr>
        <p:spPr>
          <a:xfrm>
            <a:off x="6546455" y="3607890"/>
            <a:ext cx="127586" cy="18978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" h="120">
                <a:moveTo>
                  <a:pt x="24" y="60"/>
                </a:moveTo>
                <a:cubicBezTo>
                  <a:pt x="24" y="74"/>
                  <a:pt x="25" y="85"/>
                  <a:pt x="28" y="91"/>
                </a:cubicBezTo>
                <a:cubicBezTo>
                  <a:pt x="30" y="97"/>
                  <a:pt x="34" y="100"/>
                  <a:pt x="40" y="100"/>
                </a:cubicBezTo>
                <a:cubicBezTo>
                  <a:pt x="46" y="100"/>
                  <a:pt x="50" y="97"/>
                  <a:pt x="52" y="91"/>
                </a:cubicBezTo>
                <a:cubicBezTo>
                  <a:pt x="55" y="84"/>
                  <a:pt x="56" y="74"/>
                  <a:pt x="56" y="60"/>
                </a:cubicBezTo>
                <a:cubicBezTo>
                  <a:pt x="56" y="46"/>
                  <a:pt x="55" y="36"/>
                  <a:pt x="52" y="30"/>
                </a:cubicBezTo>
                <a:cubicBezTo>
                  <a:pt x="50" y="23"/>
                  <a:pt x="46" y="20"/>
                  <a:pt x="40" y="20"/>
                </a:cubicBezTo>
                <a:cubicBezTo>
                  <a:pt x="34" y="20"/>
                  <a:pt x="30" y="23"/>
                  <a:pt x="28" y="30"/>
                </a:cubicBezTo>
                <a:cubicBezTo>
                  <a:pt x="25" y="36"/>
                  <a:pt x="24" y="46"/>
                  <a:pt x="24" y="60"/>
                </a:cubicBezTo>
                <a:close/>
                <a:moveTo>
                  <a:pt x="81" y="60"/>
                </a:moveTo>
                <a:cubicBezTo>
                  <a:pt x="81" y="81"/>
                  <a:pt x="77" y="95"/>
                  <a:pt x="71" y="105"/>
                </a:cubicBezTo>
                <a:cubicBezTo>
                  <a:pt x="64" y="115"/>
                  <a:pt x="54" y="120"/>
                  <a:pt x="40" y="120"/>
                </a:cubicBezTo>
                <a:cubicBezTo>
                  <a:pt x="27" y="120"/>
                  <a:pt x="17" y="115"/>
                  <a:pt x="10" y="105"/>
                </a:cubicBezTo>
                <a:cubicBezTo>
                  <a:pt x="3" y="95"/>
                  <a:pt x="0" y="80"/>
                  <a:pt x="0" y="60"/>
                </a:cubicBezTo>
                <a:cubicBezTo>
                  <a:pt x="0" y="40"/>
                  <a:pt x="3" y="25"/>
                  <a:pt x="10" y="15"/>
                </a:cubicBezTo>
                <a:cubicBezTo>
                  <a:pt x="16" y="5"/>
                  <a:pt x="26" y="0"/>
                  <a:pt x="40" y="0"/>
                </a:cubicBezTo>
                <a:cubicBezTo>
                  <a:pt x="53" y="0"/>
                  <a:pt x="64" y="5"/>
                  <a:pt x="71" y="15"/>
                </a:cubicBezTo>
                <a:cubicBezTo>
                  <a:pt x="77" y="25"/>
                  <a:pt x="81" y="40"/>
                  <a:pt x="81" y="60"/>
                </a:cubicBezTo>
                <a:close/>
              </a:path>
            </a:pathLst>
          </a:custGeom>
          <a:solidFill>
            <a:srgbClr val="4F5559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830"/>
          <p:cNvSpPr/>
          <p:nvPr/>
        </p:nvSpPr>
        <p:spPr>
          <a:xfrm>
            <a:off x="6688395" y="3607890"/>
            <a:ext cx="129180" cy="18978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2" h="120">
                <a:moveTo>
                  <a:pt x="24" y="60"/>
                </a:moveTo>
                <a:cubicBezTo>
                  <a:pt x="24" y="74"/>
                  <a:pt x="26" y="85"/>
                  <a:pt x="29" y="91"/>
                </a:cubicBezTo>
                <a:cubicBezTo>
                  <a:pt x="31" y="97"/>
                  <a:pt x="35" y="100"/>
                  <a:pt x="41" y="100"/>
                </a:cubicBezTo>
                <a:cubicBezTo>
                  <a:pt x="46" y="100"/>
                  <a:pt x="50" y="97"/>
                  <a:pt x="53" y="91"/>
                </a:cubicBezTo>
                <a:cubicBezTo>
                  <a:pt x="56" y="84"/>
                  <a:pt x="57" y="74"/>
                  <a:pt x="57" y="60"/>
                </a:cubicBezTo>
                <a:cubicBezTo>
                  <a:pt x="57" y="46"/>
                  <a:pt x="56" y="36"/>
                  <a:pt x="53" y="30"/>
                </a:cubicBezTo>
                <a:cubicBezTo>
                  <a:pt x="50" y="23"/>
                  <a:pt x="46" y="20"/>
                  <a:pt x="41" y="20"/>
                </a:cubicBezTo>
                <a:cubicBezTo>
                  <a:pt x="35" y="20"/>
                  <a:pt x="31" y="23"/>
                  <a:pt x="29" y="30"/>
                </a:cubicBezTo>
                <a:cubicBezTo>
                  <a:pt x="26" y="36"/>
                  <a:pt x="24" y="46"/>
                  <a:pt x="24" y="60"/>
                </a:cubicBezTo>
                <a:close/>
                <a:moveTo>
                  <a:pt x="82" y="60"/>
                </a:moveTo>
                <a:cubicBezTo>
                  <a:pt x="82" y="81"/>
                  <a:pt x="78" y="95"/>
                  <a:pt x="71" y="105"/>
                </a:cubicBezTo>
                <a:cubicBezTo>
                  <a:pt x="65" y="115"/>
                  <a:pt x="55" y="120"/>
                  <a:pt x="41" y="120"/>
                </a:cubicBezTo>
                <a:cubicBezTo>
                  <a:pt x="28" y="120"/>
                  <a:pt x="17" y="115"/>
                  <a:pt x="11" y="105"/>
                </a:cubicBezTo>
                <a:cubicBezTo>
                  <a:pt x="4" y="95"/>
                  <a:pt x="0" y="80"/>
                  <a:pt x="0" y="60"/>
                </a:cubicBezTo>
                <a:cubicBezTo>
                  <a:pt x="0" y="40"/>
                  <a:pt x="4" y="25"/>
                  <a:pt x="10" y="15"/>
                </a:cubicBezTo>
                <a:cubicBezTo>
                  <a:pt x="17" y="5"/>
                  <a:pt x="27" y="0"/>
                  <a:pt x="41" y="0"/>
                </a:cubicBezTo>
                <a:cubicBezTo>
                  <a:pt x="54" y="0"/>
                  <a:pt x="64" y="5"/>
                  <a:pt x="71" y="15"/>
                </a:cubicBezTo>
                <a:cubicBezTo>
                  <a:pt x="78" y="25"/>
                  <a:pt x="82" y="40"/>
                  <a:pt x="82" y="60"/>
                </a:cubicBezTo>
                <a:close/>
              </a:path>
            </a:pathLst>
          </a:custGeom>
          <a:solidFill>
            <a:srgbClr val="4F5559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1388" y="3507673"/>
            <a:ext cx="1295500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65"/>
              </a:lnSpc>
            </a:pPr>
            <a:r>
              <a:rPr lang="en-US" sz="1050" dirty="0">
                <a:latin typeface="Roboto Regular" charset="0"/>
                <a:ea typeface="Roboto Regular" charset="0"/>
                <a:cs typeface="Roboto Regular" charset="0"/>
              </a:rPr>
              <a:t>Due to the fact that mobile lorem social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8355" y="2124804"/>
            <a:ext cx="1295500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65"/>
              </a:lnSpc>
            </a:pPr>
            <a:r>
              <a:rPr lang="en-US" sz="1050" dirty="0">
                <a:latin typeface="Roboto Regular" charset="0"/>
                <a:ea typeface="Roboto Regular" charset="0"/>
                <a:cs typeface="Roboto Regular" charset="0"/>
              </a:rPr>
              <a:t>Due to the fact that mobile lorem social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88847" y="3507673"/>
            <a:ext cx="1295500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US" sz="1050" dirty="0">
                <a:latin typeface="Roboto Regular" charset="0"/>
                <a:ea typeface="Roboto Regular" charset="0"/>
                <a:cs typeface="Roboto Regular" charset="0"/>
              </a:rPr>
              <a:t>Due to the fact that mobile lorem social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12446" y="2124804"/>
            <a:ext cx="1295500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US" sz="1050" dirty="0">
                <a:latin typeface="Roboto Regular" charset="0"/>
                <a:ea typeface="Roboto Regular" charset="0"/>
                <a:cs typeface="Roboto Regular" charset="0"/>
              </a:rPr>
              <a:t>Due to the fact that mobile lorem social</a:t>
            </a:r>
          </a:p>
        </p:txBody>
      </p:sp>
      <p:sp>
        <p:nvSpPr>
          <p:cNvPr id="31" name="Rectangle 30"/>
          <p:cNvSpPr>
            <a:spLocks/>
          </p:cNvSpPr>
          <p:nvPr/>
        </p:nvSpPr>
        <p:spPr bwMode="auto">
          <a:xfrm>
            <a:off x="2554721" y="273593"/>
            <a:ext cx="40390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3000" b="1" spc="113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SPEED </a:t>
            </a:r>
            <a:r>
              <a:rPr lang="en-US" sz="3000" b="1" spc="113" dirty="0">
                <a:solidFill>
                  <a:schemeClr val="accent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203229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95963" y="1995493"/>
            <a:ext cx="4527164" cy="2143451"/>
            <a:chOff x="16686822" y="6421050"/>
            <a:chExt cx="4991149" cy="2363131"/>
          </a:xfrm>
        </p:grpSpPr>
        <p:sp>
          <p:nvSpPr>
            <p:cNvPr id="840" name="Freeform: Shape 5560"/>
            <p:cNvSpPr/>
            <p:nvPr/>
          </p:nvSpPr>
          <p:spPr>
            <a:xfrm>
              <a:off x="16686822" y="7357389"/>
              <a:ext cx="1647105" cy="14267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9" h="545">
                  <a:moveTo>
                    <a:pt x="315" y="0"/>
                  </a:moveTo>
                  <a:lnTo>
                    <a:pt x="0" y="545"/>
                  </a:lnTo>
                  <a:lnTo>
                    <a:pt x="629" y="545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41" name="Freeform: Shape 5561"/>
            <p:cNvSpPr/>
            <p:nvPr/>
          </p:nvSpPr>
          <p:spPr>
            <a:xfrm>
              <a:off x="17520866" y="6421050"/>
              <a:ext cx="2727691" cy="23631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1" h="902">
                  <a:moveTo>
                    <a:pt x="521" y="0"/>
                  </a:moveTo>
                  <a:lnTo>
                    <a:pt x="0" y="902"/>
                  </a:lnTo>
                  <a:lnTo>
                    <a:pt x="1041" y="902"/>
                  </a:lnTo>
                  <a:close/>
                </a:path>
              </a:pathLst>
            </a:custGeom>
            <a:solidFill>
              <a:schemeClr val="accent2">
                <a:alpha val="77000"/>
              </a:schemeClr>
            </a:solidFill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42" name="Freeform: Shape 5562"/>
            <p:cNvSpPr/>
            <p:nvPr/>
          </p:nvSpPr>
          <p:spPr>
            <a:xfrm>
              <a:off x="19427626" y="6835456"/>
              <a:ext cx="2250345" cy="19487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9" h="744">
                  <a:moveTo>
                    <a:pt x="430" y="0"/>
                  </a:moveTo>
                  <a:lnTo>
                    <a:pt x="0" y="744"/>
                  </a:lnTo>
                  <a:lnTo>
                    <a:pt x="859" y="744"/>
                  </a:lnTo>
                  <a:close/>
                </a:path>
              </a:pathLst>
            </a:custGeom>
            <a:solidFill>
              <a:schemeClr val="accent3">
                <a:alpha val="75000"/>
              </a:schemeClr>
            </a:solidFill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852" name="TextBox 851"/>
          <p:cNvSpPr txBox="1"/>
          <p:nvPr/>
        </p:nvSpPr>
        <p:spPr>
          <a:xfrm>
            <a:off x="617378" y="2365291"/>
            <a:ext cx="742511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750" b="1" dirty="0">
                <a:solidFill>
                  <a:schemeClr val="accent1"/>
                </a:solidFill>
                <a:latin typeface="Lato Semibold" charset="0"/>
                <a:ea typeface="Lato Semibold" charset="0"/>
                <a:cs typeface="Lato Semibold" charset="0"/>
              </a:rPr>
              <a:t>01</a:t>
            </a:r>
          </a:p>
        </p:txBody>
      </p:sp>
      <p:sp>
        <p:nvSpPr>
          <p:cNvPr id="853" name="TextBox 852"/>
          <p:cNvSpPr txBox="1"/>
          <p:nvPr/>
        </p:nvSpPr>
        <p:spPr>
          <a:xfrm>
            <a:off x="617378" y="3297566"/>
            <a:ext cx="742511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750" b="1" dirty="0">
                <a:solidFill>
                  <a:schemeClr val="accent2"/>
                </a:solidFill>
                <a:latin typeface="Lato Semibold" charset="0"/>
                <a:ea typeface="Lato Semibold" charset="0"/>
                <a:cs typeface="Lato Semibold" charset="0"/>
              </a:rPr>
              <a:t>02</a:t>
            </a:r>
          </a:p>
        </p:txBody>
      </p:sp>
      <p:sp>
        <p:nvSpPr>
          <p:cNvPr id="854" name="TextBox 853"/>
          <p:cNvSpPr txBox="1"/>
          <p:nvPr/>
        </p:nvSpPr>
        <p:spPr>
          <a:xfrm>
            <a:off x="1399672" y="2438958"/>
            <a:ext cx="1354858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5" b="1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ELEMENT 01</a:t>
            </a:r>
          </a:p>
        </p:txBody>
      </p:sp>
      <p:sp>
        <p:nvSpPr>
          <p:cNvPr id="855" name="TextBox 854"/>
          <p:cNvSpPr txBox="1"/>
          <p:nvPr/>
        </p:nvSpPr>
        <p:spPr>
          <a:xfrm>
            <a:off x="1391508" y="2761228"/>
            <a:ext cx="2804454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US" sz="1313" dirty="0">
                <a:latin typeface="Roboto Regular" charset="0"/>
                <a:ea typeface="Roboto Regular" charset="0"/>
                <a:cs typeface="Roboto Regular" charset="0"/>
              </a:rPr>
              <a:t>Due to the fact that mobile lorem social media current location</a:t>
            </a:r>
          </a:p>
        </p:txBody>
      </p:sp>
      <p:sp>
        <p:nvSpPr>
          <p:cNvPr id="856" name="TextBox 855"/>
          <p:cNvSpPr txBox="1"/>
          <p:nvPr/>
        </p:nvSpPr>
        <p:spPr>
          <a:xfrm>
            <a:off x="1399672" y="3384024"/>
            <a:ext cx="1354858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5" b="1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ELEMENT 02</a:t>
            </a:r>
          </a:p>
        </p:txBody>
      </p:sp>
      <p:sp>
        <p:nvSpPr>
          <p:cNvPr id="857" name="TextBox 856"/>
          <p:cNvSpPr txBox="1"/>
          <p:nvPr/>
        </p:nvSpPr>
        <p:spPr>
          <a:xfrm>
            <a:off x="1391508" y="3706294"/>
            <a:ext cx="2804454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US" sz="1313" dirty="0">
                <a:latin typeface="Roboto Regular" charset="0"/>
                <a:ea typeface="Roboto Regular" charset="0"/>
                <a:cs typeface="Roboto Regular" charset="0"/>
              </a:rPr>
              <a:t>Due to the fact that mobile lorem social media current location</a:t>
            </a:r>
          </a:p>
        </p:txBody>
      </p:sp>
      <p:sp>
        <p:nvSpPr>
          <p:cNvPr id="858" name="TextBox 857"/>
          <p:cNvSpPr txBox="1"/>
          <p:nvPr/>
        </p:nvSpPr>
        <p:spPr>
          <a:xfrm>
            <a:off x="683249" y="1453283"/>
            <a:ext cx="1266693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5" b="1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DEFINITION</a:t>
            </a:r>
          </a:p>
        </p:txBody>
      </p:sp>
      <p:sp>
        <p:nvSpPr>
          <p:cNvPr id="859" name="TextBox 858"/>
          <p:cNvSpPr txBox="1"/>
          <p:nvPr/>
        </p:nvSpPr>
        <p:spPr>
          <a:xfrm>
            <a:off x="675086" y="1775554"/>
            <a:ext cx="3584216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US" sz="1313" dirty="0">
                <a:latin typeface="Roboto Regular" charset="0"/>
                <a:ea typeface="Roboto Regular" charset="0"/>
                <a:cs typeface="Roboto Regular" charset="0"/>
              </a:rPr>
              <a:t>Due to the fact that mobile lorem social media current location of the user</a:t>
            </a:r>
          </a:p>
        </p:txBody>
      </p:sp>
      <p:sp>
        <p:nvSpPr>
          <p:cNvPr id="860" name="Rectangle 859"/>
          <p:cNvSpPr>
            <a:spLocks/>
          </p:cNvSpPr>
          <p:nvPr/>
        </p:nvSpPr>
        <p:spPr bwMode="auto">
          <a:xfrm>
            <a:off x="4651417" y="2384738"/>
            <a:ext cx="577980" cy="38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475" b="1" spc="-56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25%</a:t>
            </a:r>
            <a:endParaRPr lang="en-US" sz="2475" b="1" spc="-56" dirty="0">
              <a:solidFill>
                <a:schemeClr val="accent2"/>
              </a:solidFill>
              <a:latin typeface="Roboto" charset="0"/>
              <a:ea typeface="Roboto" charset="0"/>
              <a:cs typeface="Roboto" charset="0"/>
              <a:sym typeface="Bebas Neue" charset="0"/>
            </a:endParaRPr>
          </a:p>
        </p:txBody>
      </p:sp>
      <p:sp>
        <p:nvSpPr>
          <p:cNvPr id="861" name="Rectangle 860"/>
          <p:cNvSpPr>
            <a:spLocks/>
          </p:cNvSpPr>
          <p:nvPr/>
        </p:nvSpPr>
        <p:spPr bwMode="auto">
          <a:xfrm>
            <a:off x="5909566" y="1571537"/>
            <a:ext cx="577980" cy="38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475" b="1" spc="-56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83%</a:t>
            </a:r>
            <a:endParaRPr lang="en-US" sz="2475" b="1" spc="-56" dirty="0">
              <a:solidFill>
                <a:schemeClr val="accent2"/>
              </a:solidFill>
              <a:latin typeface="Roboto" charset="0"/>
              <a:ea typeface="Roboto" charset="0"/>
              <a:cs typeface="Roboto" charset="0"/>
              <a:sym typeface="Bebas Neue" charset="0"/>
            </a:endParaRPr>
          </a:p>
        </p:txBody>
      </p:sp>
      <p:sp>
        <p:nvSpPr>
          <p:cNvPr id="862" name="Rectangle 861"/>
          <p:cNvSpPr>
            <a:spLocks/>
          </p:cNvSpPr>
          <p:nvPr/>
        </p:nvSpPr>
        <p:spPr bwMode="auto">
          <a:xfrm>
            <a:off x="7426144" y="1910254"/>
            <a:ext cx="577980" cy="38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475" b="1" spc="-56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33%</a:t>
            </a:r>
            <a:endParaRPr lang="en-US" sz="2475" b="1" spc="-56" dirty="0">
              <a:solidFill>
                <a:schemeClr val="accent2"/>
              </a:solidFill>
              <a:latin typeface="Roboto" charset="0"/>
              <a:ea typeface="Roboto" charset="0"/>
              <a:cs typeface="Roboto" charset="0"/>
              <a:sym typeface="Bebas Neue" charset="0"/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2561933" y="273593"/>
            <a:ext cx="40246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3000" b="1" spc="113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STATS </a:t>
            </a:r>
            <a:r>
              <a:rPr lang="en-US" sz="3000" b="1" spc="113" dirty="0">
                <a:solidFill>
                  <a:schemeClr val="accent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212445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178483" y="2021212"/>
            <a:ext cx="7267271" cy="0"/>
          </a:xfrm>
          <a:prstGeom prst="line">
            <a:avLst/>
          </a:prstGeom>
          <a:ln w="6350" cmpd="sng">
            <a:solidFill>
              <a:schemeClr val="tx1">
                <a:alpha val="20000"/>
              </a:schemeClr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178483" y="1546176"/>
            <a:ext cx="7267271" cy="0"/>
          </a:xfrm>
          <a:prstGeom prst="line">
            <a:avLst/>
          </a:prstGeom>
          <a:ln w="6350" cmpd="sng">
            <a:solidFill>
              <a:schemeClr val="tx1">
                <a:alpha val="20000"/>
              </a:schemeClr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78483" y="2496248"/>
            <a:ext cx="7267271" cy="0"/>
          </a:xfrm>
          <a:prstGeom prst="line">
            <a:avLst/>
          </a:prstGeom>
          <a:ln w="6350" cmpd="sng">
            <a:solidFill>
              <a:schemeClr val="tx1">
                <a:alpha val="20000"/>
              </a:schemeClr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78483" y="2971284"/>
            <a:ext cx="7267271" cy="0"/>
          </a:xfrm>
          <a:prstGeom prst="line">
            <a:avLst/>
          </a:prstGeom>
          <a:ln w="6350" cmpd="sng">
            <a:solidFill>
              <a:schemeClr val="tx1">
                <a:alpha val="20000"/>
              </a:schemeClr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78483" y="3446319"/>
            <a:ext cx="7267271" cy="0"/>
          </a:xfrm>
          <a:prstGeom prst="line">
            <a:avLst/>
          </a:prstGeom>
          <a:ln w="6350" cmpd="sng">
            <a:solidFill>
              <a:schemeClr val="tx1">
                <a:alpha val="20000"/>
              </a:schemeClr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459197" y="1546176"/>
            <a:ext cx="344740" cy="2054229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6" tIns="34283" rIns="68566" bIns="34283" rtlCol="0" anchor="ctr"/>
          <a:lstStyle/>
          <a:p>
            <a:pPr algn="ctr"/>
            <a:endParaRPr lang="en-US" sz="2400" b="1" dirty="0">
              <a:solidFill>
                <a:srgbClr val="FFFFFF"/>
              </a:solidFill>
              <a:latin typeface="Roboto Bold" charset="0"/>
              <a:cs typeface="Roboto Bold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459197" y="1846438"/>
            <a:ext cx="344740" cy="1753967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68566" tIns="91422" rIns="68566" bIns="91422" rtlCol="0" anchor="b" anchorCtr="0"/>
          <a:lstStyle/>
          <a:p>
            <a:pPr algn="ctr"/>
            <a:endParaRPr lang="en-US" sz="1013" b="1" dirty="0">
              <a:solidFill>
                <a:srgbClr val="FFFFFF"/>
              </a:solidFill>
              <a:latin typeface="Roboto Bold" charset="0"/>
              <a:cs typeface="Roboto Bold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97176" y="1546176"/>
            <a:ext cx="344740" cy="2054229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6" tIns="34283" rIns="68566" bIns="34283" rtlCol="0" anchor="ctr"/>
          <a:lstStyle/>
          <a:p>
            <a:pPr algn="ctr"/>
            <a:endParaRPr lang="en-US" sz="2400" b="1" dirty="0">
              <a:solidFill>
                <a:srgbClr val="FFFFFF"/>
              </a:solidFill>
              <a:latin typeface="Roboto Bold" charset="0"/>
              <a:cs typeface="Roboto Bold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97176" y="2195986"/>
            <a:ext cx="344740" cy="1404419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68566" tIns="91422" rIns="68566" bIns="91422" rtlCol="0" anchor="b" anchorCtr="0"/>
          <a:lstStyle/>
          <a:p>
            <a:pPr algn="ctr"/>
            <a:endParaRPr lang="en-US" sz="1013" b="1" dirty="0">
              <a:solidFill>
                <a:srgbClr val="FFFFFF"/>
              </a:solidFill>
              <a:latin typeface="Roboto Bold" charset="0"/>
              <a:cs typeface="Roboto Bold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935154" y="1546176"/>
            <a:ext cx="344740" cy="2054229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6" tIns="34283" rIns="68566" bIns="34283" rtlCol="0" anchor="ctr"/>
          <a:lstStyle/>
          <a:p>
            <a:pPr algn="ctr"/>
            <a:endParaRPr lang="en-US" sz="2400" b="1" dirty="0">
              <a:solidFill>
                <a:srgbClr val="FFFFFF"/>
              </a:solidFill>
              <a:latin typeface="Roboto Bold" charset="0"/>
              <a:cs typeface="Roboto Bold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935154" y="2632858"/>
            <a:ext cx="344740" cy="967547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68566" tIns="91422" rIns="68566" bIns="91422" rtlCol="0" anchor="b" anchorCtr="0"/>
          <a:lstStyle/>
          <a:p>
            <a:pPr algn="ctr"/>
            <a:endParaRPr lang="en-US" sz="1013" b="1" dirty="0">
              <a:solidFill>
                <a:srgbClr val="FFFFFF"/>
              </a:solidFill>
              <a:latin typeface="Roboto Bold" charset="0"/>
              <a:cs typeface="Roboto Bold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673133" y="1546176"/>
            <a:ext cx="344740" cy="2054229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6" tIns="34283" rIns="68566" bIns="34283" rtlCol="0" anchor="ctr"/>
          <a:lstStyle/>
          <a:p>
            <a:pPr algn="ctr"/>
            <a:endParaRPr lang="en-US" sz="2400" b="1" dirty="0">
              <a:solidFill>
                <a:srgbClr val="FFFFFF"/>
              </a:solidFill>
              <a:latin typeface="Roboto Bold" charset="0"/>
              <a:cs typeface="Roboto Bold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673133" y="2158969"/>
            <a:ext cx="344740" cy="144143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68566" tIns="91422" rIns="68566" bIns="91422" rtlCol="0" anchor="b" anchorCtr="0"/>
          <a:lstStyle/>
          <a:p>
            <a:pPr algn="ctr"/>
            <a:endParaRPr lang="en-US" sz="1013" b="1" dirty="0">
              <a:solidFill>
                <a:srgbClr val="FFFFFF"/>
              </a:solidFill>
              <a:latin typeface="Roboto Bold" charset="0"/>
              <a:cs typeface="Roboto Bold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11112" y="1546176"/>
            <a:ext cx="344740" cy="2054229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6" tIns="34283" rIns="68566" bIns="34283" rtlCol="0" anchor="ctr"/>
          <a:lstStyle/>
          <a:p>
            <a:pPr algn="ctr"/>
            <a:endParaRPr lang="en-US" sz="2400" b="1" dirty="0">
              <a:solidFill>
                <a:srgbClr val="FFFFFF"/>
              </a:solidFill>
              <a:latin typeface="Roboto Bold" charset="0"/>
              <a:cs typeface="Roboto Bold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11112" y="1685080"/>
            <a:ext cx="344740" cy="1915326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68566" tIns="91422" rIns="68566" bIns="91422" rtlCol="0" anchor="b" anchorCtr="0"/>
          <a:lstStyle/>
          <a:p>
            <a:pPr algn="ctr"/>
            <a:endParaRPr lang="en-US" sz="1013" b="1" dirty="0">
              <a:solidFill>
                <a:srgbClr val="FFFFFF"/>
              </a:solidFill>
              <a:latin typeface="Roboto Bold" charset="0"/>
              <a:cs typeface="Roboto Bold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149090" y="1546176"/>
            <a:ext cx="344740" cy="2054229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6" tIns="34283" rIns="68566" bIns="34283" rtlCol="0" anchor="ctr"/>
          <a:lstStyle/>
          <a:p>
            <a:pPr algn="ctr"/>
            <a:endParaRPr lang="en-US" sz="2400" b="1" dirty="0">
              <a:solidFill>
                <a:srgbClr val="FFFFFF"/>
              </a:solidFill>
              <a:latin typeface="Roboto Bold" charset="0"/>
              <a:cs typeface="Roboto Bold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149090" y="1930747"/>
            <a:ext cx="344740" cy="1669659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68566" tIns="91422" rIns="68566" bIns="91422" rtlCol="0" anchor="b" anchorCtr="0"/>
          <a:lstStyle/>
          <a:p>
            <a:pPr algn="ctr"/>
            <a:endParaRPr lang="en-US" sz="1013" b="1" dirty="0">
              <a:solidFill>
                <a:srgbClr val="FFFFFF"/>
              </a:solidFill>
              <a:latin typeface="Roboto Bold" charset="0"/>
              <a:cs typeface="Roboto Bold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887069" y="1546176"/>
            <a:ext cx="344740" cy="2054229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6" tIns="34283" rIns="68566" bIns="34283" rtlCol="0" anchor="ctr"/>
          <a:lstStyle/>
          <a:p>
            <a:pPr algn="ctr"/>
            <a:endParaRPr lang="en-US" sz="2400" b="1" dirty="0">
              <a:solidFill>
                <a:srgbClr val="FFFFFF"/>
              </a:solidFill>
              <a:latin typeface="Roboto Bold" charset="0"/>
              <a:cs typeface="Roboto Bold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887069" y="2195987"/>
            <a:ext cx="344740" cy="1404419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68566" tIns="91422" rIns="68566" bIns="91422" rtlCol="0" anchor="b" anchorCtr="0"/>
          <a:lstStyle/>
          <a:p>
            <a:pPr algn="ctr"/>
            <a:endParaRPr lang="en-US" sz="1013" b="1" dirty="0">
              <a:solidFill>
                <a:srgbClr val="FFFFFF"/>
              </a:solidFill>
              <a:latin typeface="Roboto Bold" charset="0"/>
              <a:cs typeface="Roboto Bold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625051" y="1546176"/>
            <a:ext cx="344740" cy="2054229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6" tIns="34283" rIns="68566" bIns="34283" rtlCol="0" anchor="ctr"/>
          <a:lstStyle/>
          <a:p>
            <a:pPr algn="ctr"/>
            <a:endParaRPr lang="en-US" sz="2400" b="1" dirty="0">
              <a:solidFill>
                <a:srgbClr val="FFFFFF"/>
              </a:solidFill>
              <a:latin typeface="Roboto Bold" charset="0"/>
              <a:cs typeface="Roboto Bold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625051" y="1930747"/>
            <a:ext cx="344740" cy="166965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68566" tIns="91422" rIns="68566" bIns="91422" rtlCol="0" anchor="b" anchorCtr="0"/>
          <a:lstStyle/>
          <a:p>
            <a:pPr algn="ctr"/>
            <a:endParaRPr lang="en-US" sz="1013" b="1" dirty="0">
              <a:solidFill>
                <a:srgbClr val="FFFFFF"/>
              </a:solidFill>
              <a:latin typeface="Roboto Bold" charset="0"/>
              <a:cs typeface="Roboto Bold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25051" y="3706415"/>
            <a:ext cx="344742" cy="253146"/>
          </a:xfrm>
          <a:prstGeom prst="rect">
            <a:avLst/>
          </a:prstGeom>
        </p:spPr>
        <p:txBody>
          <a:bodyPr wrap="none" lIns="68566" tIns="34283" rIns="68566" bIns="34283"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1088" dirty="0">
                <a:latin typeface="Lato" charset="0"/>
                <a:ea typeface="Lato" charset="0"/>
                <a:cs typeface="Lato" charset="0"/>
              </a:rPr>
              <a:t>2008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887069" y="3706415"/>
            <a:ext cx="344742" cy="253146"/>
          </a:xfrm>
          <a:prstGeom prst="rect">
            <a:avLst/>
          </a:prstGeom>
        </p:spPr>
        <p:txBody>
          <a:bodyPr wrap="none" lIns="68566" tIns="34283" rIns="68566" bIns="34283"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1088" dirty="0">
                <a:latin typeface="Lato" charset="0"/>
                <a:ea typeface="Lato" charset="0"/>
                <a:cs typeface="Lato" charset="0"/>
              </a:rPr>
              <a:t>2007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52872" y="3706415"/>
            <a:ext cx="344742" cy="253146"/>
          </a:xfrm>
          <a:prstGeom prst="rect">
            <a:avLst/>
          </a:prstGeom>
        </p:spPr>
        <p:txBody>
          <a:bodyPr wrap="none" lIns="68566" tIns="34283" rIns="68566" bIns="34283"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1088" dirty="0">
                <a:latin typeface="Lato" charset="0"/>
                <a:ea typeface="Lato" charset="0"/>
                <a:cs typeface="Lato" charset="0"/>
              </a:rPr>
              <a:t>2006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11111" y="3706415"/>
            <a:ext cx="344742" cy="253146"/>
          </a:xfrm>
          <a:prstGeom prst="rect">
            <a:avLst/>
          </a:prstGeom>
        </p:spPr>
        <p:txBody>
          <a:bodyPr wrap="none" lIns="68566" tIns="34283" rIns="68566" bIns="34283"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1088" dirty="0">
                <a:latin typeface="Lato" charset="0"/>
                <a:ea typeface="Lato" charset="0"/>
                <a:cs typeface="Lato" charset="0"/>
              </a:rPr>
              <a:t>2005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669350" y="3706415"/>
            <a:ext cx="344742" cy="253146"/>
          </a:xfrm>
          <a:prstGeom prst="rect">
            <a:avLst/>
          </a:prstGeom>
        </p:spPr>
        <p:txBody>
          <a:bodyPr wrap="none" lIns="68566" tIns="34283" rIns="68566" bIns="34283"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1088" dirty="0">
                <a:latin typeface="Lato" charset="0"/>
                <a:ea typeface="Lato" charset="0"/>
                <a:cs typeface="Lato" charset="0"/>
              </a:rPr>
              <a:t>2004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27589" y="3706415"/>
            <a:ext cx="344742" cy="253146"/>
          </a:xfrm>
          <a:prstGeom prst="rect">
            <a:avLst/>
          </a:prstGeom>
        </p:spPr>
        <p:txBody>
          <a:bodyPr wrap="none" lIns="68566" tIns="34283" rIns="68566" bIns="34283"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1088" dirty="0">
                <a:latin typeface="Lato" charset="0"/>
                <a:ea typeface="Lato" charset="0"/>
                <a:cs typeface="Lato" charset="0"/>
              </a:rPr>
              <a:t>2003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185829" y="3706415"/>
            <a:ext cx="344742" cy="253146"/>
          </a:xfrm>
          <a:prstGeom prst="rect">
            <a:avLst/>
          </a:prstGeom>
        </p:spPr>
        <p:txBody>
          <a:bodyPr wrap="none" lIns="68566" tIns="34283" rIns="68566" bIns="34283"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1088" dirty="0">
                <a:latin typeface="Lato" charset="0"/>
                <a:ea typeface="Lato" charset="0"/>
                <a:cs typeface="Lato" charset="0"/>
              </a:rPr>
              <a:t>2002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470207" y="3706415"/>
            <a:ext cx="344742" cy="253146"/>
          </a:xfrm>
          <a:prstGeom prst="rect">
            <a:avLst/>
          </a:prstGeom>
        </p:spPr>
        <p:txBody>
          <a:bodyPr wrap="none" lIns="68566" tIns="34283" rIns="68566" bIns="34283"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1088" dirty="0">
                <a:latin typeface="Lato" charset="0"/>
                <a:ea typeface="Lato" charset="0"/>
                <a:cs typeface="Lato" charset="0"/>
              </a:rPr>
              <a:t>2001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92912" y="1456858"/>
            <a:ext cx="491132" cy="228253"/>
          </a:xfrm>
          <a:prstGeom prst="rect">
            <a:avLst/>
          </a:prstGeom>
        </p:spPr>
        <p:txBody>
          <a:bodyPr wrap="none" lIns="68566" tIns="34283" rIns="68566" bIns="34283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1088" dirty="0">
                <a:latin typeface="Lato" charset="0"/>
                <a:ea typeface="Lato" charset="0"/>
                <a:cs typeface="Lato" charset="0"/>
              </a:rPr>
              <a:t>100%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73061" y="1930747"/>
            <a:ext cx="410983" cy="228253"/>
          </a:xfrm>
          <a:prstGeom prst="rect">
            <a:avLst/>
          </a:prstGeom>
        </p:spPr>
        <p:txBody>
          <a:bodyPr wrap="none" lIns="68566" tIns="34283" rIns="68566" bIns="34283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1088" dirty="0">
                <a:latin typeface="Lato" charset="0"/>
                <a:ea typeface="Lato" charset="0"/>
                <a:cs typeface="Lato" charset="0"/>
              </a:rPr>
              <a:t>75%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73061" y="2404636"/>
            <a:ext cx="410983" cy="228253"/>
          </a:xfrm>
          <a:prstGeom prst="rect">
            <a:avLst/>
          </a:prstGeom>
        </p:spPr>
        <p:txBody>
          <a:bodyPr wrap="none" lIns="68566" tIns="34283" rIns="68566" bIns="34283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1088" dirty="0"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53212" y="3352415"/>
            <a:ext cx="330832" cy="228253"/>
          </a:xfrm>
          <a:prstGeom prst="rect">
            <a:avLst/>
          </a:prstGeom>
        </p:spPr>
        <p:txBody>
          <a:bodyPr wrap="none" lIns="68566" tIns="34283" rIns="68566" bIns="34283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1088" dirty="0">
                <a:latin typeface="Lato" charset="0"/>
                <a:ea typeface="Lato" charset="0"/>
                <a:cs typeface="Lato" charset="0"/>
              </a:rPr>
              <a:t>0%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73061" y="2878526"/>
            <a:ext cx="410983" cy="228253"/>
          </a:xfrm>
          <a:prstGeom prst="rect">
            <a:avLst/>
          </a:prstGeom>
        </p:spPr>
        <p:txBody>
          <a:bodyPr wrap="none" lIns="68566" tIns="34283" rIns="68566" bIns="34283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1088" dirty="0">
                <a:latin typeface="Lato" charset="0"/>
                <a:ea typeface="Lato" charset="0"/>
                <a:cs typeface="Lato" charset="0"/>
              </a:rPr>
              <a:t>25%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101014" y="1546176"/>
            <a:ext cx="344740" cy="2054229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6" tIns="34283" rIns="68566" bIns="34283" rtlCol="0" anchor="ctr"/>
          <a:lstStyle/>
          <a:p>
            <a:pPr algn="ctr"/>
            <a:endParaRPr lang="en-US" sz="2400" b="1" dirty="0">
              <a:solidFill>
                <a:srgbClr val="FFFFFF"/>
              </a:solidFill>
              <a:latin typeface="Roboto Bold" charset="0"/>
              <a:cs typeface="Roboto Bold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101014" y="1685080"/>
            <a:ext cx="344740" cy="191532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68566" tIns="91422" rIns="68566" bIns="91422" rtlCol="0" anchor="b" anchorCtr="0"/>
          <a:lstStyle/>
          <a:p>
            <a:pPr algn="ctr"/>
            <a:endParaRPr lang="en-US" sz="1013" b="1" dirty="0">
              <a:solidFill>
                <a:srgbClr val="FFFFFF"/>
              </a:solidFill>
              <a:latin typeface="Roboto Bold" charset="0"/>
              <a:cs typeface="Roboto Bold" charset="0"/>
            </a:endParaRPr>
          </a:p>
          <a:p>
            <a:pPr algn="ctr"/>
            <a:endParaRPr lang="en-US" sz="1013" b="1" dirty="0">
              <a:solidFill>
                <a:srgbClr val="FFFFFF"/>
              </a:solidFill>
              <a:latin typeface="Roboto Bold" charset="0"/>
              <a:cs typeface="Roboto Bold" charset="0"/>
            </a:endParaRPr>
          </a:p>
          <a:p>
            <a:pPr algn="ctr"/>
            <a:endParaRPr lang="en-US" sz="1013" b="1" dirty="0">
              <a:solidFill>
                <a:srgbClr val="FFFFFF"/>
              </a:solidFill>
              <a:latin typeface="Roboto Bold" charset="0"/>
              <a:cs typeface="Roboto Bold" charset="0"/>
            </a:endParaRPr>
          </a:p>
          <a:p>
            <a:pPr algn="ctr"/>
            <a:endParaRPr lang="en-US" sz="1013" b="1" dirty="0">
              <a:solidFill>
                <a:srgbClr val="FFFFFF"/>
              </a:solidFill>
              <a:latin typeface="Roboto Bold" charset="0"/>
              <a:cs typeface="Roboto Bold" charset="0"/>
            </a:endParaRPr>
          </a:p>
          <a:p>
            <a:pPr algn="ctr"/>
            <a:endParaRPr lang="en-US" sz="1013" b="1" dirty="0">
              <a:solidFill>
                <a:srgbClr val="FFFFFF"/>
              </a:solidFill>
              <a:latin typeface="Roboto Bold" charset="0"/>
              <a:cs typeface="Roboto Bold" charset="0"/>
            </a:endParaRPr>
          </a:p>
          <a:p>
            <a:pPr algn="ctr"/>
            <a:endParaRPr lang="en-US" sz="1013" b="1" dirty="0">
              <a:solidFill>
                <a:srgbClr val="FFFFFF"/>
              </a:solidFill>
              <a:latin typeface="Roboto Bold" charset="0"/>
              <a:cs typeface="Roboto Bold" charset="0"/>
            </a:endParaRPr>
          </a:p>
          <a:p>
            <a:pPr algn="ctr"/>
            <a:endParaRPr lang="en-US" sz="1013" b="1" dirty="0">
              <a:solidFill>
                <a:srgbClr val="FFFFFF"/>
              </a:solidFill>
              <a:latin typeface="Roboto Bold" charset="0"/>
              <a:cs typeface="Roboto Bold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101013" y="3706415"/>
            <a:ext cx="344742" cy="253146"/>
          </a:xfrm>
          <a:prstGeom prst="rect">
            <a:avLst/>
          </a:prstGeom>
        </p:spPr>
        <p:txBody>
          <a:bodyPr wrap="none" lIns="68566" tIns="34283" rIns="68566" bIns="34283"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1088" dirty="0">
                <a:latin typeface="Lato" charset="0"/>
                <a:ea typeface="Lato" charset="0"/>
                <a:cs typeface="Lato" charset="0"/>
              </a:rPr>
              <a:t>2010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7363033" y="1546176"/>
            <a:ext cx="344740" cy="2054229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6" tIns="34283" rIns="68566" bIns="34283" rtlCol="0" anchor="ctr"/>
          <a:lstStyle/>
          <a:p>
            <a:pPr algn="ctr"/>
            <a:endParaRPr lang="en-US" sz="2400" b="1" dirty="0">
              <a:solidFill>
                <a:srgbClr val="FFFFFF"/>
              </a:solidFill>
              <a:latin typeface="Roboto Bold" charset="0"/>
              <a:cs typeface="Roboto Bold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7363033" y="2021212"/>
            <a:ext cx="344740" cy="157919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68566" tIns="91422" rIns="68566" bIns="91422" rtlCol="0" anchor="b" anchorCtr="0"/>
          <a:lstStyle/>
          <a:p>
            <a:pPr algn="ctr"/>
            <a:endParaRPr lang="en-US" sz="1013" b="1" dirty="0">
              <a:solidFill>
                <a:srgbClr val="FFFFFF"/>
              </a:solidFill>
              <a:latin typeface="Roboto Bold" charset="0"/>
              <a:cs typeface="Roboto Bold" charset="0"/>
            </a:endParaRPr>
          </a:p>
          <a:p>
            <a:pPr algn="ctr"/>
            <a:endParaRPr lang="en-US" sz="1013" b="1" dirty="0">
              <a:solidFill>
                <a:srgbClr val="FFFFFF"/>
              </a:solidFill>
              <a:latin typeface="Roboto Bold" charset="0"/>
              <a:cs typeface="Roboto Bold" charset="0"/>
            </a:endParaRPr>
          </a:p>
          <a:p>
            <a:pPr algn="ctr"/>
            <a:endParaRPr lang="en-US" sz="1013" b="1" dirty="0">
              <a:solidFill>
                <a:srgbClr val="FFFFFF"/>
              </a:solidFill>
              <a:latin typeface="Roboto Bold" charset="0"/>
              <a:cs typeface="Roboto Bold" charset="0"/>
            </a:endParaRPr>
          </a:p>
          <a:p>
            <a:pPr algn="ctr"/>
            <a:endParaRPr lang="en-US" sz="1013" b="1" dirty="0">
              <a:solidFill>
                <a:srgbClr val="FFFFFF"/>
              </a:solidFill>
              <a:latin typeface="Roboto Bold" charset="0"/>
              <a:cs typeface="Roboto Bold" charset="0"/>
            </a:endParaRPr>
          </a:p>
          <a:p>
            <a:pPr algn="ctr"/>
            <a:endParaRPr lang="en-US" sz="1013" b="1" dirty="0">
              <a:solidFill>
                <a:srgbClr val="FFFFFF"/>
              </a:solidFill>
              <a:latin typeface="Roboto Bold" charset="0"/>
              <a:cs typeface="Roboto Bold" charset="0"/>
            </a:endParaRPr>
          </a:p>
          <a:p>
            <a:pPr algn="ctr"/>
            <a:endParaRPr lang="en-US" sz="1013" b="1" dirty="0">
              <a:solidFill>
                <a:srgbClr val="FFFFFF"/>
              </a:solidFill>
              <a:latin typeface="Roboto Bold" charset="0"/>
              <a:cs typeface="Roboto Bold" charset="0"/>
            </a:endParaRPr>
          </a:p>
          <a:p>
            <a:pPr algn="ctr"/>
            <a:endParaRPr lang="en-US" sz="1013" b="1" dirty="0">
              <a:solidFill>
                <a:srgbClr val="FFFFFF"/>
              </a:solidFill>
              <a:latin typeface="Roboto Bold" charset="0"/>
              <a:cs typeface="Roboto Bold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63032" y="3706415"/>
            <a:ext cx="344742" cy="253146"/>
          </a:xfrm>
          <a:prstGeom prst="rect">
            <a:avLst/>
          </a:prstGeom>
        </p:spPr>
        <p:txBody>
          <a:bodyPr wrap="none" lIns="68566" tIns="34283" rIns="68566" bIns="34283"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1088" dirty="0">
                <a:latin typeface="Lato" charset="0"/>
                <a:ea typeface="Lato" charset="0"/>
                <a:cs typeface="Lato" charset="0"/>
              </a:rPr>
              <a:t>2009</a:t>
            </a:r>
          </a:p>
        </p:txBody>
      </p:sp>
      <p:sp>
        <p:nvSpPr>
          <p:cNvPr id="44" name="Rectangle 43"/>
          <p:cNvSpPr>
            <a:spLocks/>
          </p:cNvSpPr>
          <p:nvPr/>
        </p:nvSpPr>
        <p:spPr bwMode="auto">
          <a:xfrm>
            <a:off x="2110561" y="273593"/>
            <a:ext cx="4927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3000" b="1" spc="113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BAR STATS </a:t>
            </a:r>
            <a:r>
              <a:rPr lang="en-US" sz="3000" b="1" spc="113" dirty="0">
                <a:solidFill>
                  <a:schemeClr val="accent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169255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4239288" y="2494726"/>
            <a:ext cx="713865" cy="71649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defTabSz="1031678">
              <a:defRPr/>
            </a:pPr>
            <a:endParaRPr lang="en-US" sz="506" b="1" dirty="0">
              <a:latin typeface="Roboto Bold" charset="0"/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 bwMode="auto">
          <a:xfrm>
            <a:off x="4229510" y="1393081"/>
            <a:ext cx="751759" cy="751955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31678">
              <a:defRPr/>
            </a:pPr>
            <a:endParaRPr lang="en-US" sz="113" b="1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 bwMode="auto">
          <a:xfrm>
            <a:off x="5203741" y="2978911"/>
            <a:ext cx="751758" cy="751954"/>
          </a:xfrm>
          <a:prstGeom prst="ellipse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31678">
              <a:defRPr/>
            </a:pPr>
            <a:endParaRPr lang="en-US" sz="1200" b="1" dirty="0">
              <a:latin typeface="Roboto Bold" charset="0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 bwMode="auto">
          <a:xfrm>
            <a:off x="3240611" y="1992199"/>
            <a:ext cx="751758" cy="751955"/>
          </a:xfrm>
          <a:prstGeom prst="ellipse">
            <a:avLst/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31678">
              <a:defRPr/>
            </a:pPr>
            <a:endParaRPr lang="en-US" sz="1200" b="1" dirty="0">
              <a:latin typeface="Roboto Bold" charset="0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 bwMode="auto">
          <a:xfrm>
            <a:off x="4225843" y="3558466"/>
            <a:ext cx="751758" cy="751954"/>
          </a:xfrm>
          <a:prstGeom prst="ellipse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31678">
              <a:defRPr/>
            </a:pPr>
            <a:endParaRPr lang="en-US" sz="1200" b="1" dirty="0">
              <a:latin typeface="Roboto Bold" charset="0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 bwMode="auto">
          <a:xfrm>
            <a:off x="3232055" y="2978911"/>
            <a:ext cx="751759" cy="751954"/>
          </a:xfrm>
          <a:prstGeom prst="ellipse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31678">
              <a:defRPr/>
            </a:pPr>
            <a:endParaRPr lang="en-US" sz="1200" b="1" dirty="0">
              <a:latin typeface="Roboto Bold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5211075" y="1988532"/>
            <a:ext cx="751758" cy="751954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31678">
              <a:defRPr/>
            </a:pPr>
            <a:endParaRPr lang="en-US" sz="1388" b="1" dirty="0">
              <a:latin typeface="Roboto Bold" charset="0"/>
            </a:endParaRPr>
          </a:p>
        </p:txBody>
      </p:sp>
      <p:sp>
        <p:nvSpPr>
          <p:cNvPr id="18" name="Freeform 5"/>
          <p:cNvSpPr>
            <a:spLocks noChangeArrowheads="1"/>
          </p:cNvSpPr>
          <p:nvPr/>
        </p:nvSpPr>
        <p:spPr bwMode="auto">
          <a:xfrm rot="16200000">
            <a:off x="4541008" y="2203269"/>
            <a:ext cx="143823" cy="248828"/>
          </a:xfrm>
          <a:custGeom>
            <a:avLst/>
            <a:gdLst>
              <a:gd name="T0" fmla="*/ 2534 w 228"/>
              <a:gd name="T1" fmla="*/ 17679 h 396"/>
              <a:gd name="T2" fmla="*/ 2534 w 228"/>
              <a:gd name="T3" fmla="*/ 17679 h 396"/>
              <a:gd name="T4" fmla="*/ 56482 w 228"/>
              <a:gd name="T5" fmla="*/ 71077 h 396"/>
              <a:gd name="T6" fmla="*/ 2534 w 228"/>
              <a:gd name="T7" fmla="*/ 127361 h 396"/>
              <a:gd name="T8" fmla="*/ 2534 w 228"/>
              <a:gd name="T9" fmla="*/ 127361 h 396"/>
              <a:gd name="T10" fmla="*/ 0 w 228"/>
              <a:gd name="T11" fmla="*/ 132412 h 396"/>
              <a:gd name="T12" fmla="*/ 10500 w 228"/>
              <a:gd name="T13" fmla="*/ 142514 h 396"/>
              <a:gd name="T14" fmla="*/ 18103 w 228"/>
              <a:gd name="T15" fmla="*/ 139989 h 396"/>
              <a:gd name="T16" fmla="*/ 18103 w 228"/>
              <a:gd name="T17" fmla="*/ 139989 h 396"/>
              <a:gd name="T18" fmla="*/ 79654 w 228"/>
              <a:gd name="T19" fmla="*/ 79014 h 396"/>
              <a:gd name="T20" fmla="*/ 79654 w 228"/>
              <a:gd name="T21" fmla="*/ 79014 h 396"/>
              <a:gd name="T22" fmla="*/ 82188 w 228"/>
              <a:gd name="T23" fmla="*/ 71077 h 396"/>
              <a:gd name="T24" fmla="*/ 82188 w 228"/>
              <a:gd name="T25" fmla="*/ 71077 h 396"/>
              <a:gd name="T26" fmla="*/ 82188 w 228"/>
              <a:gd name="T27" fmla="*/ 71077 h 396"/>
              <a:gd name="T28" fmla="*/ 79654 w 228"/>
              <a:gd name="T29" fmla="*/ 63500 h 396"/>
              <a:gd name="T30" fmla="*/ 79654 w 228"/>
              <a:gd name="T31" fmla="*/ 63500 h 396"/>
              <a:gd name="T32" fmla="*/ 18103 w 228"/>
              <a:gd name="T33" fmla="*/ 2526 h 396"/>
              <a:gd name="T34" fmla="*/ 18103 w 228"/>
              <a:gd name="T35" fmla="*/ 2526 h 396"/>
              <a:gd name="T36" fmla="*/ 10500 w 228"/>
              <a:gd name="T37" fmla="*/ 0 h 396"/>
              <a:gd name="T38" fmla="*/ 0 w 228"/>
              <a:gd name="T39" fmla="*/ 10102 h 396"/>
              <a:gd name="T40" fmla="*/ 2534 w 228"/>
              <a:gd name="T41" fmla="*/ 17679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none" anchor="ctr"/>
          <a:lstStyle/>
          <a:p>
            <a:endParaRPr lang="en-US" sz="506" b="1" dirty="0">
              <a:latin typeface="Roboto Bold" charset="0"/>
            </a:endParaRPr>
          </a:p>
        </p:txBody>
      </p:sp>
      <p:sp>
        <p:nvSpPr>
          <p:cNvPr id="19" name="Freeform 5"/>
          <p:cNvSpPr>
            <a:spLocks noChangeArrowheads="1"/>
          </p:cNvSpPr>
          <p:nvPr/>
        </p:nvSpPr>
        <p:spPr bwMode="auto">
          <a:xfrm rot="19800000">
            <a:off x="4995382" y="2409736"/>
            <a:ext cx="143767" cy="248925"/>
          </a:xfrm>
          <a:custGeom>
            <a:avLst/>
            <a:gdLst>
              <a:gd name="T0" fmla="*/ 2534 w 228"/>
              <a:gd name="T1" fmla="*/ 17679 h 396"/>
              <a:gd name="T2" fmla="*/ 2534 w 228"/>
              <a:gd name="T3" fmla="*/ 17679 h 396"/>
              <a:gd name="T4" fmla="*/ 56482 w 228"/>
              <a:gd name="T5" fmla="*/ 71077 h 396"/>
              <a:gd name="T6" fmla="*/ 2534 w 228"/>
              <a:gd name="T7" fmla="*/ 127361 h 396"/>
              <a:gd name="T8" fmla="*/ 2534 w 228"/>
              <a:gd name="T9" fmla="*/ 127361 h 396"/>
              <a:gd name="T10" fmla="*/ 0 w 228"/>
              <a:gd name="T11" fmla="*/ 132412 h 396"/>
              <a:gd name="T12" fmla="*/ 10500 w 228"/>
              <a:gd name="T13" fmla="*/ 142514 h 396"/>
              <a:gd name="T14" fmla="*/ 18103 w 228"/>
              <a:gd name="T15" fmla="*/ 139989 h 396"/>
              <a:gd name="T16" fmla="*/ 18103 w 228"/>
              <a:gd name="T17" fmla="*/ 139989 h 396"/>
              <a:gd name="T18" fmla="*/ 79654 w 228"/>
              <a:gd name="T19" fmla="*/ 79014 h 396"/>
              <a:gd name="T20" fmla="*/ 79654 w 228"/>
              <a:gd name="T21" fmla="*/ 79014 h 396"/>
              <a:gd name="T22" fmla="*/ 82188 w 228"/>
              <a:gd name="T23" fmla="*/ 71077 h 396"/>
              <a:gd name="T24" fmla="*/ 82188 w 228"/>
              <a:gd name="T25" fmla="*/ 71077 h 396"/>
              <a:gd name="T26" fmla="*/ 82188 w 228"/>
              <a:gd name="T27" fmla="*/ 71077 h 396"/>
              <a:gd name="T28" fmla="*/ 79654 w 228"/>
              <a:gd name="T29" fmla="*/ 63500 h 396"/>
              <a:gd name="T30" fmla="*/ 79654 w 228"/>
              <a:gd name="T31" fmla="*/ 63500 h 396"/>
              <a:gd name="T32" fmla="*/ 18103 w 228"/>
              <a:gd name="T33" fmla="*/ 2526 h 396"/>
              <a:gd name="T34" fmla="*/ 18103 w 228"/>
              <a:gd name="T35" fmla="*/ 2526 h 396"/>
              <a:gd name="T36" fmla="*/ 10500 w 228"/>
              <a:gd name="T37" fmla="*/ 0 h 396"/>
              <a:gd name="T38" fmla="*/ 0 w 228"/>
              <a:gd name="T39" fmla="*/ 10102 h 396"/>
              <a:gd name="T40" fmla="*/ 2534 w 228"/>
              <a:gd name="T41" fmla="*/ 17679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none" anchor="ctr"/>
          <a:lstStyle/>
          <a:p>
            <a:endParaRPr lang="en-US" sz="506" b="1" dirty="0">
              <a:latin typeface="Roboto Bold" charset="0"/>
            </a:endParaRPr>
          </a:p>
        </p:txBody>
      </p:sp>
      <p:sp>
        <p:nvSpPr>
          <p:cNvPr id="20" name="Freeform 5"/>
          <p:cNvSpPr>
            <a:spLocks noChangeArrowheads="1"/>
          </p:cNvSpPr>
          <p:nvPr/>
        </p:nvSpPr>
        <p:spPr bwMode="auto">
          <a:xfrm rot="1800000">
            <a:off x="5005731" y="2925649"/>
            <a:ext cx="143767" cy="248925"/>
          </a:xfrm>
          <a:custGeom>
            <a:avLst/>
            <a:gdLst>
              <a:gd name="T0" fmla="*/ 2534 w 228"/>
              <a:gd name="T1" fmla="*/ 17679 h 396"/>
              <a:gd name="T2" fmla="*/ 2534 w 228"/>
              <a:gd name="T3" fmla="*/ 17679 h 396"/>
              <a:gd name="T4" fmla="*/ 56482 w 228"/>
              <a:gd name="T5" fmla="*/ 71077 h 396"/>
              <a:gd name="T6" fmla="*/ 2534 w 228"/>
              <a:gd name="T7" fmla="*/ 127361 h 396"/>
              <a:gd name="T8" fmla="*/ 2534 w 228"/>
              <a:gd name="T9" fmla="*/ 127361 h 396"/>
              <a:gd name="T10" fmla="*/ 0 w 228"/>
              <a:gd name="T11" fmla="*/ 132412 h 396"/>
              <a:gd name="T12" fmla="*/ 10500 w 228"/>
              <a:gd name="T13" fmla="*/ 142514 h 396"/>
              <a:gd name="T14" fmla="*/ 18103 w 228"/>
              <a:gd name="T15" fmla="*/ 139989 h 396"/>
              <a:gd name="T16" fmla="*/ 18103 w 228"/>
              <a:gd name="T17" fmla="*/ 139989 h 396"/>
              <a:gd name="T18" fmla="*/ 79654 w 228"/>
              <a:gd name="T19" fmla="*/ 79014 h 396"/>
              <a:gd name="T20" fmla="*/ 79654 w 228"/>
              <a:gd name="T21" fmla="*/ 79014 h 396"/>
              <a:gd name="T22" fmla="*/ 82188 w 228"/>
              <a:gd name="T23" fmla="*/ 71077 h 396"/>
              <a:gd name="T24" fmla="*/ 82188 w 228"/>
              <a:gd name="T25" fmla="*/ 71077 h 396"/>
              <a:gd name="T26" fmla="*/ 82188 w 228"/>
              <a:gd name="T27" fmla="*/ 71077 h 396"/>
              <a:gd name="T28" fmla="*/ 79654 w 228"/>
              <a:gd name="T29" fmla="*/ 63500 h 396"/>
              <a:gd name="T30" fmla="*/ 79654 w 228"/>
              <a:gd name="T31" fmla="*/ 63500 h 396"/>
              <a:gd name="T32" fmla="*/ 18103 w 228"/>
              <a:gd name="T33" fmla="*/ 2526 h 396"/>
              <a:gd name="T34" fmla="*/ 18103 w 228"/>
              <a:gd name="T35" fmla="*/ 2526 h 396"/>
              <a:gd name="T36" fmla="*/ 10500 w 228"/>
              <a:gd name="T37" fmla="*/ 0 h 396"/>
              <a:gd name="T38" fmla="*/ 0 w 228"/>
              <a:gd name="T39" fmla="*/ 10102 h 396"/>
              <a:gd name="T40" fmla="*/ 2534 w 228"/>
              <a:gd name="T41" fmla="*/ 17679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none" anchor="ctr"/>
          <a:lstStyle/>
          <a:p>
            <a:endParaRPr lang="en-US" sz="506" b="1" dirty="0">
              <a:latin typeface="Roboto Bold" charset="0"/>
            </a:endParaRPr>
          </a:p>
        </p:txBody>
      </p:sp>
      <p:sp>
        <p:nvSpPr>
          <p:cNvPr id="21" name="Freeform 5"/>
          <p:cNvSpPr>
            <a:spLocks noChangeArrowheads="1"/>
          </p:cNvSpPr>
          <p:nvPr/>
        </p:nvSpPr>
        <p:spPr bwMode="auto">
          <a:xfrm rot="5400000">
            <a:off x="4521173" y="3273686"/>
            <a:ext cx="143823" cy="248828"/>
          </a:xfrm>
          <a:custGeom>
            <a:avLst/>
            <a:gdLst>
              <a:gd name="T0" fmla="*/ 2534 w 228"/>
              <a:gd name="T1" fmla="*/ 17679 h 396"/>
              <a:gd name="T2" fmla="*/ 2534 w 228"/>
              <a:gd name="T3" fmla="*/ 17679 h 396"/>
              <a:gd name="T4" fmla="*/ 56482 w 228"/>
              <a:gd name="T5" fmla="*/ 71077 h 396"/>
              <a:gd name="T6" fmla="*/ 2534 w 228"/>
              <a:gd name="T7" fmla="*/ 127361 h 396"/>
              <a:gd name="T8" fmla="*/ 2534 w 228"/>
              <a:gd name="T9" fmla="*/ 127361 h 396"/>
              <a:gd name="T10" fmla="*/ 0 w 228"/>
              <a:gd name="T11" fmla="*/ 132412 h 396"/>
              <a:gd name="T12" fmla="*/ 10500 w 228"/>
              <a:gd name="T13" fmla="*/ 142514 h 396"/>
              <a:gd name="T14" fmla="*/ 18103 w 228"/>
              <a:gd name="T15" fmla="*/ 139989 h 396"/>
              <a:gd name="T16" fmla="*/ 18103 w 228"/>
              <a:gd name="T17" fmla="*/ 139989 h 396"/>
              <a:gd name="T18" fmla="*/ 79654 w 228"/>
              <a:gd name="T19" fmla="*/ 79014 h 396"/>
              <a:gd name="T20" fmla="*/ 79654 w 228"/>
              <a:gd name="T21" fmla="*/ 79014 h 396"/>
              <a:gd name="T22" fmla="*/ 82188 w 228"/>
              <a:gd name="T23" fmla="*/ 71077 h 396"/>
              <a:gd name="T24" fmla="*/ 82188 w 228"/>
              <a:gd name="T25" fmla="*/ 71077 h 396"/>
              <a:gd name="T26" fmla="*/ 82188 w 228"/>
              <a:gd name="T27" fmla="*/ 71077 h 396"/>
              <a:gd name="T28" fmla="*/ 79654 w 228"/>
              <a:gd name="T29" fmla="*/ 63500 h 396"/>
              <a:gd name="T30" fmla="*/ 79654 w 228"/>
              <a:gd name="T31" fmla="*/ 63500 h 396"/>
              <a:gd name="T32" fmla="*/ 18103 w 228"/>
              <a:gd name="T33" fmla="*/ 2526 h 396"/>
              <a:gd name="T34" fmla="*/ 18103 w 228"/>
              <a:gd name="T35" fmla="*/ 2526 h 396"/>
              <a:gd name="T36" fmla="*/ 10500 w 228"/>
              <a:gd name="T37" fmla="*/ 0 h 396"/>
              <a:gd name="T38" fmla="*/ 0 w 228"/>
              <a:gd name="T39" fmla="*/ 10102 h 396"/>
              <a:gd name="T40" fmla="*/ 2534 w 228"/>
              <a:gd name="T41" fmla="*/ 17679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none" anchor="ctr"/>
          <a:lstStyle/>
          <a:p>
            <a:endParaRPr lang="en-US" sz="506" b="1" dirty="0">
              <a:latin typeface="Roboto Bold" charset="0"/>
            </a:endParaRPr>
          </a:p>
        </p:txBody>
      </p:sp>
      <p:sp>
        <p:nvSpPr>
          <p:cNvPr id="22" name="Freeform 5"/>
          <p:cNvSpPr>
            <a:spLocks noChangeArrowheads="1"/>
          </p:cNvSpPr>
          <p:nvPr/>
        </p:nvSpPr>
        <p:spPr bwMode="auto">
          <a:xfrm rot="9900000">
            <a:off x="4065770" y="2927447"/>
            <a:ext cx="143767" cy="248925"/>
          </a:xfrm>
          <a:custGeom>
            <a:avLst/>
            <a:gdLst>
              <a:gd name="T0" fmla="*/ 2534 w 228"/>
              <a:gd name="T1" fmla="*/ 17679 h 396"/>
              <a:gd name="T2" fmla="*/ 2534 w 228"/>
              <a:gd name="T3" fmla="*/ 17679 h 396"/>
              <a:gd name="T4" fmla="*/ 56482 w 228"/>
              <a:gd name="T5" fmla="*/ 71077 h 396"/>
              <a:gd name="T6" fmla="*/ 2534 w 228"/>
              <a:gd name="T7" fmla="*/ 127361 h 396"/>
              <a:gd name="T8" fmla="*/ 2534 w 228"/>
              <a:gd name="T9" fmla="*/ 127361 h 396"/>
              <a:gd name="T10" fmla="*/ 0 w 228"/>
              <a:gd name="T11" fmla="*/ 132412 h 396"/>
              <a:gd name="T12" fmla="*/ 10500 w 228"/>
              <a:gd name="T13" fmla="*/ 142514 h 396"/>
              <a:gd name="T14" fmla="*/ 18103 w 228"/>
              <a:gd name="T15" fmla="*/ 139989 h 396"/>
              <a:gd name="T16" fmla="*/ 18103 w 228"/>
              <a:gd name="T17" fmla="*/ 139989 h 396"/>
              <a:gd name="T18" fmla="*/ 79654 w 228"/>
              <a:gd name="T19" fmla="*/ 79014 h 396"/>
              <a:gd name="T20" fmla="*/ 79654 w 228"/>
              <a:gd name="T21" fmla="*/ 79014 h 396"/>
              <a:gd name="T22" fmla="*/ 82188 w 228"/>
              <a:gd name="T23" fmla="*/ 71077 h 396"/>
              <a:gd name="T24" fmla="*/ 82188 w 228"/>
              <a:gd name="T25" fmla="*/ 71077 h 396"/>
              <a:gd name="T26" fmla="*/ 82188 w 228"/>
              <a:gd name="T27" fmla="*/ 71077 h 396"/>
              <a:gd name="T28" fmla="*/ 79654 w 228"/>
              <a:gd name="T29" fmla="*/ 63500 h 396"/>
              <a:gd name="T30" fmla="*/ 79654 w 228"/>
              <a:gd name="T31" fmla="*/ 63500 h 396"/>
              <a:gd name="T32" fmla="*/ 18103 w 228"/>
              <a:gd name="T33" fmla="*/ 2526 h 396"/>
              <a:gd name="T34" fmla="*/ 18103 w 228"/>
              <a:gd name="T35" fmla="*/ 2526 h 396"/>
              <a:gd name="T36" fmla="*/ 10500 w 228"/>
              <a:gd name="T37" fmla="*/ 0 h 396"/>
              <a:gd name="T38" fmla="*/ 0 w 228"/>
              <a:gd name="T39" fmla="*/ 10102 h 396"/>
              <a:gd name="T40" fmla="*/ 2534 w 228"/>
              <a:gd name="T41" fmla="*/ 17679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none" anchor="ctr"/>
          <a:lstStyle/>
          <a:p>
            <a:endParaRPr lang="en-US" sz="506" b="1" dirty="0">
              <a:latin typeface="Roboto Bold" charset="0"/>
            </a:endParaRPr>
          </a:p>
        </p:txBody>
      </p:sp>
      <p:sp>
        <p:nvSpPr>
          <p:cNvPr id="23" name="Freeform 5"/>
          <p:cNvSpPr>
            <a:spLocks noChangeArrowheads="1"/>
          </p:cNvSpPr>
          <p:nvPr/>
        </p:nvSpPr>
        <p:spPr bwMode="auto">
          <a:xfrm rot="12600000">
            <a:off x="4093720" y="2438823"/>
            <a:ext cx="143767" cy="248925"/>
          </a:xfrm>
          <a:custGeom>
            <a:avLst/>
            <a:gdLst>
              <a:gd name="T0" fmla="*/ 2534 w 228"/>
              <a:gd name="T1" fmla="*/ 17679 h 396"/>
              <a:gd name="T2" fmla="*/ 2534 w 228"/>
              <a:gd name="T3" fmla="*/ 17679 h 396"/>
              <a:gd name="T4" fmla="*/ 56482 w 228"/>
              <a:gd name="T5" fmla="*/ 71077 h 396"/>
              <a:gd name="T6" fmla="*/ 2534 w 228"/>
              <a:gd name="T7" fmla="*/ 127361 h 396"/>
              <a:gd name="T8" fmla="*/ 2534 w 228"/>
              <a:gd name="T9" fmla="*/ 127361 h 396"/>
              <a:gd name="T10" fmla="*/ 0 w 228"/>
              <a:gd name="T11" fmla="*/ 132412 h 396"/>
              <a:gd name="T12" fmla="*/ 10500 w 228"/>
              <a:gd name="T13" fmla="*/ 142514 h 396"/>
              <a:gd name="T14" fmla="*/ 18103 w 228"/>
              <a:gd name="T15" fmla="*/ 139989 h 396"/>
              <a:gd name="T16" fmla="*/ 18103 w 228"/>
              <a:gd name="T17" fmla="*/ 139989 h 396"/>
              <a:gd name="T18" fmla="*/ 79654 w 228"/>
              <a:gd name="T19" fmla="*/ 79014 h 396"/>
              <a:gd name="T20" fmla="*/ 79654 w 228"/>
              <a:gd name="T21" fmla="*/ 79014 h 396"/>
              <a:gd name="T22" fmla="*/ 82188 w 228"/>
              <a:gd name="T23" fmla="*/ 71077 h 396"/>
              <a:gd name="T24" fmla="*/ 82188 w 228"/>
              <a:gd name="T25" fmla="*/ 71077 h 396"/>
              <a:gd name="T26" fmla="*/ 82188 w 228"/>
              <a:gd name="T27" fmla="*/ 71077 h 396"/>
              <a:gd name="T28" fmla="*/ 79654 w 228"/>
              <a:gd name="T29" fmla="*/ 63500 h 396"/>
              <a:gd name="T30" fmla="*/ 79654 w 228"/>
              <a:gd name="T31" fmla="*/ 63500 h 396"/>
              <a:gd name="T32" fmla="*/ 18103 w 228"/>
              <a:gd name="T33" fmla="*/ 2526 h 396"/>
              <a:gd name="T34" fmla="*/ 18103 w 228"/>
              <a:gd name="T35" fmla="*/ 2526 h 396"/>
              <a:gd name="T36" fmla="*/ 10500 w 228"/>
              <a:gd name="T37" fmla="*/ 0 h 396"/>
              <a:gd name="T38" fmla="*/ 0 w 228"/>
              <a:gd name="T39" fmla="*/ 10102 h 396"/>
              <a:gd name="T40" fmla="*/ 2534 w 228"/>
              <a:gd name="T41" fmla="*/ 17679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none" anchor="ctr"/>
          <a:lstStyle/>
          <a:p>
            <a:endParaRPr lang="en-US" sz="506" b="1" dirty="0">
              <a:latin typeface="Roboto Bold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69762" y="1492424"/>
            <a:ext cx="898003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575" b="1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DESIGN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09721" y="1814694"/>
            <a:ext cx="1658044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65"/>
              </a:lnSpc>
            </a:pPr>
            <a:r>
              <a:rPr lang="en-US" sz="1313" dirty="0">
                <a:latin typeface="Roboto Regular" charset="0"/>
                <a:ea typeface="Roboto Regular" charset="0"/>
                <a:cs typeface="Roboto Regular" charset="0"/>
              </a:rPr>
              <a:t>Due to the fact that mobile lorem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67569" y="3220437"/>
            <a:ext cx="1183337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575" b="1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STRATEGY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09721" y="3542708"/>
            <a:ext cx="1658044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65"/>
              </a:lnSpc>
            </a:pPr>
            <a:r>
              <a:rPr lang="en-US" sz="1313" dirty="0">
                <a:latin typeface="Roboto Regular" charset="0"/>
                <a:ea typeface="Roboto Regular" charset="0"/>
                <a:cs typeface="Roboto Regular" charset="0"/>
              </a:rPr>
              <a:t>Due to the fact that mobile lorem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61408" y="1492424"/>
            <a:ext cx="1066318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5" b="1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IMPROVE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53245" y="1814694"/>
            <a:ext cx="1658044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US" sz="1313" dirty="0">
                <a:latin typeface="Roboto Regular" charset="0"/>
                <a:ea typeface="Roboto Regular" charset="0"/>
                <a:cs typeface="Roboto Regular" charset="0"/>
              </a:rPr>
              <a:t>Due to the fact that mobile lorem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61408" y="3220437"/>
            <a:ext cx="1604927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5" b="1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DEVELOPMENT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53245" y="3542708"/>
            <a:ext cx="1658044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US" sz="1313" dirty="0">
                <a:latin typeface="Roboto Regular" charset="0"/>
                <a:ea typeface="Roboto Regular" charset="0"/>
                <a:cs typeface="Roboto Regular" charset="0"/>
              </a:rPr>
              <a:t>Due to the fact that mobile lorem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976855" y="3304374"/>
            <a:ext cx="41817" cy="6240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 b="1" dirty="0">
              <a:latin typeface="Roboto 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976855" y="1567251"/>
            <a:ext cx="41817" cy="6240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 b="1" dirty="0">
              <a:latin typeface="Roboto Bold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07344" y="3304374"/>
            <a:ext cx="41817" cy="6240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 b="1" dirty="0">
              <a:latin typeface="Roboto Bold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07344" y="1567251"/>
            <a:ext cx="41817" cy="6240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 b="1" dirty="0">
              <a:latin typeface="Roboto Bold" charset="0"/>
            </a:endParaRPr>
          </a:p>
        </p:txBody>
      </p:sp>
      <p:sp>
        <p:nvSpPr>
          <p:cNvPr id="38" name="Rectangle 37"/>
          <p:cNvSpPr>
            <a:spLocks/>
          </p:cNvSpPr>
          <p:nvPr/>
        </p:nvSpPr>
        <p:spPr bwMode="auto">
          <a:xfrm>
            <a:off x="8127630" y="3223341"/>
            <a:ext cx="373565" cy="75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4875" b="1" spc="113" dirty="0">
                <a:solidFill>
                  <a:schemeClr val="tx1">
                    <a:lumMod val="20000"/>
                    <a:lumOff val="80000"/>
                  </a:schemeClr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4</a:t>
            </a:r>
          </a:p>
        </p:txBody>
      </p:sp>
      <p:sp>
        <p:nvSpPr>
          <p:cNvPr id="39" name="Rectangle 38"/>
          <p:cNvSpPr>
            <a:spLocks/>
          </p:cNvSpPr>
          <p:nvPr/>
        </p:nvSpPr>
        <p:spPr bwMode="auto">
          <a:xfrm>
            <a:off x="8127630" y="1502596"/>
            <a:ext cx="373565" cy="75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4875" b="1" spc="113" dirty="0">
                <a:solidFill>
                  <a:schemeClr val="tx1">
                    <a:lumMod val="20000"/>
                    <a:lumOff val="80000"/>
                  </a:schemeClr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2</a:t>
            </a:r>
          </a:p>
        </p:txBody>
      </p:sp>
      <p:sp>
        <p:nvSpPr>
          <p:cNvPr id="40" name="Rectangle 39"/>
          <p:cNvSpPr>
            <a:spLocks/>
          </p:cNvSpPr>
          <p:nvPr/>
        </p:nvSpPr>
        <p:spPr bwMode="auto">
          <a:xfrm>
            <a:off x="602702" y="3223341"/>
            <a:ext cx="373565" cy="75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4875" b="1" spc="113" dirty="0">
                <a:solidFill>
                  <a:schemeClr val="tx1">
                    <a:lumMod val="20000"/>
                    <a:lumOff val="80000"/>
                  </a:schemeClr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3</a:t>
            </a:r>
          </a:p>
        </p:txBody>
      </p:sp>
      <p:sp>
        <p:nvSpPr>
          <p:cNvPr id="41" name="Rectangle 40"/>
          <p:cNvSpPr>
            <a:spLocks/>
          </p:cNvSpPr>
          <p:nvPr/>
        </p:nvSpPr>
        <p:spPr bwMode="auto">
          <a:xfrm>
            <a:off x="602702" y="1502596"/>
            <a:ext cx="373565" cy="75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4875" b="1" spc="113" dirty="0">
                <a:solidFill>
                  <a:schemeClr val="tx1">
                    <a:lumMod val="20000"/>
                    <a:lumOff val="80000"/>
                  </a:schemeClr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1</a:t>
            </a:r>
          </a:p>
        </p:txBody>
      </p:sp>
      <p:sp>
        <p:nvSpPr>
          <p:cNvPr id="42" name="Shape 2775"/>
          <p:cNvSpPr/>
          <p:nvPr/>
        </p:nvSpPr>
        <p:spPr>
          <a:xfrm>
            <a:off x="5393923" y="3185113"/>
            <a:ext cx="387954" cy="2821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755"/>
                </a:moveTo>
                <a:lnTo>
                  <a:pt x="1866" y="6075"/>
                </a:lnTo>
                <a:lnTo>
                  <a:pt x="10800" y="1395"/>
                </a:lnTo>
                <a:lnTo>
                  <a:pt x="19735" y="6075"/>
                </a:lnTo>
                <a:cubicBezTo>
                  <a:pt x="19735" y="6075"/>
                  <a:pt x="10800" y="10755"/>
                  <a:pt x="10800" y="10755"/>
                </a:cubicBezTo>
                <a:close/>
                <a:moveTo>
                  <a:pt x="18031" y="17315"/>
                </a:moveTo>
                <a:lnTo>
                  <a:pt x="14834" y="16216"/>
                </a:lnTo>
                <a:lnTo>
                  <a:pt x="14832" y="16229"/>
                </a:lnTo>
                <a:cubicBezTo>
                  <a:pt x="14797" y="16218"/>
                  <a:pt x="14765" y="16200"/>
                  <a:pt x="14727" y="16200"/>
                </a:cubicBezTo>
                <a:cubicBezTo>
                  <a:pt x="14627" y="16200"/>
                  <a:pt x="14538" y="16251"/>
                  <a:pt x="14460" y="16324"/>
                </a:cubicBezTo>
                <a:lnTo>
                  <a:pt x="14455" y="16313"/>
                </a:lnTo>
                <a:lnTo>
                  <a:pt x="10820" y="20061"/>
                </a:lnTo>
                <a:lnTo>
                  <a:pt x="7658" y="16334"/>
                </a:lnTo>
                <a:lnTo>
                  <a:pt x="7653" y="16344"/>
                </a:lnTo>
                <a:cubicBezTo>
                  <a:pt x="7571" y="16259"/>
                  <a:pt x="7474" y="16200"/>
                  <a:pt x="7364" y="16200"/>
                </a:cubicBezTo>
                <a:cubicBezTo>
                  <a:pt x="7327" y="16200"/>
                  <a:pt x="7294" y="16218"/>
                  <a:pt x="7259" y="16229"/>
                </a:cubicBezTo>
                <a:lnTo>
                  <a:pt x="7257" y="16216"/>
                </a:lnTo>
                <a:lnTo>
                  <a:pt x="4013" y="17331"/>
                </a:lnTo>
                <a:lnTo>
                  <a:pt x="4767" y="9035"/>
                </a:lnTo>
                <a:lnTo>
                  <a:pt x="10589" y="12084"/>
                </a:lnTo>
                <a:lnTo>
                  <a:pt x="10591" y="12080"/>
                </a:lnTo>
                <a:cubicBezTo>
                  <a:pt x="10655" y="12122"/>
                  <a:pt x="10724" y="12150"/>
                  <a:pt x="10800" y="12150"/>
                </a:cubicBezTo>
                <a:cubicBezTo>
                  <a:pt x="10876" y="12150"/>
                  <a:pt x="10946" y="12122"/>
                  <a:pt x="11009" y="12080"/>
                </a:cubicBezTo>
                <a:lnTo>
                  <a:pt x="11011" y="12084"/>
                </a:lnTo>
                <a:lnTo>
                  <a:pt x="16897" y="9001"/>
                </a:lnTo>
                <a:cubicBezTo>
                  <a:pt x="16897" y="9001"/>
                  <a:pt x="18031" y="17315"/>
                  <a:pt x="18031" y="17315"/>
                </a:cubicBezTo>
                <a:close/>
                <a:moveTo>
                  <a:pt x="21600" y="6075"/>
                </a:moveTo>
                <a:cubicBezTo>
                  <a:pt x="21600" y="5806"/>
                  <a:pt x="21484" y="5579"/>
                  <a:pt x="21319" y="5470"/>
                </a:cubicBezTo>
                <a:lnTo>
                  <a:pt x="21320" y="5466"/>
                </a:lnTo>
                <a:lnTo>
                  <a:pt x="21306" y="5458"/>
                </a:lnTo>
                <a:cubicBezTo>
                  <a:pt x="21301" y="5455"/>
                  <a:pt x="21296" y="5453"/>
                  <a:pt x="21292" y="5451"/>
                </a:cubicBezTo>
                <a:lnTo>
                  <a:pt x="11011" y="66"/>
                </a:lnTo>
                <a:lnTo>
                  <a:pt x="11009" y="70"/>
                </a:lnTo>
                <a:cubicBezTo>
                  <a:pt x="10946" y="28"/>
                  <a:pt x="10876" y="0"/>
                  <a:pt x="10800" y="0"/>
                </a:cubicBezTo>
                <a:cubicBezTo>
                  <a:pt x="10724" y="0"/>
                  <a:pt x="10655" y="28"/>
                  <a:pt x="10591" y="70"/>
                </a:cubicBezTo>
                <a:lnTo>
                  <a:pt x="10589" y="66"/>
                </a:lnTo>
                <a:lnTo>
                  <a:pt x="309" y="5451"/>
                </a:lnTo>
                <a:cubicBezTo>
                  <a:pt x="304" y="5453"/>
                  <a:pt x="299" y="5455"/>
                  <a:pt x="295" y="5458"/>
                </a:cubicBezTo>
                <a:lnTo>
                  <a:pt x="280" y="5466"/>
                </a:lnTo>
                <a:lnTo>
                  <a:pt x="281" y="5470"/>
                </a:lnTo>
                <a:cubicBezTo>
                  <a:pt x="116" y="5579"/>
                  <a:pt x="0" y="5806"/>
                  <a:pt x="0" y="6075"/>
                </a:cubicBezTo>
                <a:cubicBezTo>
                  <a:pt x="0" y="6344"/>
                  <a:pt x="116" y="6571"/>
                  <a:pt x="281" y="6680"/>
                </a:cubicBezTo>
                <a:lnTo>
                  <a:pt x="280" y="6684"/>
                </a:lnTo>
                <a:lnTo>
                  <a:pt x="295" y="6692"/>
                </a:lnTo>
                <a:cubicBezTo>
                  <a:pt x="299" y="6695"/>
                  <a:pt x="304" y="6697"/>
                  <a:pt x="309" y="6699"/>
                </a:cubicBezTo>
                <a:lnTo>
                  <a:pt x="1230" y="7182"/>
                </a:lnTo>
                <a:lnTo>
                  <a:pt x="608" y="13603"/>
                </a:lnTo>
                <a:cubicBezTo>
                  <a:pt x="251" y="13805"/>
                  <a:pt x="0" y="14287"/>
                  <a:pt x="0" y="14850"/>
                </a:cubicBezTo>
                <a:cubicBezTo>
                  <a:pt x="0" y="15596"/>
                  <a:pt x="439" y="16200"/>
                  <a:pt x="982" y="16200"/>
                </a:cubicBezTo>
                <a:cubicBezTo>
                  <a:pt x="1524" y="16200"/>
                  <a:pt x="1964" y="15596"/>
                  <a:pt x="1964" y="14850"/>
                </a:cubicBezTo>
                <a:cubicBezTo>
                  <a:pt x="1964" y="14416"/>
                  <a:pt x="1812" y="14034"/>
                  <a:pt x="1580" y="13787"/>
                </a:cubicBezTo>
                <a:lnTo>
                  <a:pt x="2173" y="7676"/>
                </a:lnTo>
                <a:lnTo>
                  <a:pt x="3822" y="8540"/>
                </a:lnTo>
                <a:lnTo>
                  <a:pt x="2950" y="18135"/>
                </a:lnTo>
                <a:lnTo>
                  <a:pt x="2958" y="18138"/>
                </a:lnTo>
                <a:cubicBezTo>
                  <a:pt x="2955" y="18167"/>
                  <a:pt x="2945" y="18193"/>
                  <a:pt x="2945" y="18225"/>
                </a:cubicBezTo>
                <a:cubicBezTo>
                  <a:pt x="2945" y="18598"/>
                  <a:pt x="3165" y="18900"/>
                  <a:pt x="3436" y="18900"/>
                </a:cubicBezTo>
                <a:cubicBezTo>
                  <a:pt x="3474" y="18900"/>
                  <a:pt x="3506" y="18884"/>
                  <a:pt x="3541" y="18873"/>
                </a:cubicBezTo>
                <a:lnTo>
                  <a:pt x="3543" y="18884"/>
                </a:lnTo>
                <a:lnTo>
                  <a:pt x="7238" y="17613"/>
                </a:lnTo>
                <a:lnTo>
                  <a:pt x="10506" y="21465"/>
                </a:lnTo>
                <a:lnTo>
                  <a:pt x="10510" y="21456"/>
                </a:lnTo>
                <a:cubicBezTo>
                  <a:pt x="10593" y="21541"/>
                  <a:pt x="10690" y="21600"/>
                  <a:pt x="10800" y="21600"/>
                </a:cubicBezTo>
                <a:cubicBezTo>
                  <a:pt x="10901" y="21600"/>
                  <a:pt x="10989" y="21548"/>
                  <a:pt x="11068" y="21476"/>
                </a:cubicBezTo>
                <a:lnTo>
                  <a:pt x="11072" y="21487"/>
                </a:lnTo>
                <a:lnTo>
                  <a:pt x="14834" y="17607"/>
                </a:lnTo>
                <a:lnTo>
                  <a:pt x="18548" y="18884"/>
                </a:lnTo>
                <a:lnTo>
                  <a:pt x="18550" y="18871"/>
                </a:lnTo>
                <a:cubicBezTo>
                  <a:pt x="18585" y="18882"/>
                  <a:pt x="18618" y="18900"/>
                  <a:pt x="18655" y="18900"/>
                </a:cubicBezTo>
                <a:cubicBezTo>
                  <a:pt x="18926" y="18900"/>
                  <a:pt x="19145" y="18598"/>
                  <a:pt x="19145" y="18225"/>
                </a:cubicBezTo>
                <a:cubicBezTo>
                  <a:pt x="19145" y="18181"/>
                  <a:pt x="19135" y="18143"/>
                  <a:pt x="19130" y="18102"/>
                </a:cubicBezTo>
                <a:lnTo>
                  <a:pt x="19137" y="18100"/>
                </a:lnTo>
                <a:lnTo>
                  <a:pt x="17830" y="8513"/>
                </a:lnTo>
                <a:lnTo>
                  <a:pt x="21292" y="6699"/>
                </a:lnTo>
                <a:cubicBezTo>
                  <a:pt x="21296" y="6697"/>
                  <a:pt x="21301" y="6695"/>
                  <a:pt x="21306" y="6692"/>
                </a:cubicBezTo>
                <a:lnTo>
                  <a:pt x="21320" y="6684"/>
                </a:lnTo>
                <a:lnTo>
                  <a:pt x="21319" y="6680"/>
                </a:lnTo>
                <a:cubicBezTo>
                  <a:pt x="21484" y="6571"/>
                  <a:pt x="21600" y="6344"/>
                  <a:pt x="21600" y="607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43" name="Shape 2779"/>
          <p:cNvSpPr/>
          <p:nvPr/>
        </p:nvSpPr>
        <p:spPr>
          <a:xfrm>
            <a:off x="3474805" y="3164960"/>
            <a:ext cx="282149" cy="387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7" y="16691"/>
                </a:moveTo>
                <a:lnTo>
                  <a:pt x="5303" y="12525"/>
                </a:lnTo>
                <a:lnTo>
                  <a:pt x="5294" y="12521"/>
                </a:lnTo>
                <a:cubicBezTo>
                  <a:pt x="5355" y="12447"/>
                  <a:pt x="5400" y="12365"/>
                  <a:pt x="5400" y="12273"/>
                </a:cubicBezTo>
                <a:cubicBezTo>
                  <a:pt x="5400" y="12001"/>
                  <a:pt x="5098" y="11782"/>
                  <a:pt x="4725" y="11782"/>
                </a:cubicBezTo>
                <a:lnTo>
                  <a:pt x="3375" y="11782"/>
                </a:lnTo>
                <a:lnTo>
                  <a:pt x="6615" y="8640"/>
                </a:lnTo>
                <a:lnTo>
                  <a:pt x="6606" y="8635"/>
                </a:lnTo>
                <a:cubicBezTo>
                  <a:pt x="6691" y="8553"/>
                  <a:pt x="6750" y="8456"/>
                  <a:pt x="6750" y="8345"/>
                </a:cubicBezTo>
                <a:cubicBezTo>
                  <a:pt x="6750" y="8075"/>
                  <a:pt x="6448" y="7855"/>
                  <a:pt x="6075" y="7855"/>
                </a:cubicBezTo>
                <a:lnTo>
                  <a:pt x="4855" y="7855"/>
                </a:lnTo>
                <a:lnTo>
                  <a:pt x="8548" y="4785"/>
                </a:lnTo>
                <a:lnTo>
                  <a:pt x="8544" y="4782"/>
                </a:lnTo>
                <a:cubicBezTo>
                  <a:pt x="8683" y="4691"/>
                  <a:pt x="8775" y="4564"/>
                  <a:pt x="8775" y="4418"/>
                </a:cubicBezTo>
                <a:cubicBezTo>
                  <a:pt x="8775" y="4147"/>
                  <a:pt x="8473" y="3927"/>
                  <a:pt x="8100" y="3927"/>
                </a:cubicBezTo>
                <a:lnTo>
                  <a:pt x="7029" y="3927"/>
                </a:lnTo>
                <a:lnTo>
                  <a:pt x="10800" y="1185"/>
                </a:lnTo>
                <a:lnTo>
                  <a:pt x="14571" y="3927"/>
                </a:lnTo>
                <a:lnTo>
                  <a:pt x="13500" y="3927"/>
                </a:lnTo>
                <a:cubicBezTo>
                  <a:pt x="13128" y="3927"/>
                  <a:pt x="12825" y="4147"/>
                  <a:pt x="12825" y="4418"/>
                </a:cubicBezTo>
                <a:cubicBezTo>
                  <a:pt x="12825" y="4564"/>
                  <a:pt x="12917" y="4691"/>
                  <a:pt x="13056" y="4782"/>
                </a:cubicBezTo>
                <a:lnTo>
                  <a:pt x="13052" y="4785"/>
                </a:lnTo>
                <a:lnTo>
                  <a:pt x="16744" y="7855"/>
                </a:lnTo>
                <a:lnTo>
                  <a:pt x="15525" y="7855"/>
                </a:lnTo>
                <a:cubicBezTo>
                  <a:pt x="15153" y="7855"/>
                  <a:pt x="14850" y="8075"/>
                  <a:pt x="14850" y="8345"/>
                </a:cubicBezTo>
                <a:cubicBezTo>
                  <a:pt x="14850" y="8456"/>
                  <a:pt x="14909" y="8553"/>
                  <a:pt x="14994" y="8635"/>
                </a:cubicBezTo>
                <a:lnTo>
                  <a:pt x="14985" y="8640"/>
                </a:lnTo>
                <a:lnTo>
                  <a:pt x="18225" y="11782"/>
                </a:lnTo>
                <a:lnTo>
                  <a:pt x="16875" y="11782"/>
                </a:lnTo>
                <a:cubicBezTo>
                  <a:pt x="16503" y="11782"/>
                  <a:pt x="16200" y="12001"/>
                  <a:pt x="16200" y="12273"/>
                </a:cubicBezTo>
                <a:cubicBezTo>
                  <a:pt x="16200" y="12365"/>
                  <a:pt x="16244" y="12447"/>
                  <a:pt x="16306" y="12521"/>
                </a:cubicBezTo>
                <a:lnTo>
                  <a:pt x="16296" y="12525"/>
                </a:lnTo>
                <a:lnTo>
                  <a:pt x="19733" y="16691"/>
                </a:lnTo>
                <a:cubicBezTo>
                  <a:pt x="19733" y="16691"/>
                  <a:pt x="1867" y="16691"/>
                  <a:pt x="1867" y="16691"/>
                </a:cubicBezTo>
                <a:close/>
                <a:moveTo>
                  <a:pt x="12150" y="20618"/>
                </a:moveTo>
                <a:lnTo>
                  <a:pt x="9450" y="20618"/>
                </a:lnTo>
                <a:lnTo>
                  <a:pt x="9450" y="17673"/>
                </a:lnTo>
                <a:lnTo>
                  <a:pt x="12150" y="17673"/>
                </a:lnTo>
                <a:cubicBezTo>
                  <a:pt x="12150" y="17673"/>
                  <a:pt x="12150" y="20618"/>
                  <a:pt x="12150" y="20618"/>
                </a:cubicBezTo>
                <a:close/>
                <a:moveTo>
                  <a:pt x="21494" y="16933"/>
                </a:moveTo>
                <a:lnTo>
                  <a:pt x="21503" y="16929"/>
                </a:lnTo>
                <a:lnTo>
                  <a:pt x="18067" y="12764"/>
                </a:lnTo>
                <a:lnTo>
                  <a:pt x="19575" y="12764"/>
                </a:lnTo>
                <a:cubicBezTo>
                  <a:pt x="19948" y="12764"/>
                  <a:pt x="20250" y="12544"/>
                  <a:pt x="20250" y="12273"/>
                </a:cubicBezTo>
                <a:cubicBezTo>
                  <a:pt x="20250" y="12162"/>
                  <a:pt x="20191" y="12066"/>
                  <a:pt x="20106" y="11983"/>
                </a:cubicBezTo>
                <a:lnTo>
                  <a:pt x="20115" y="11978"/>
                </a:lnTo>
                <a:lnTo>
                  <a:pt x="16875" y="8836"/>
                </a:lnTo>
                <a:lnTo>
                  <a:pt x="18225" y="8836"/>
                </a:lnTo>
                <a:cubicBezTo>
                  <a:pt x="18598" y="8836"/>
                  <a:pt x="18900" y="8617"/>
                  <a:pt x="18900" y="8345"/>
                </a:cubicBezTo>
                <a:cubicBezTo>
                  <a:pt x="18900" y="8200"/>
                  <a:pt x="18808" y="8072"/>
                  <a:pt x="18669" y="7982"/>
                </a:cubicBezTo>
                <a:lnTo>
                  <a:pt x="18673" y="7978"/>
                </a:lnTo>
                <a:lnTo>
                  <a:pt x="14980" y="4909"/>
                </a:lnTo>
                <a:lnTo>
                  <a:pt x="16200" y="4909"/>
                </a:lnTo>
                <a:cubicBezTo>
                  <a:pt x="16573" y="4909"/>
                  <a:pt x="16875" y="4690"/>
                  <a:pt x="16875" y="4418"/>
                </a:cubicBezTo>
                <a:cubicBezTo>
                  <a:pt x="16875" y="4283"/>
                  <a:pt x="16800" y="4160"/>
                  <a:pt x="16677" y="4071"/>
                </a:cubicBezTo>
                <a:lnTo>
                  <a:pt x="11277" y="144"/>
                </a:lnTo>
                <a:cubicBezTo>
                  <a:pt x="11155" y="55"/>
                  <a:pt x="10986" y="0"/>
                  <a:pt x="10800" y="0"/>
                </a:cubicBezTo>
                <a:cubicBezTo>
                  <a:pt x="10614" y="0"/>
                  <a:pt x="10445" y="55"/>
                  <a:pt x="10323" y="144"/>
                </a:cubicBezTo>
                <a:lnTo>
                  <a:pt x="4923" y="4071"/>
                </a:lnTo>
                <a:cubicBezTo>
                  <a:pt x="4801" y="4160"/>
                  <a:pt x="4725" y="4283"/>
                  <a:pt x="4725" y="4418"/>
                </a:cubicBezTo>
                <a:cubicBezTo>
                  <a:pt x="4725" y="4690"/>
                  <a:pt x="5028" y="4909"/>
                  <a:pt x="5400" y="4909"/>
                </a:cubicBezTo>
                <a:lnTo>
                  <a:pt x="6619" y="4909"/>
                </a:lnTo>
                <a:lnTo>
                  <a:pt x="2927" y="7978"/>
                </a:lnTo>
                <a:lnTo>
                  <a:pt x="2931" y="7982"/>
                </a:lnTo>
                <a:cubicBezTo>
                  <a:pt x="2792" y="8072"/>
                  <a:pt x="2700" y="8200"/>
                  <a:pt x="2700" y="8345"/>
                </a:cubicBezTo>
                <a:cubicBezTo>
                  <a:pt x="2700" y="8617"/>
                  <a:pt x="3003" y="8836"/>
                  <a:pt x="3375" y="8836"/>
                </a:cubicBezTo>
                <a:lnTo>
                  <a:pt x="4725" y="8836"/>
                </a:lnTo>
                <a:lnTo>
                  <a:pt x="1485" y="11978"/>
                </a:lnTo>
                <a:lnTo>
                  <a:pt x="1494" y="11983"/>
                </a:lnTo>
                <a:cubicBezTo>
                  <a:pt x="1409" y="12066"/>
                  <a:pt x="1350" y="12162"/>
                  <a:pt x="1350" y="12273"/>
                </a:cubicBezTo>
                <a:cubicBezTo>
                  <a:pt x="1350" y="12544"/>
                  <a:pt x="1653" y="12764"/>
                  <a:pt x="2025" y="12764"/>
                </a:cubicBezTo>
                <a:lnTo>
                  <a:pt x="3533" y="12764"/>
                </a:lnTo>
                <a:lnTo>
                  <a:pt x="96" y="16929"/>
                </a:lnTo>
                <a:lnTo>
                  <a:pt x="106" y="16933"/>
                </a:lnTo>
                <a:cubicBezTo>
                  <a:pt x="44" y="17007"/>
                  <a:pt x="0" y="17089"/>
                  <a:pt x="0" y="17182"/>
                </a:cubicBezTo>
                <a:cubicBezTo>
                  <a:pt x="0" y="17453"/>
                  <a:pt x="303" y="17673"/>
                  <a:pt x="675" y="17673"/>
                </a:cubicBezTo>
                <a:lnTo>
                  <a:pt x="8100" y="17673"/>
                </a:lnTo>
                <a:lnTo>
                  <a:pt x="8100" y="21109"/>
                </a:lnTo>
                <a:cubicBezTo>
                  <a:pt x="8100" y="21380"/>
                  <a:pt x="8403" y="21600"/>
                  <a:pt x="8775" y="21600"/>
                </a:cubicBezTo>
                <a:lnTo>
                  <a:pt x="12825" y="21600"/>
                </a:lnTo>
                <a:cubicBezTo>
                  <a:pt x="13198" y="21600"/>
                  <a:pt x="13500" y="21380"/>
                  <a:pt x="13500" y="21109"/>
                </a:cubicBezTo>
                <a:lnTo>
                  <a:pt x="13500" y="17673"/>
                </a:lnTo>
                <a:lnTo>
                  <a:pt x="20925" y="17673"/>
                </a:lnTo>
                <a:cubicBezTo>
                  <a:pt x="21298" y="17673"/>
                  <a:pt x="21600" y="17453"/>
                  <a:pt x="21600" y="17182"/>
                </a:cubicBezTo>
                <a:cubicBezTo>
                  <a:pt x="21600" y="17089"/>
                  <a:pt x="21555" y="17007"/>
                  <a:pt x="21494" y="1693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44" name="Shape 2780"/>
          <p:cNvSpPr/>
          <p:nvPr/>
        </p:nvSpPr>
        <p:spPr>
          <a:xfrm>
            <a:off x="3536891" y="2163964"/>
            <a:ext cx="176343" cy="387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40" y="14727"/>
                </a:moveTo>
                <a:lnTo>
                  <a:pt x="2160" y="14727"/>
                </a:lnTo>
                <a:lnTo>
                  <a:pt x="2160" y="4909"/>
                </a:lnTo>
                <a:cubicBezTo>
                  <a:pt x="2160" y="2740"/>
                  <a:pt x="6028" y="982"/>
                  <a:pt x="10800" y="982"/>
                </a:cubicBezTo>
                <a:cubicBezTo>
                  <a:pt x="15571" y="982"/>
                  <a:pt x="19440" y="2740"/>
                  <a:pt x="19440" y="4909"/>
                </a:cubicBezTo>
                <a:cubicBezTo>
                  <a:pt x="19440" y="4909"/>
                  <a:pt x="19440" y="14727"/>
                  <a:pt x="19440" y="14727"/>
                </a:cubicBezTo>
                <a:close/>
                <a:moveTo>
                  <a:pt x="10800" y="0"/>
                </a:moveTo>
                <a:cubicBezTo>
                  <a:pt x="4835" y="0"/>
                  <a:pt x="0" y="2198"/>
                  <a:pt x="0" y="4909"/>
                </a:cubicBezTo>
                <a:lnTo>
                  <a:pt x="0" y="14727"/>
                </a:lnTo>
                <a:cubicBezTo>
                  <a:pt x="0" y="15269"/>
                  <a:pt x="968" y="15709"/>
                  <a:pt x="2160" y="15709"/>
                </a:cubicBezTo>
                <a:lnTo>
                  <a:pt x="9720" y="15709"/>
                </a:lnTo>
                <a:lnTo>
                  <a:pt x="9720" y="21109"/>
                </a:lnTo>
                <a:cubicBezTo>
                  <a:pt x="9720" y="21380"/>
                  <a:pt x="10204" y="21600"/>
                  <a:pt x="10800" y="21600"/>
                </a:cubicBezTo>
                <a:cubicBezTo>
                  <a:pt x="11396" y="21600"/>
                  <a:pt x="11880" y="21380"/>
                  <a:pt x="11880" y="21109"/>
                </a:cubicBezTo>
                <a:lnTo>
                  <a:pt x="11880" y="15709"/>
                </a:lnTo>
                <a:lnTo>
                  <a:pt x="19440" y="15709"/>
                </a:lnTo>
                <a:cubicBezTo>
                  <a:pt x="20632" y="15709"/>
                  <a:pt x="21600" y="15269"/>
                  <a:pt x="21600" y="14727"/>
                </a:cubicBezTo>
                <a:lnTo>
                  <a:pt x="21600" y="4909"/>
                </a:lnTo>
                <a:cubicBezTo>
                  <a:pt x="21600" y="2198"/>
                  <a:pt x="16765" y="0"/>
                  <a:pt x="10800" y="0"/>
                </a:cubicBezTo>
                <a:moveTo>
                  <a:pt x="7560" y="4909"/>
                </a:moveTo>
                <a:cubicBezTo>
                  <a:pt x="6964" y="4909"/>
                  <a:pt x="6480" y="5129"/>
                  <a:pt x="6480" y="5400"/>
                </a:cubicBezTo>
                <a:lnTo>
                  <a:pt x="6480" y="12273"/>
                </a:lnTo>
                <a:cubicBezTo>
                  <a:pt x="6480" y="12544"/>
                  <a:pt x="6964" y="12764"/>
                  <a:pt x="7560" y="12764"/>
                </a:cubicBezTo>
                <a:cubicBezTo>
                  <a:pt x="8156" y="12764"/>
                  <a:pt x="8640" y="12544"/>
                  <a:pt x="8640" y="12273"/>
                </a:cubicBezTo>
                <a:lnTo>
                  <a:pt x="8640" y="5400"/>
                </a:lnTo>
                <a:cubicBezTo>
                  <a:pt x="8640" y="5129"/>
                  <a:pt x="8156" y="4909"/>
                  <a:pt x="7560" y="4909"/>
                </a:cubicBezTo>
                <a:moveTo>
                  <a:pt x="14040" y="4909"/>
                </a:moveTo>
                <a:cubicBezTo>
                  <a:pt x="13444" y="4909"/>
                  <a:pt x="12960" y="5129"/>
                  <a:pt x="12960" y="5400"/>
                </a:cubicBezTo>
                <a:lnTo>
                  <a:pt x="12960" y="12273"/>
                </a:lnTo>
                <a:cubicBezTo>
                  <a:pt x="12960" y="12544"/>
                  <a:pt x="13444" y="12764"/>
                  <a:pt x="14040" y="12764"/>
                </a:cubicBezTo>
                <a:cubicBezTo>
                  <a:pt x="14636" y="12764"/>
                  <a:pt x="15120" y="12544"/>
                  <a:pt x="15120" y="12273"/>
                </a:cubicBezTo>
                <a:lnTo>
                  <a:pt x="15120" y="5400"/>
                </a:lnTo>
                <a:cubicBezTo>
                  <a:pt x="15120" y="5129"/>
                  <a:pt x="14636" y="4909"/>
                  <a:pt x="14040" y="4909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45" name="Shape 2781"/>
          <p:cNvSpPr/>
          <p:nvPr/>
        </p:nvSpPr>
        <p:spPr>
          <a:xfrm>
            <a:off x="4446027" y="3698299"/>
            <a:ext cx="387954" cy="387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6873"/>
                </a:moveTo>
                <a:cubicBezTo>
                  <a:pt x="6162" y="6873"/>
                  <a:pt x="6382" y="6653"/>
                  <a:pt x="6382" y="6382"/>
                </a:cubicBezTo>
                <a:lnTo>
                  <a:pt x="6382" y="1473"/>
                </a:lnTo>
                <a:cubicBezTo>
                  <a:pt x="6382" y="1201"/>
                  <a:pt x="6162" y="982"/>
                  <a:pt x="5891" y="982"/>
                </a:cubicBezTo>
                <a:cubicBezTo>
                  <a:pt x="5620" y="982"/>
                  <a:pt x="5400" y="1201"/>
                  <a:pt x="5400" y="1473"/>
                </a:cubicBezTo>
                <a:lnTo>
                  <a:pt x="5400" y="6382"/>
                </a:lnTo>
                <a:cubicBezTo>
                  <a:pt x="5400" y="6653"/>
                  <a:pt x="5620" y="6873"/>
                  <a:pt x="5891" y="6873"/>
                </a:cubicBezTo>
                <a:moveTo>
                  <a:pt x="2945" y="5891"/>
                </a:moveTo>
                <a:cubicBezTo>
                  <a:pt x="3216" y="5891"/>
                  <a:pt x="3436" y="5671"/>
                  <a:pt x="3436" y="5400"/>
                </a:cubicBezTo>
                <a:lnTo>
                  <a:pt x="3436" y="2455"/>
                </a:lnTo>
                <a:cubicBezTo>
                  <a:pt x="3436" y="2183"/>
                  <a:pt x="3216" y="1964"/>
                  <a:pt x="2945" y="1964"/>
                </a:cubicBezTo>
                <a:cubicBezTo>
                  <a:pt x="2675" y="1964"/>
                  <a:pt x="2455" y="2183"/>
                  <a:pt x="2455" y="2455"/>
                </a:cubicBezTo>
                <a:lnTo>
                  <a:pt x="2455" y="5400"/>
                </a:lnTo>
                <a:cubicBezTo>
                  <a:pt x="2455" y="5671"/>
                  <a:pt x="2675" y="5891"/>
                  <a:pt x="2945" y="5891"/>
                </a:cubicBezTo>
                <a:moveTo>
                  <a:pt x="18655" y="15218"/>
                </a:moveTo>
                <a:lnTo>
                  <a:pt x="17648" y="15218"/>
                </a:lnTo>
                <a:cubicBezTo>
                  <a:pt x="17660" y="15056"/>
                  <a:pt x="17673" y="14893"/>
                  <a:pt x="17673" y="14727"/>
                </a:cubicBezTo>
                <a:lnTo>
                  <a:pt x="17673" y="11291"/>
                </a:lnTo>
                <a:lnTo>
                  <a:pt x="18655" y="11291"/>
                </a:lnTo>
                <a:cubicBezTo>
                  <a:pt x="19739" y="11291"/>
                  <a:pt x="20618" y="12170"/>
                  <a:pt x="20618" y="13255"/>
                </a:cubicBezTo>
                <a:cubicBezTo>
                  <a:pt x="20618" y="14339"/>
                  <a:pt x="19739" y="15218"/>
                  <a:pt x="18655" y="15218"/>
                </a:cubicBezTo>
                <a:moveTo>
                  <a:pt x="16691" y="14727"/>
                </a:moveTo>
                <a:cubicBezTo>
                  <a:pt x="16691" y="15802"/>
                  <a:pt x="16399" y="16805"/>
                  <a:pt x="15896" y="17673"/>
                </a:cubicBezTo>
                <a:lnTo>
                  <a:pt x="1777" y="17673"/>
                </a:lnTo>
                <a:cubicBezTo>
                  <a:pt x="1274" y="16805"/>
                  <a:pt x="982" y="15802"/>
                  <a:pt x="982" y="14727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4727"/>
                  <a:pt x="16691" y="14727"/>
                </a:cubicBezTo>
                <a:close/>
                <a:moveTo>
                  <a:pt x="10800" y="20618"/>
                </a:moveTo>
                <a:lnTo>
                  <a:pt x="6873" y="20618"/>
                </a:lnTo>
                <a:cubicBezTo>
                  <a:pt x="5131" y="20618"/>
                  <a:pt x="3569" y="19857"/>
                  <a:pt x="2491" y="18655"/>
                </a:cubicBezTo>
                <a:lnTo>
                  <a:pt x="15182" y="18655"/>
                </a:lnTo>
                <a:cubicBezTo>
                  <a:pt x="14103" y="19857"/>
                  <a:pt x="12542" y="20618"/>
                  <a:pt x="10800" y="20618"/>
                </a:cubicBezTo>
                <a:moveTo>
                  <a:pt x="18655" y="10309"/>
                </a:moveTo>
                <a:lnTo>
                  <a:pt x="17673" y="10309"/>
                </a:lnTo>
                <a:lnTo>
                  <a:pt x="17673" y="8836"/>
                </a:lnTo>
                <a:cubicBezTo>
                  <a:pt x="17673" y="8295"/>
                  <a:pt x="17233" y="7855"/>
                  <a:pt x="16691" y="7855"/>
                </a:cubicBez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14727"/>
                </a:lnTo>
                <a:cubicBezTo>
                  <a:pt x="0" y="17232"/>
                  <a:pt x="1344" y="19417"/>
                  <a:pt x="3346" y="20618"/>
                </a:cubicBezTo>
                <a:lnTo>
                  <a:pt x="491" y="20618"/>
                </a:lnTo>
                <a:cubicBezTo>
                  <a:pt x="220" y="20618"/>
                  <a:pt x="0" y="20838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0"/>
                  <a:pt x="17673" y="21109"/>
                </a:cubicBezTo>
                <a:cubicBezTo>
                  <a:pt x="17673" y="20838"/>
                  <a:pt x="17453" y="20618"/>
                  <a:pt x="17182" y="20618"/>
                </a:cubicBezTo>
                <a:lnTo>
                  <a:pt x="14330" y="20618"/>
                </a:lnTo>
                <a:cubicBezTo>
                  <a:pt x="15925" y="19659"/>
                  <a:pt x="17101" y="18074"/>
                  <a:pt x="17511" y="16200"/>
                </a:cubicBezTo>
                <a:lnTo>
                  <a:pt x="18655" y="16200"/>
                </a:lnTo>
                <a:cubicBezTo>
                  <a:pt x="20281" y="16200"/>
                  <a:pt x="21600" y="14882"/>
                  <a:pt x="21600" y="13255"/>
                </a:cubicBezTo>
                <a:cubicBezTo>
                  <a:pt x="21600" y="11628"/>
                  <a:pt x="20281" y="10309"/>
                  <a:pt x="18655" y="10309"/>
                </a:cubicBezTo>
                <a:moveTo>
                  <a:pt x="11782" y="5891"/>
                </a:moveTo>
                <a:cubicBezTo>
                  <a:pt x="12053" y="5891"/>
                  <a:pt x="12273" y="5671"/>
                  <a:pt x="12273" y="5400"/>
                </a:cubicBezTo>
                <a:lnTo>
                  <a:pt x="12273" y="2455"/>
                </a:lnTo>
                <a:cubicBezTo>
                  <a:pt x="12273" y="2183"/>
                  <a:pt x="12053" y="1964"/>
                  <a:pt x="11782" y="1964"/>
                </a:cubicBezTo>
                <a:cubicBezTo>
                  <a:pt x="11511" y="1964"/>
                  <a:pt x="11291" y="2183"/>
                  <a:pt x="11291" y="2455"/>
                </a:cubicBezTo>
                <a:lnTo>
                  <a:pt x="11291" y="5400"/>
                </a:lnTo>
                <a:cubicBezTo>
                  <a:pt x="11291" y="5671"/>
                  <a:pt x="11511" y="5891"/>
                  <a:pt x="11782" y="5891"/>
                </a:cubicBezTo>
                <a:moveTo>
                  <a:pt x="14727" y="6873"/>
                </a:moveTo>
                <a:cubicBezTo>
                  <a:pt x="14998" y="6873"/>
                  <a:pt x="15218" y="6653"/>
                  <a:pt x="15218" y="6382"/>
                </a:cubicBezTo>
                <a:lnTo>
                  <a:pt x="15218" y="1473"/>
                </a:lnTo>
                <a:cubicBezTo>
                  <a:pt x="15218" y="1201"/>
                  <a:pt x="14998" y="982"/>
                  <a:pt x="14727" y="982"/>
                </a:cubicBezTo>
                <a:cubicBezTo>
                  <a:pt x="14456" y="982"/>
                  <a:pt x="14236" y="1201"/>
                  <a:pt x="14236" y="1473"/>
                </a:cubicBezTo>
                <a:lnTo>
                  <a:pt x="14236" y="6382"/>
                </a:lnTo>
                <a:cubicBezTo>
                  <a:pt x="14236" y="6653"/>
                  <a:pt x="14456" y="6873"/>
                  <a:pt x="14727" y="6873"/>
                </a:cubicBezTo>
                <a:moveTo>
                  <a:pt x="8836" y="5891"/>
                </a:moveTo>
                <a:cubicBezTo>
                  <a:pt x="9107" y="5891"/>
                  <a:pt x="9327" y="5671"/>
                  <a:pt x="9327" y="5400"/>
                </a:cubicBezTo>
                <a:lnTo>
                  <a:pt x="9327" y="491"/>
                </a:lnTo>
                <a:cubicBezTo>
                  <a:pt x="9327" y="220"/>
                  <a:pt x="9107" y="0"/>
                  <a:pt x="8836" y="0"/>
                </a:cubicBezTo>
                <a:cubicBezTo>
                  <a:pt x="8566" y="0"/>
                  <a:pt x="8345" y="220"/>
                  <a:pt x="8345" y="491"/>
                </a:cubicBezTo>
                <a:lnTo>
                  <a:pt x="8345" y="5400"/>
                </a:lnTo>
                <a:cubicBezTo>
                  <a:pt x="8345" y="5671"/>
                  <a:pt x="8566" y="5891"/>
                  <a:pt x="8836" y="589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47" name="Shape 2783"/>
          <p:cNvSpPr/>
          <p:nvPr/>
        </p:nvSpPr>
        <p:spPr>
          <a:xfrm>
            <a:off x="4418942" y="1578350"/>
            <a:ext cx="387954" cy="335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48" name="Shape 2785"/>
          <p:cNvSpPr/>
          <p:nvPr/>
        </p:nvSpPr>
        <p:spPr>
          <a:xfrm>
            <a:off x="4415665" y="2681161"/>
            <a:ext cx="387954" cy="317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400"/>
                </a:moveTo>
                <a:cubicBezTo>
                  <a:pt x="14522" y="20400"/>
                  <a:pt x="12764" y="18251"/>
                  <a:pt x="12764" y="15600"/>
                </a:cubicBezTo>
                <a:cubicBezTo>
                  <a:pt x="12764" y="12949"/>
                  <a:pt x="14522" y="10800"/>
                  <a:pt x="16691" y="10800"/>
                </a:cubicBezTo>
                <a:cubicBezTo>
                  <a:pt x="18860" y="10800"/>
                  <a:pt x="20618" y="12949"/>
                  <a:pt x="20618" y="15600"/>
                </a:cubicBezTo>
                <a:cubicBezTo>
                  <a:pt x="20618" y="18251"/>
                  <a:pt x="18860" y="20400"/>
                  <a:pt x="16691" y="20400"/>
                </a:cubicBezTo>
                <a:moveTo>
                  <a:pt x="12762" y="3393"/>
                </a:moveTo>
                <a:lnTo>
                  <a:pt x="12781" y="3388"/>
                </a:lnTo>
                <a:cubicBezTo>
                  <a:pt x="12870" y="2164"/>
                  <a:pt x="13702" y="1200"/>
                  <a:pt x="14727" y="1200"/>
                </a:cubicBezTo>
                <a:cubicBezTo>
                  <a:pt x="15521" y="1200"/>
                  <a:pt x="16202" y="1779"/>
                  <a:pt x="16511" y="2609"/>
                </a:cubicBezTo>
                <a:lnTo>
                  <a:pt x="16509" y="2609"/>
                </a:lnTo>
                <a:lnTo>
                  <a:pt x="19162" y="10421"/>
                </a:lnTo>
                <a:cubicBezTo>
                  <a:pt x="18436" y="9902"/>
                  <a:pt x="17593" y="9600"/>
                  <a:pt x="16691" y="9600"/>
                </a:cubicBezTo>
                <a:cubicBezTo>
                  <a:pt x="15082" y="9600"/>
                  <a:pt x="13658" y="10550"/>
                  <a:pt x="12763" y="12012"/>
                </a:cubicBezTo>
                <a:cubicBezTo>
                  <a:pt x="12763" y="12012"/>
                  <a:pt x="12762" y="3393"/>
                  <a:pt x="12762" y="3393"/>
                </a:cubicBezTo>
                <a:close/>
                <a:moveTo>
                  <a:pt x="11782" y="13200"/>
                </a:moveTo>
                <a:lnTo>
                  <a:pt x="9818" y="13200"/>
                </a:lnTo>
                <a:lnTo>
                  <a:pt x="9818" y="4800"/>
                </a:lnTo>
                <a:lnTo>
                  <a:pt x="11782" y="4800"/>
                </a:lnTo>
                <a:cubicBezTo>
                  <a:pt x="11782" y="4800"/>
                  <a:pt x="11782" y="13200"/>
                  <a:pt x="11782" y="13200"/>
                </a:cubicBezTo>
                <a:close/>
                <a:moveTo>
                  <a:pt x="11782" y="15600"/>
                </a:moveTo>
                <a:lnTo>
                  <a:pt x="9818" y="156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15600"/>
                  <a:pt x="11782" y="15600"/>
                </a:cubicBezTo>
                <a:close/>
                <a:moveTo>
                  <a:pt x="8837" y="12012"/>
                </a:moveTo>
                <a:cubicBezTo>
                  <a:pt x="7942" y="10550"/>
                  <a:pt x="6518" y="9600"/>
                  <a:pt x="4909" y="9600"/>
                </a:cubicBezTo>
                <a:cubicBezTo>
                  <a:pt x="4007" y="9600"/>
                  <a:pt x="3164" y="9902"/>
                  <a:pt x="2438" y="10421"/>
                </a:cubicBezTo>
                <a:lnTo>
                  <a:pt x="5091" y="2609"/>
                </a:lnTo>
                <a:lnTo>
                  <a:pt x="5089" y="2609"/>
                </a:lnTo>
                <a:cubicBezTo>
                  <a:pt x="5398" y="1779"/>
                  <a:pt x="6079" y="1200"/>
                  <a:pt x="6873" y="1200"/>
                </a:cubicBezTo>
                <a:cubicBezTo>
                  <a:pt x="7898" y="1200"/>
                  <a:pt x="8730" y="2164"/>
                  <a:pt x="8819" y="3388"/>
                </a:cubicBezTo>
                <a:lnTo>
                  <a:pt x="8838" y="3393"/>
                </a:lnTo>
                <a:cubicBezTo>
                  <a:pt x="8838" y="3393"/>
                  <a:pt x="8837" y="12012"/>
                  <a:pt x="8837" y="12012"/>
                </a:cubicBezTo>
                <a:close/>
                <a:moveTo>
                  <a:pt x="4909" y="20400"/>
                </a:moveTo>
                <a:cubicBezTo>
                  <a:pt x="2740" y="20400"/>
                  <a:pt x="982" y="18251"/>
                  <a:pt x="982" y="15600"/>
                </a:cubicBezTo>
                <a:cubicBezTo>
                  <a:pt x="982" y="12949"/>
                  <a:pt x="2740" y="10800"/>
                  <a:pt x="4909" y="10800"/>
                </a:cubicBezTo>
                <a:cubicBezTo>
                  <a:pt x="7078" y="10800"/>
                  <a:pt x="8836" y="12949"/>
                  <a:pt x="8836" y="15600"/>
                </a:cubicBezTo>
                <a:cubicBezTo>
                  <a:pt x="8836" y="18251"/>
                  <a:pt x="7078" y="20400"/>
                  <a:pt x="4909" y="20400"/>
                </a:cubicBezTo>
                <a:moveTo>
                  <a:pt x="21102" y="12980"/>
                </a:moveTo>
                <a:lnTo>
                  <a:pt x="17504" y="2400"/>
                </a:lnTo>
                <a:lnTo>
                  <a:pt x="17493" y="2402"/>
                </a:lnTo>
                <a:cubicBezTo>
                  <a:pt x="17088" y="1006"/>
                  <a:pt x="16009" y="0"/>
                  <a:pt x="14727" y="0"/>
                </a:cubicBezTo>
                <a:cubicBezTo>
                  <a:pt x="13101" y="0"/>
                  <a:pt x="11782" y="1612"/>
                  <a:pt x="11782" y="3600"/>
                </a:cubicBezTo>
                <a:lnTo>
                  <a:pt x="9818" y="3600"/>
                </a:lnTo>
                <a:cubicBezTo>
                  <a:pt x="9818" y="1612"/>
                  <a:pt x="8499" y="0"/>
                  <a:pt x="6873" y="0"/>
                </a:cubicBezTo>
                <a:cubicBezTo>
                  <a:pt x="5592" y="0"/>
                  <a:pt x="4512" y="1006"/>
                  <a:pt x="4107" y="2402"/>
                </a:cubicBezTo>
                <a:lnTo>
                  <a:pt x="4096" y="2400"/>
                </a:lnTo>
                <a:lnTo>
                  <a:pt x="498" y="12980"/>
                </a:lnTo>
                <a:cubicBezTo>
                  <a:pt x="182" y="13772"/>
                  <a:pt x="0" y="14659"/>
                  <a:pt x="0" y="15600"/>
                </a:cubicBezTo>
                <a:cubicBezTo>
                  <a:pt x="0" y="18914"/>
                  <a:pt x="2198" y="21600"/>
                  <a:pt x="4909" y="21600"/>
                </a:cubicBezTo>
                <a:cubicBezTo>
                  <a:pt x="7284" y="21600"/>
                  <a:pt x="9265" y="19539"/>
                  <a:pt x="9719" y="16800"/>
                </a:cubicBezTo>
                <a:lnTo>
                  <a:pt x="11881" y="16800"/>
                </a:lnTo>
                <a:cubicBezTo>
                  <a:pt x="12335" y="19539"/>
                  <a:pt x="14316" y="21600"/>
                  <a:pt x="16691" y="21600"/>
                </a:cubicBezTo>
                <a:cubicBezTo>
                  <a:pt x="19402" y="21600"/>
                  <a:pt x="21600" y="18914"/>
                  <a:pt x="21600" y="15600"/>
                </a:cubicBezTo>
                <a:cubicBezTo>
                  <a:pt x="21600" y="14659"/>
                  <a:pt x="21418" y="13772"/>
                  <a:pt x="21102" y="12980"/>
                </a:cubicBezTo>
                <a:moveTo>
                  <a:pt x="16691" y="12000"/>
                </a:moveTo>
                <a:cubicBezTo>
                  <a:pt x="15064" y="12000"/>
                  <a:pt x="13745" y="13612"/>
                  <a:pt x="13745" y="15600"/>
                </a:cubicBezTo>
                <a:cubicBezTo>
                  <a:pt x="13745" y="15932"/>
                  <a:pt x="13965" y="16200"/>
                  <a:pt x="14236" y="16200"/>
                </a:cubicBezTo>
                <a:cubicBezTo>
                  <a:pt x="14508" y="16200"/>
                  <a:pt x="14727" y="15932"/>
                  <a:pt x="14727" y="15600"/>
                </a:cubicBezTo>
                <a:cubicBezTo>
                  <a:pt x="14727" y="14275"/>
                  <a:pt x="15606" y="13200"/>
                  <a:pt x="16691" y="13200"/>
                </a:cubicBezTo>
                <a:cubicBezTo>
                  <a:pt x="16962" y="13200"/>
                  <a:pt x="17182" y="12932"/>
                  <a:pt x="17182" y="12600"/>
                </a:cubicBezTo>
                <a:cubicBezTo>
                  <a:pt x="17182" y="12268"/>
                  <a:pt x="16962" y="12000"/>
                  <a:pt x="16691" y="12000"/>
                </a:cubicBezTo>
                <a:moveTo>
                  <a:pt x="4909" y="12000"/>
                </a:moveTo>
                <a:cubicBezTo>
                  <a:pt x="3282" y="12000"/>
                  <a:pt x="1964" y="13612"/>
                  <a:pt x="1964" y="15600"/>
                </a:cubicBezTo>
                <a:cubicBezTo>
                  <a:pt x="1964" y="15932"/>
                  <a:pt x="2183" y="16200"/>
                  <a:pt x="2455" y="16200"/>
                </a:cubicBezTo>
                <a:cubicBezTo>
                  <a:pt x="2726" y="16200"/>
                  <a:pt x="2945" y="15932"/>
                  <a:pt x="2945" y="15600"/>
                </a:cubicBezTo>
                <a:cubicBezTo>
                  <a:pt x="2945" y="14275"/>
                  <a:pt x="3825" y="13200"/>
                  <a:pt x="4909" y="13200"/>
                </a:cubicBezTo>
                <a:cubicBezTo>
                  <a:pt x="5180" y="13200"/>
                  <a:pt x="5400" y="12932"/>
                  <a:pt x="5400" y="12600"/>
                </a:cubicBezTo>
                <a:cubicBezTo>
                  <a:pt x="5400" y="12268"/>
                  <a:pt x="5180" y="12000"/>
                  <a:pt x="4909" y="120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49" name="Shape 2787"/>
          <p:cNvSpPr/>
          <p:nvPr/>
        </p:nvSpPr>
        <p:spPr>
          <a:xfrm>
            <a:off x="5416893" y="2150424"/>
            <a:ext cx="387714" cy="387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46" name="Rectangle 45"/>
          <p:cNvSpPr>
            <a:spLocks/>
          </p:cNvSpPr>
          <p:nvPr/>
        </p:nvSpPr>
        <p:spPr bwMode="auto">
          <a:xfrm>
            <a:off x="2567545" y="273593"/>
            <a:ext cx="40134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3000" b="1" spc="113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CYCLE </a:t>
            </a:r>
            <a:r>
              <a:rPr lang="en-US" sz="3000" b="1" spc="113" dirty="0">
                <a:solidFill>
                  <a:schemeClr val="accent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162998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71"/>
          <p:cNvSpPr>
            <a:spLocks noEditPoints="1"/>
          </p:cNvSpPr>
          <p:nvPr/>
        </p:nvSpPr>
        <p:spPr bwMode="auto">
          <a:xfrm>
            <a:off x="4755904" y="1760500"/>
            <a:ext cx="2690112" cy="2692493"/>
          </a:xfrm>
          <a:custGeom>
            <a:avLst/>
            <a:gdLst>
              <a:gd name="T0" fmla="*/ 3416 w 6655"/>
              <a:gd name="T1" fmla="*/ 6652 h 6653"/>
              <a:gd name="T2" fmla="*/ 3603 w 6655"/>
              <a:gd name="T3" fmla="*/ 6642 h 6653"/>
              <a:gd name="T4" fmla="*/ 3805 w 6655"/>
              <a:gd name="T5" fmla="*/ 6588 h 6653"/>
              <a:gd name="T6" fmla="*/ 3942 w 6655"/>
              <a:gd name="T7" fmla="*/ 6534 h 6653"/>
              <a:gd name="T8" fmla="*/ 4101 w 6655"/>
              <a:gd name="T9" fmla="*/ 6499 h 6653"/>
              <a:gd name="T10" fmla="*/ 4248 w 6655"/>
              <a:gd name="T11" fmla="*/ 6492 h 6653"/>
              <a:gd name="T12" fmla="*/ 4444 w 6655"/>
              <a:gd name="T13" fmla="*/ 6460 h 6653"/>
              <a:gd name="T14" fmla="*/ 2057 w 6655"/>
              <a:gd name="T15" fmla="*/ 6400 h 6653"/>
              <a:gd name="T16" fmla="*/ 1925 w 6655"/>
              <a:gd name="T17" fmla="*/ 6310 h 6653"/>
              <a:gd name="T18" fmla="*/ 1756 w 6655"/>
              <a:gd name="T19" fmla="*/ 6189 h 6653"/>
              <a:gd name="T20" fmla="*/ 1597 w 6655"/>
              <a:gd name="T21" fmla="*/ 6096 h 6653"/>
              <a:gd name="T22" fmla="*/ 1410 w 6655"/>
              <a:gd name="T23" fmla="*/ 6008 h 6653"/>
              <a:gd name="T24" fmla="*/ 1275 w 6655"/>
              <a:gd name="T25" fmla="*/ 5945 h 6653"/>
              <a:gd name="T26" fmla="*/ 1147 w 6655"/>
              <a:gd name="T27" fmla="*/ 5839 h 6653"/>
              <a:gd name="T28" fmla="*/ 1038 w 6655"/>
              <a:gd name="T29" fmla="*/ 5729 h 6653"/>
              <a:gd name="T30" fmla="*/ 5622 w 6655"/>
              <a:gd name="T31" fmla="*/ 5724 h 6653"/>
              <a:gd name="T32" fmla="*/ 5767 w 6655"/>
              <a:gd name="T33" fmla="*/ 5588 h 6653"/>
              <a:gd name="T34" fmla="*/ 5891 w 6655"/>
              <a:gd name="T35" fmla="*/ 5448 h 6653"/>
              <a:gd name="T36" fmla="*/ 5994 w 6655"/>
              <a:gd name="T37" fmla="*/ 5265 h 6653"/>
              <a:gd name="T38" fmla="*/ 6050 w 6655"/>
              <a:gd name="T39" fmla="*/ 5129 h 6653"/>
              <a:gd name="T40" fmla="*/ 6137 w 6655"/>
              <a:gd name="T41" fmla="*/ 4991 h 6653"/>
              <a:gd name="T42" fmla="*/ 6235 w 6655"/>
              <a:gd name="T43" fmla="*/ 4881 h 6653"/>
              <a:gd name="T44" fmla="*/ 6327 w 6655"/>
              <a:gd name="T45" fmla="*/ 4727 h 6653"/>
              <a:gd name="T46" fmla="*/ 263 w 6655"/>
              <a:gd name="T47" fmla="*/ 4575 h 6653"/>
              <a:gd name="T48" fmla="*/ 213 w 6655"/>
              <a:gd name="T49" fmla="*/ 4409 h 6653"/>
              <a:gd name="T50" fmla="*/ 181 w 6655"/>
              <a:gd name="T51" fmla="*/ 4204 h 6653"/>
              <a:gd name="T52" fmla="*/ 137 w 6655"/>
              <a:gd name="T53" fmla="*/ 4025 h 6653"/>
              <a:gd name="T54" fmla="*/ 69 w 6655"/>
              <a:gd name="T55" fmla="*/ 3829 h 6653"/>
              <a:gd name="T56" fmla="*/ 20 w 6655"/>
              <a:gd name="T57" fmla="*/ 3690 h 6653"/>
              <a:gd name="T58" fmla="*/ 6 w 6655"/>
              <a:gd name="T59" fmla="*/ 3524 h 6653"/>
              <a:gd name="T60" fmla="*/ 31 w 6655"/>
              <a:gd name="T61" fmla="*/ 3378 h 6653"/>
              <a:gd name="T62" fmla="*/ 6623 w 6655"/>
              <a:gd name="T63" fmla="*/ 3254 h 6653"/>
              <a:gd name="T64" fmla="*/ 6617 w 6655"/>
              <a:gd name="T65" fmla="*/ 3151 h 6653"/>
              <a:gd name="T66" fmla="*/ 47 w 6655"/>
              <a:gd name="T67" fmla="*/ 3028 h 6653"/>
              <a:gd name="T68" fmla="*/ 100 w 6655"/>
              <a:gd name="T69" fmla="*/ 2828 h 6653"/>
              <a:gd name="T70" fmla="*/ 133 w 6655"/>
              <a:gd name="T71" fmla="*/ 2647 h 6653"/>
              <a:gd name="T72" fmla="*/ 151 w 6655"/>
              <a:gd name="T73" fmla="*/ 2441 h 6653"/>
              <a:gd name="T74" fmla="*/ 164 w 6655"/>
              <a:gd name="T75" fmla="*/ 2293 h 6653"/>
              <a:gd name="T76" fmla="*/ 219 w 6655"/>
              <a:gd name="T77" fmla="*/ 2136 h 6653"/>
              <a:gd name="T78" fmla="*/ 303 w 6655"/>
              <a:gd name="T79" fmla="*/ 2013 h 6653"/>
              <a:gd name="T80" fmla="*/ 391 w 6655"/>
              <a:gd name="T81" fmla="*/ 1857 h 6653"/>
              <a:gd name="T82" fmla="*/ 6240 w 6655"/>
              <a:gd name="T83" fmla="*/ 1813 h 6653"/>
              <a:gd name="T84" fmla="*/ 6170 w 6655"/>
              <a:gd name="T85" fmla="*/ 1656 h 6653"/>
              <a:gd name="T86" fmla="*/ 6086 w 6655"/>
              <a:gd name="T87" fmla="*/ 1465 h 6653"/>
              <a:gd name="T88" fmla="*/ 5977 w 6655"/>
              <a:gd name="T89" fmla="*/ 1313 h 6653"/>
              <a:gd name="T90" fmla="*/ 5822 w 6655"/>
              <a:gd name="T91" fmla="*/ 1171 h 6653"/>
              <a:gd name="T92" fmla="*/ 5703 w 6655"/>
              <a:gd name="T93" fmla="*/ 1086 h 6653"/>
              <a:gd name="T94" fmla="*/ 5588 w 6655"/>
              <a:gd name="T95" fmla="*/ 970 h 6653"/>
              <a:gd name="T96" fmla="*/ 5480 w 6655"/>
              <a:gd name="T97" fmla="*/ 860 h 6653"/>
              <a:gd name="T98" fmla="*/ 1272 w 6655"/>
              <a:gd name="T99" fmla="*/ 780 h 6653"/>
              <a:gd name="T100" fmla="*/ 1430 w 6655"/>
              <a:gd name="T101" fmla="*/ 669 h 6653"/>
              <a:gd name="T102" fmla="*/ 1582 w 6655"/>
              <a:gd name="T103" fmla="*/ 566 h 6653"/>
              <a:gd name="T104" fmla="*/ 1743 w 6655"/>
              <a:gd name="T105" fmla="*/ 435 h 6653"/>
              <a:gd name="T106" fmla="*/ 1857 w 6655"/>
              <a:gd name="T107" fmla="*/ 341 h 6653"/>
              <a:gd name="T108" fmla="*/ 2007 w 6655"/>
              <a:gd name="T109" fmla="*/ 271 h 6653"/>
              <a:gd name="T110" fmla="*/ 2153 w 6655"/>
              <a:gd name="T111" fmla="*/ 245 h 6653"/>
              <a:gd name="T112" fmla="*/ 2348 w 6655"/>
              <a:gd name="T113" fmla="*/ 209 h 6653"/>
              <a:gd name="T114" fmla="*/ 4257 w 6655"/>
              <a:gd name="T115" fmla="*/ 194 h 6653"/>
              <a:gd name="T116" fmla="*/ 4118 w 6655"/>
              <a:gd name="T117" fmla="*/ 125 h 6653"/>
              <a:gd name="T118" fmla="*/ 3922 w 6655"/>
              <a:gd name="T119" fmla="*/ 52 h 6653"/>
              <a:gd name="T120" fmla="*/ 3737 w 6655"/>
              <a:gd name="T121" fmla="*/ 24 h 6653"/>
              <a:gd name="T122" fmla="*/ 3528 w 6655"/>
              <a:gd name="T123" fmla="*/ 36 h 6653"/>
              <a:gd name="T124" fmla="*/ 3383 w 6655"/>
              <a:gd name="T125" fmla="*/ 61 h 6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655" h="6653">
                <a:moveTo>
                  <a:pt x="3251" y="6653"/>
                </a:moveTo>
                <a:cubicBezTo>
                  <a:pt x="3250" y="6653"/>
                  <a:pt x="3250" y="6653"/>
                  <a:pt x="3250" y="6653"/>
                </a:cubicBezTo>
                <a:cubicBezTo>
                  <a:pt x="3239" y="6652"/>
                  <a:pt x="3239" y="6652"/>
                  <a:pt x="3239" y="6652"/>
                </a:cubicBezTo>
                <a:cubicBezTo>
                  <a:pt x="3222" y="6652"/>
                  <a:pt x="3209" y="6638"/>
                  <a:pt x="3209" y="6621"/>
                </a:cubicBezTo>
                <a:cubicBezTo>
                  <a:pt x="3210" y="6604"/>
                  <a:pt x="3224" y="6590"/>
                  <a:pt x="3241" y="6591"/>
                </a:cubicBezTo>
                <a:cubicBezTo>
                  <a:pt x="3251" y="6591"/>
                  <a:pt x="3251" y="6591"/>
                  <a:pt x="3251" y="6591"/>
                </a:cubicBezTo>
                <a:cubicBezTo>
                  <a:pt x="3268" y="6591"/>
                  <a:pt x="3282" y="6605"/>
                  <a:pt x="3281" y="6622"/>
                </a:cubicBezTo>
                <a:cubicBezTo>
                  <a:pt x="3281" y="6639"/>
                  <a:pt x="3267" y="6653"/>
                  <a:pt x="3251" y="6653"/>
                </a:cubicBezTo>
                <a:close/>
                <a:moveTo>
                  <a:pt x="3415" y="6652"/>
                </a:moveTo>
                <a:cubicBezTo>
                  <a:pt x="3399" y="6652"/>
                  <a:pt x="3385" y="6639"/>
                  <a:pt x="3385" y="6622"/>
                </a:cubicBezTo>
                <a:cubicBezTo>
                  <a:pt x="3384" y="6605"/>
                  <a:pt x="3398" y="6591"/>
                  <a:pt x="3415" y="6591"/>
                </a:cubicBezTo>
                <a:cubicBezTo>
                  <a:pt x="3425" y="6590"/>
                  <a:pt x="3425" y="6590"/>
                  <a:pt x="3425" y="6590"/>
                </a:cubicBezTo>
                <a:cubicBezTo>
                  <a:pt x="3442" y="6589"/>
                  <a:pt x="3456" y="6603"/>
                  <a:pt x="3457" y="6620"/>
                </a:cubicBezTo>
                <a:cubicBezTo>
                  <a:pt x="3457" y="6637"/>
                  <a:pt x="3444" y="6652"/>
                  <a:pt x="3427" y="6652"/>
                </a:cubicBezTo>
                <a:cubicBezTo>
                  <a:pt x="3416" y="6652"/>
                  <a:pt x="3416" y="6652"/>
                  <a:pt x="3416" y="6652"/>
                </a:cubicBezTo>
                <a:cubicBezTo>
                  <a:pt x="3416" y="6652"/>
                  <a:pt x="3416" y="6652"/>
                  <a:pt x="3415" y="6652"/>
                </a:cubicBezTo>
                <a:close/>
                <a:moveTo>
                  <a:pt x="3076" y="6644"/>
                </a:moveTo>
                <a:cubicBezTo>
                  <a:pt x="3075" y="6644"/>
                  <a:pt x="3074" y="6644"/>
                  <a:pt x="3073" y="6644"/>
                </a:cubicBezTo>
                <a:cubicBezTo>
                  <a:pt x="3063" y="6643"/>
                  <a:pt x="3063" y="6643"/>
                  <a:pt x="3063" y="6643"/>
                </a:cubicBezTo>
                <a:cubicBezTo>
                  <a:pt x="3046" y="6642"/>
                  <a:pt x="3033" y="6627"/>
                  <a:pt x="3034" y="6610"/>
                </a:cubicBezTo>
                <a:cubicBezTo>
                  <a:pt x="3036" y="6593"/>
                  <a:pt x="3051" y="6580"/>
                  <a:pt x="3068" y="6582"/>
                </a:cubicBezTo>
                <a:cubicBezTo>
                  <a:pt x="3078" y="6582"/>
                  <a:pt x="3078" y="6582"/>
                  <a:pt x="3078" y="6582"/>
                </a:cubicBezTo>
                <a:cubicBezTo>
                  <a:pt x="3095" y="6584"/>
                  <a:pt x="3108" y="6598"/>
                  <a:pt x="3106" y="6615"/>
                </a:cubicBezTo>
                <a:cubicBezTo>
                  <a:pt x="3105" y="6632"/>
                  <a:pt x="3092" y="6644"/>
                  <a:pt x="3076" y="6644"/>
                </a:cubicBezTo>
                <a:close/>
                <a:moveTo>
                  <a:pt x="3590" y="6643"/>
                </a:moveTo>
                <a:cubicBezTo>
                  <a:pt x="3574" y="6643"/>
                  <a:pt x="3561" y="6631"/>
                  <a:pt x="3559" y="6615"/>
                </a:cubicBezTo>
                <a:cubicBezTo>
                  <a:pt x="3558" y="6598"/>
                  <a:pt x="3571" y="6583"/>
                  <a:pt x="3588" y="6581"/>
                </a:cubicBezTo>
                <a:cubicBezTo>
                  <a:pt x="3598" y="6581"/>
                  <a:pt x="3598" y="6581"/>
                  <a:pt x="3598" y="6581"/>
                </a:cubicBezTo>
                <a:cubicBezTo>
                  <a:pt x="3615" y="6579"/>
                  <a:pt x="3630" y="6592"/>
                  <a:pt x="3631" y="6609"/>
                </a:cubicBezTo>
                <a:cubicBezTo>
                  <a:pt x="3633" y="6626"/>
                  <a:pt x="3620" y="6641"/>
                  <a:pt x="3603" y="6642"/>
                </a:cubicBezTo>
                <a:cubicBezTo>
                  <a:pt x="3593" y="6643"/>
                  <a:pt x="3593" y="6643"/>
                  <a:pt x="3593" y="6643"/>
                </a:cubicBezTo>
                <a:cubicBezTo>
                  <a:pt x="3592" y="6643"/>
                  <a:pt x="3591" y="6643"/>
                  <a:pt x="3590" y="6643"/>
                </a:cubicBezTo>
                <a:close/>
                <a:moveTo>
                  <a:pt x="2901" y="6626"/>
                </a:moveTo>
                <a:cubicBezTo>
                  <a:pt x="2900" y="6626"/>
                  <a:pt x="2899" y="6626"/>
                  <a:pt x="2897" y="6626"/>
                </a:cubicBezTo>
                <a:cubicBezTo>
                  <a:pt x="2887" y="6625"/>
                  <a:pt x="2887" y="6625"/>
                  <a:pt x="2887" y="6625"/>
                </a:cubicBezTo>
                <a:cubicBezTo>
                  <a:pt x="2870" y="6622"/>
                  <a:pt x="2858" y="6607"/>
                  <a:pt x="2860" y="6590"/>
                </a:cubicBezTo>
                <a:cubicBezTo>
                  <a:pt x="2863" y="6573"/>
                  <a:pt x="2878" y="6561"/>
                  <a:pt x="2895" y="6563"/>
                </a:cubicBezTo>
                <a:cubicBezTo>
                  <a:pt x="2905" y="6565"/>
                  <a:pt x="2905" y="6565"/>
                  <a:pt x="2905" y="6565"/>
                </a:cubicBezTo>
                <a:cubicBezTo>
                  <a:pt x="2922" y="6567"/>
                  <a:pt x="2934" y="6582"/>
                  <a:pt x="2932" y="6599"/>
                </a:cubicBezTo>
                <a:cubicBezTo>
                  <a:pt x="2930" y="6615"/>
                  <a:pt x="2917" y="6626"/>
                  <a:pt x="2901" y="6626"/>
                </a:cubicBezTo>
                <a:close/>
                <a:moveTo>
                  <a:pt x="3764" y="6625"/>
                </a:moveTo>
                <a:cubicBezTo>
                  <a:pt x="3749" y="6625"/>
                  <a:pt x="3736" y="6613"/>
                  <a:pt x="3734" y="6598"/>
                </a:cubicBezTo>
                <a:cubicBezTo>
                  <a:pt x="3732" y="6581"/>
                  <a:pt x="3744" y="6565"/>
                  <a:pt x="3761" y="6563"/>
                </a:cubicBezTo>
                <a:cubicBezTo>
                  <a:pt x="3771" y="6562"/>
                  <a:pt x="3771" y="6562"/>
                  <a:pt x="3771" y="6562"/>
                </a:cubicBezTo>
                <a:cubicBezTo>
                  <a:pt x="3787" y="6559"/>
                  <a:pt x="3803" y="6571"/>
                  <a:pt x="3805" y="6588"/>
                </a:cubicBezTo>
                <a:cubicBezTo>
                  <a:pt x="3808" y="6605"/>
                  <a:pt x="3796" y="6621"/>
                  <a:pt x="3779" y="6623"/>
                </a:cubicBezTo>
                <a:cubicBezTo>
                  <a:pt x="3768" y="6625"/>
                  <a:pt x="3768" y="6625"/>
                  <a:pt x="3768" y="6625"/>
                </a:cubicBezTo>
                <a:cubicBezTo>
                  <a:pt x="3767" y="6625"/>
                  <a:pt x="3766" y="6625"/>
                  <a:pt x="3764" y="6625"/>
                </a:cubicBezTo>
                <a:close/>
                <a:moveTo>
                  <a:pt x="2728" y="6599"/>
                </a:moveTo>
                <a:cubicBezTo>
                  <a:pt x="2726" y="6599"/>
                  <a:pt x="2725" y="6599"/>
                  <a:pt x="2723" y="6599"/>
                </a:cubicBezTo>
                <a:cubicBezTo>
                  <a:pt x="2712" y="6597"/>
                  <a:pt x="2712" y="6597"/>
                  <a:pt x="2712" y="6597"/>
                </a:cubicBezTo>
                <a:cubicBezTo>
                  <a:pt x="2696" y="6594"/>
                  <a:pt x="2685" y="6577"/>
                  <a:pt x="2688" y="6561"/>
                </a:cubicBezTo>
                <a:cubicBezTo>
                  <a:pt x="2691" y="6544"/>
                  <a:pt x="2707" y="6533"/>
                  <a:pt x="2724" y="6536"/>
                </a:cubicBezTo>
                <a:cubicBezTo>
                  <a:pt x="2734" y="6538"/>
                  <a:pt x="2734" y="6538"/>
                  <a:pt x="2734" y="6538"/>
                </a:cubicBezTo>
                <a:cubicBezTo>
                  <a:pt x="2751" y="6541"/>
                  <a:pt x="2762" y="6557"/>
                  <a:pt x="2759" y="6574"/>
                </a:cubicBezTo>
                <a:cubicBezTo>
                  <a:pt x="2756" y="6589"/>
                  <a:pt x="2743" y="6599"/>
                  <a:pt x="2728" y="6599"/>
                </a:cubicBezTo>
                <a:close/>
                <a:moveTo>
                  <a:pt x="3937" y="6597"/>
                </a:moveTo>
                <a:cubicBezTo>
                  <a:pt x="3923" y="6597"/>
                  <a:pt x="3910" y="6587"/>
                  <a:pt x="3907" y="6572"/>
                </a:cubicBezTo>
                <a:cubicBezTo>
                  <a:pt x="3904" y="6555"/>
                  <a:pt x="3915" y="6539"/>
                  <a:pt x="3932" y="6536"/>
                </a:cubicBezTo>
                <a:cubicBezTo>
                  <a:pt x="3942" y="6534"/>
                  <a:pt x="3942" y="6534"/>
                  <a:pt x="3942" y="6534"/>
                </a:cubicBezTo>
                <a:cubicBezTo>
                  <a:pt x="3959" y="6531"/>
                  <a:pt x="3975" y="6542"/>
                  <a:pt x="3978" y="6559"/>
                </a:cubicBezTo>
                <a:cubicBezTo>
                  <a:pt x="3981" y="6575"/>
                  <a:pt x="3970" y="6592"/>
                  <a:pt x="3953" y="6595"/>
                </a:cubicBezTo>
                <a:cubicBezTo>
                  <a:pt x="3943" y="6597"/>
                  <a:pt x="3943" y="6597"/>
                  <a:pt x="3943" y="6597"/>
                </a:cubicBezTo>
                <a:cubicBezTo>
                  <a:pt x="3941" y="6597"/>
                  <a:pt x="3939" y="6597"/>
                  <a:pt x="3937" y="6597"/>
                </a:cubicBezTo>
                <a:close/>
                <a:moveTo>
                  <a:pt x="2557" y="6563"/>
                </a:moveTo>
                <a:cubicBezTo>
                  <a:pt x="2555" y="6563"/>
                  <a:pt x="2552" y="6563"/>
                  <a:pt x="2550" y="6562"/>
                </a:cubicBezTo>
                <a:cubicBezTo>
                  <a:pt x="2540" y="6560"/>
                  <a:pt x="2540" y="6560"/>
                  <a:pt x="2540" y="6560"/>
                </a:cubicBezTo>
                <a:cubicBezTo>
                  <a:pt x="2523" y="6556"/>
                  <a:pt x="2513" y="6539"/>
                  <a:pt x="2517" y="6522"/>
                </a:cubicBezTo>
                <a:cubicBezTo>
                  <a:pt x="2521" y="6506"/>
                  <a:pt x="2538" y="6495"/>
                  <a:pt x="2554" y="6500"/>
                </a:cubicBezTo>
                <a:cubicBezTo>
                  <a:pt x="2564" y="6502"/>
                  <a:pt x="2564" y="6502"/>
                  <a:pt x="2564" y="6502"/>
                </a:cubicBezTo>
                <a:cubicBezTo>
                  <a:pt x="2581" y="6506"/>
                  <a:pt x="2591" y="6523"/>
                  <a:pt x="2587" y="6539"/>
                </a:cubicBezTo>
                <a:cubicBezTo>
                  <a:pt x="2584" y="6553"/>
                  <a:pt x="2571" y="6563"/>
                  <a:pt x="2557" y="6563"/>
                </a:cubicBezTo>
                <a:close/>
                <a:moveTo>
                  <a:pt x="4109" y="6560"/>
                </a:moveTo>
                <a:cubicBezTo>
                  <a:pt x="4095" y="6560"/>
                  <a:pt x="4082" y="6551"/>
                  <a:pt x="4079" y="6537"/>
                </a:cubicBezTo>
                <a:cubicBezTo>
                  <a:pt x="4075" y="6520"/>
                  <a:pt x="4085" y="6503"/>
                  <a:pt x="4101" y="6499"/>
                </a:cubicBezTo>
                <a:cubicBezTo>
                  <a:pt x="4111" y="6497"/>
                  <a:pt x="4111" y="6497"/>
                  <a:pt x="4111" y="6497"/>
                </a:cubicBezTo>
                <a:cubicBezTo>
                  <a:pt x="4128" y="6493"/>
                  <a:pt x="4145" y="6503"/>
                  <a:pt x="4149" y="6520"/>
                </a:cubicBezTo>
                <a:cubicBezTo>
                  <a:pt x="4153" y="6536"/>
                  <a:pt x="4143" y="6553"/>
                  <a:pt x="4126" y="6557"/>
                </a:cubicBezTo>
                <a:cubicBezTo>
                  <a:pt x="4116" y="6560"/>
                  <a:pt x="4116" y="6560"/>
                  <a:pt x="4116" y="6560"/>
                </a:cubicBezTo>
                <a:cubicBezTo>
                  <a:pt x="4114" y="6560"/>
                  <a:pt x="4111" y="6560"/>
                  <a:pt x="4109" y="6560"/>
                </a:cubicBezTo>
                <a:close/>
                <a:moveTo>
                  <a:pt x="2388" y="6518"/>
                </a:moveTo>
                <a:cubicBezTo>
                  <a:pt x="2385" y="6518"/>
                  <a:pt x="2382" y="6517"/>
                  <a:pt x="2379" y="6516"/>
                </a:cubicBezTo>
                <a:cubicBezTo>
                  <a:pt x="2369" y="6513"/>
                  <a:pt x="2369" y="6513"/>
                  <a:pt x="2369" y="6513"/>
                </a:cubicBezTo>
                <a:cubicBezTo>
                  <a:pt x="2353" y="6508"/>
                  <a:pt x="2343" y="6491"/>
                  <a:pt x="2348" y="6475"/>
                </a:cubicBezTo>
                <a:cubicBezTo>
                  <a:pt x="2353" y="6458"/>
                  <a:pt x="2371" y="6449"/>
                  <a:pt x="2387" y="6454"/>
                </a:cubicBezTo>
                <a:cubicBezTo>
                  <a:pt x="2397" y="6457"/>
                  <a:pt x="2397" y="6457"/>
                  <a:pt x="2397" y="6457"/>
                </a:cubicBezTo>
                <a:cubicBezTo>
                  <a:pt x="2413" y="6462"/>
                  <a:pt x="2422" y="6479"/>
                  <a:pt x="2417" y="6496"/>
                </a:cubicBezTo>
                <a:cubicBezTo>
                  <a:pt x="2413" y="6509"/>
                  <a:pt x="2401" y="6518"/>
                  <a:pt x="2388" y="6518"/>
                </a:cubicBezTo>
                <a:close/>
                <a:moveTo>
                  <a:pt x="4278" y="6514"/>
                </a:moveTo>
                <a:cubicBezTo>
                  <a:pt x="4264" y="6514"/>
                  <a:pt x="4252" y="6506"/>
                  <a:pt x="4248" y="6492"/>
                </a:cubicBezTo>
                <a:cubicBezTo>
                  <a:pt x="4243" y="6476"/>
                  <a:pt x="4253" y="6459"/>
                  <a:pt x="4269" y="6454"/>
                </a:cubicBezTo>
                <a:cubicBezTo>
                  <a:pt x="4279" y="6451"/>
                  <a:pt x="4279" y="6451"/>
                  <a:pt x="4279" y="6451"/>
                </a:cubicBezTo>
                <a:cubicBezTo>
                  <a:pt x="4295" y="6446"/>
                  <a:pt x="4312" y="6455"/>
                  <a:pt x="4317" y="6472"/>
                </a:cubicBezTo>
                <a:cubicBezTo>
                  <a:pt x="4322" y="6488"/>
                  <a:pt x="4313" y="6505"/>
                  <a:pt x="4297" y="6510"/>
                </a:cubicBezTo>
                <a:cubicBezTo>
                  <a:pt x="4287" y="6513"/>
                  <a:pt x="4287" y="6513"/>
                  <a:pt x="4287" y="6513"/>
                </a:cubicBezTo>
                <a:cubicBezTo>
                  <a:pt x="4284" y="6514"/>
                  <a:pt x="4281" y="6514"/>
                  <a:pt x="4278" y="6514"/>
                </a:cubicBezTo>
                <a:close/>
                <a:moveTo>
                  <a:pt x="2221" y="6463"/>
                </a:moveTo>
                <a:cubicBezTo>
                  <a:pt x="2217" y="6463"/>
                  <a:pt x="2214" y="6463"/>
                  <a:pt x="2210" y="6461"/>
                </a:cubicBezTo>
                <a:cubicBezTo>
                  <a:pt x="2201" y="6458"/>
                  <a:pt x="2201" y="6458"/>
                  <a:pt x="2201" y="6458"/>
                </a:cubicBezTo>
                <a:cubicBezTo>
                  <a:pt x="2184" y="6452"/>
                  <a:pt x="2176" y="6434"/>
                  <a:pt x="2182" y="6418"/>
                </a:cubicBezTo>
                <a:cubicBezTo>
                  <a:pt x="2188" y="6402"/>
                  <a:pt x="2206" y="6394"/>
                  <a:pt x="2222" y="6400"/>
                </a:cubicBezTo>
                <a:cubicBezTo>
                  <a:pt x="2231" y="6403"/>
                  <a:pt x="2231" y="6403"/>
                  <a:pt x="2231" y="6403"/>
                </a:cubicBezTo>
                <a:cubicBezTo>
                  <a:pt x="2247" y="6409"/>
                  <a:pt x="2256" y="6427"/>
                  <a:pt x="2250" y="6443"/>
                </a:cubicBezTo>
                <a:cubicBezTo>
                  <a:pt x="2245" y="6455"/>
                  <a:pt x="2234" y="6463"/>
                  <a:pt x="2221" y="6463"/>
                </a:cubicBezTo>
                <a:close/>
                <a:moveTo>
                  <a:pt x="4444" y="6460"/>
                </a:moveTo>
                <a:cubicBezTo>
                  <a:pt x="4431" y="6460"/>
                  <a:pt x="4420" y="6452"/>
                  <a:pt x="4415" y="6439"/>
                </a:cubicBezTo>
                <a:cubicBezTo>
                  <a:pt x="4409" y="6423"/>
                  <a:pt x="4418" y="6405"/>
                  <a:pt x="4434" y="6400"/>
                </a:cubicBezTo>
                <a:cubicBezTo>
                  <a:pt x="4443" y="6396"/>
                  <a:pt x="4443" y="6396"/>
                  <a:pt x="4443" y="6396"/>
                </a:cubicBezTo>
                <a:cubicBezTo>
                  <a:pt x="4459" y="6390"/>
                  <a:pt x="4477" y="6399"/>
                  <a:pt x="4483" y="6415"/>
                </a:cubicBezTo>
                <a:cubicBezTo>
                  <a:pt x="4489" y="6431"/>
                  <a:pt x="4480" y="6448"/>
                  <a:pt x="4464" y="6454"/>
                </a:cubicBezTo>
                <a:cubicBezTo>
                  <a:pt x="4455" y="6458"/>
                  <a:pt x="4455" y="6458"/>
                  <a:pt x="4455" y="6458"/>
                </a:cubicBezTo>
                <a:cubicBezTo>
                  <a:pt x="4451" y="6459"/>
                  <a:pt x="4448" y="6460"/>
                  <a:pt x="4444" y="6460"/>
                </a:cubicBezTo>
                <a:close/>
                <a:moveTo>
                  <a:pt x="2057" y="6400"/>
                </a:moveTo>
                <a:cubicBezTo>
                  <a:pt x="2053" y="6400"/>
                  <a:pt x="2049" y="6399"/>
                  <a:pt x="2045" y="6397"/>
                </a:cubicBezTo>
                <a:cubicBezTo>
                  <a:pt x="2036" y="6393"/>
                  <a:pt x="2036" y="6393"/>
                  <a:pt x="2036" y="6393"/>
                </a:cubicBezTo>
                <a:cubicBezTo>
                  <a:pt x="2020" y="6387"/>
                  <a:pt x="2012" y="6369"/>
                  <a:pt x="2019" y="6353"/>
                </a:cubicBezTo>
                <a:cubicBezTo>
                  <a:pt x="2026" y="6337"/>
                  <a:pt x="2044" y="6330"/>
                  <a:pt x="2060" y="6336"/>
                </a:cubicBezTo>
                <a:cubicBezTo>
                  <a:pt x="2069" y="6340"/>
                  <a:pt x="2069" y="6340"/>
                  <a:pt x="2069" y="6340"/>
                </a:cubicBezTo>
                <a:cubicBezTo>
                  <a:pt x="2085" y="6347"/>
                  <a:pt x="2092" y="6365"/>
                  <a:pt x="2086" y="6381"/>
                </a:cubicBezTo>
                <a:cubicBezTo>
                  <a:pt x="2081" y="6393"/>
                  <a:pt x="2069" y="6400"/>
                  <a:pt x="2057" y="6400"/>
                </a:cubicBezTo>
                <a:close/>
                <a:moveTo>
                  <a:pt x="4607" y="6396"/>
                </a:moveTo>
                <a:cubicBezTo>
                  <a:pt x="4595" y="6396"/>
                  <a:pt x="4583" y="6389"/>
                  <a:pt x="4578" y="6377"/>
                </a:cubicBezTo>
                <a:cubicBezTo>
                  <a:pt x="4572" y="6361"/>
                  <a:pt x="4579" y="6343"/>
                  <a:pt x="4595" y="6337"/>
                </a:cubicBezTo>
                <a:cubicBezTo>
                  <a:pt x="4604" y="6333"/>
                  <a:pt x="4604" y="6333"/>
                  <a:pt x="4604" y="6333"/>
                </a:cubicBezTo>
                <a:cubicBezTo>
                  <a:pt x="4620" y="6326"/>
                  <a:pt x="4638" y="6333"/>
                  <a:pt x="4645" y="6349"/>
                </a:cubicBezTo>
                <a:cubicBezTo>
                  <a:pt x="4651" y="6365"/>
                  <a:pt x="4644" y="6383"/>
                  <a:pt x="4628" y="6390"/>
                </a:cubicBezTo>
                <a:cubicBezTo>
                  <a:pt x="4619" y="6394"/>
                  <a:pt x="4619" y="6394"/>
                  <a:pt x="4619" y="6394"/>
                </a:cubicBezTo>
                <a:cubicBezTo>
                  <a:pt x="4615" y="6395"/>
                  <a:pt x="4611" y="6396"/>
                  <a:pt x="4607" y="6396"/>
                </a:cubicBezTo>
                <a:close/>
                <a:moveTo>
                  <a:pt x="1897" y="6328"/>
                </a:moveTo>
                <a:cubicBezTo>
                  <a:pt x="1893" y="6328"/>
                  <a:pt x="1888" y="6327"/>
                  <a:pt x="1884" y="6325"/>
                </a:cubicBezTo>
                <a:cubicBezTo>
                  <a:pt x="1874" y="6320"/>
                  <a:pt x="1874" y="6320"/>
                  <a:pt x="1874" y="6320"/>
                </a:cubicBezTo>
                <a:cubicBezTo>
                  <a:pt x="1859" y="6313"/>
                  <a:pt x="1852" y="6294"/>
                  <a:pt x="1860" y="6279"/>
                </a:cubicBezTo>
                <a:cubicBezTo>
                  <a:pt x="1868" y="6263"/>
                  <a:pt x="1886" y="6257"/>
                  <a:pt x="1901" y="6265"/>
                </a:cubicBezTo>
                <a:cubicBezTo>
                  <a:pt x="1911" y="6269"/>
                  <a:pt x="1911" y="6269"/>
                  <a:pt x="1911" y="6269"/>
                </a:cubicBezTo>
                <a:cubicBezTo>
                  <a:pt x="1926" y="6277"/>
                  <a:pt x="1932" y="6295"/>
                  <a:pt x="1925" y="6310"/>
                </a:cubicBezTo>
                <a:cubicBezTo>
                  <a:pt x="1920" y="6321"/>
                  <a:pt x="1909" y="6328"/>
                  <a:pt x="1897" y="6328"/>
                </a:cubicBezTo>
                <a:close/>
                <a:moveTo>
                  <a:pt x="4766" y="6324"/>
                </a:moveTo>
                <a:cubicBezTo>
                  <a:pt x="4755" y="6324"/>
                  <a:pt x="4744" y="6318"/>
                  <a:pt x="4738" y="6307"/>
                </a:cubicBezTo>
                <a:cubicBezTo>
                  <a:pt x="4731" y="6291"/>
                  <a:pt x="4737" y="6273"/>
                  <a:pt x="4752" y="6265"/>
                </a:cubicBezTo>
                <a:cubicBezTo>
                  <a:pt x="4762" y="6261"/>
                  <a:pt x="4762" y="6261"/>
                  <a:pt x="4762" y="6261"/>
                </a:cubicBezTo>
                <a:cubicBezTo>
                  <a:pt x="4777" y="6253"/>
                  <a:pt x="4796" y="6260"/>
                  <a:pt x="4803" y="6275"/>
                </a:cubicBezTo>
                <a:cubicBezTo>
                  <a:pt x="4811" y="6290"/>
                  <a:pt x="4804" y="6309"/>
                  <a:pt x="4789" y="6316"/>
                </a:cubicBezTo>
                <a:cubicBezTo>
                  <a:pt x="4780" y="6321"/>
                  <a:pt x="4780" y="6321"/>
                  <a:pt x="4780" y="6321"/>
                </a:cubicBezTo>
                <a:cubicBezTo>
                  <a:pt x="4775" y="6323"/>
                  <a:pt x="4771" y="6324"/>
                  <a:pt x="4766" y="6324"/>
                </a:cubicBezTo>
                <a:close/>
                <a:moveTo>
                  <a:pt x="1741" y="6247"/>
                </a:moveTo>
                <a:cubicBezTo>
                  <a:pt x="1736" y="6247"/>
                  <a:pt x="1731" y="6246"/>
                  <a:pt x="1726" y="6244"/>
                </a:cubicBezTo>
                <a:cubicBezTo>
                  <a:pt x="1717" y="6239"/>
                  <a:pt x="1717" y="6239"/>
                  <a:pt x="1717" y="6239"/>
                </a:cubicBezTo>
                <a:cubicBezTo>
                  <a:pt x="1702" y="6230"/>
                  <a:pt x="1697" y="6211"/>
                  <a:pt x="1705" y="6196"/>
                </a:cubicBezTo>
                <a:cubicBezTo>
                  <a:pt x="1713" y="6182"/>
                  <a:pt x="1732" y="6176"/>
                  <a:pt x="1747" y="6184"/>
                </a:cubicBezTo>
                <a:cubicBezTo>
                  <a:pt x="1756" y="6189"/>
                  <a:pt x="1756" y="6189"/>
                  <a:pt x="1756" y="6189"/>
                </a:cubicBezTo>
                <a:cubicBezTo>
                  <a:pt x="1771" y="6198"/>
                  <a:pt x="1776" y="6216"/>
                  <a:pt x="1768" y="6231"/>
                </a:cubicBezTo>
                <a:cubicBezTo>
                  <a:pt x="1763" y="6242"/>
                  <a:pt x="1752" y="6247"/>
                  <a:pt x="1741" y="6247"/>
                </a:cubicBezTo>
                <a:close/>
                <a:moveTo>
                  <a:pt x="4921" y="6243"/>
                </a:moveTo>
                <a:cubicBezTo>
                  <a:pt x="4910" y="6243"/>
                  <a:pt x="4900" y="6238"/>
                  <a:pt x="4894" y="6227"/>
                </a:cubicBezTo>
                <a:cubicBezTo>
                  <a:pt x="4886" y="6212"/>
                  <a:pt x="4891" y="6194"/>
                  <a:pt x="4906" y="6185"/>
                </a:cubicBezTo>
                <a:cubicBezTo>
                  <a:pt x="4915" y="6180"/>
                  <a:pt x="4915" y="6180"/>
                  <a:pt x="4915" y="6180"/>
                </a:cubicBezTo>
                <a:cubicBezTo>
                  <a:pt x="4930" y="6172"/>
                  <a:pt x="4949" y="6177"/>
                  <a:pt x="4957" y="6192"/>
                </a:cubicBezTo>
                <a:cubicBezTo>
                  <a:pt x="4966" y="6207"/>
                  <a:pt x="4960" y="6226"/>
                  <a:pt x="4945" y="6234"/>
                </a:cubicBezTo>
                <a:cubicBezTo>
                  <a:pt x="4936" y="6239"/>
                  <a:pt x="4936" y="6239"/>
                  <a:pt x="4936" y="6239"/>
                </a:cubicBezTo>
                <a:cubicBezTo>
                  <a:pt x="4932" y="6242"/>
                  <a:pt x="4926" y="6243"/>
                  <a:pt x="4921" y="6243"/>
                </a:cubicBezTo>
                <a:close/>
                <a:moveTo>
                  <a:pt x="1590" y="6159"/>
                </a:moveTo>
                <a:cubicBezTo>
                  <a:pt x="1584" y="6159"/>
                  <a:pt x="1579" y="6157"/>
                  <a:pt x="1573" y="6154"/>
                </a:cubicBezTo>
                <a:cubicBezTo>
                  <a:pt x="1565" y="6149"/>
                  <a:pt x="1565" y="6149"/>
                  <a:pt x="1565" y="6149"/>
                </a:cubicBezTo>
                <a:cubicBezTo>
                  <a:pt x="1550" y="6140"/>
                  <a:pt x="1546" y="6121"/>
                  <a:pt x="1555" y="6106"/>
                </a:cubicBezTo>
                <a:cubicBezTo>
                  <a:pt x="1564" y="6092"/>
                  <a:pt x="1583" y="6087"/>
                  <a:pt x="1597" y="6096"/>
                </a:cubicBezTo>
                <a:cubicBezTo>
                  <a:pt x="1606" y="6102"/>
                  <a:pt x="1606" y="6102"/>
                  <a:pt x="1606" y="6102"/>
                </a:cubicBezTo>
                <a:cubicBezTo>
                  <a:pt x="1621" y="6111"/>
                  <a:pt x="1625" y="6130"/>
                  <a:pt x="1616" y="6144"/>
                </a:cubicBezTo>
                <a:cubicBezTo>
                  <a:pt x="1610" y="6154"/>
                  <a:pt x="1600" y="6159"/>
                  <a:pt x="1590" y="6159"/>
                </a:cubicBezTo>
                <a:close/>
                <a:moveTo>
                  <a:pt x="5072" y="6155"/>
                </a:moveTo>
                <a:cubicBezTo>
                  <a:pt x="5062" y="6155"/>
                  <a:pt x="5052" y="6149"/>
                  <a:pt x="5046" y="6140"/>
                </a:cubicBezTo>
                <a:cubicBezTo>
                  <a:pt x="5037" y="6126"/>
                  <a:pt x="5041" y="6107"/>
                  <a:pt x="5056" y="6097"/>
                </a:cubicBezTo>
                <a:cubicBezTo>
                  <a:pt x="5064" y="6092"/>
                  <a:pt x="5064" y="6092"/>
                  <a:pt x="5064" y="6092"/>
                </a:cubicBezTo>
                <a:cubicBezTo>
                  <a:pt x="5079" y="6083"/>
                  <a:pt x="5098" y="6087"/>
                  <a:pt x="5107" y="6102"/>
                </a:cubicBezTo>
                <a:cubicBezTo>
                  <a:pt x="5116" y="6116"/>
                  <a:pt x="5112" y="6135"/>
                  <a:pt x="5097" y="6144"/>
                </a:cubicBezTo>
                <a:cubicBezTo>
                  <a:pt x="5088" y="6150"/>
                  <a:pt x="5088" y="6150"/>
                  <a:pt x="5088" y="6150"/>
                </a:cubicBezTo>
                <a:cubicBezTo>
                  <a:pt x="5083" y="6153"/>
                  <a:pt x="5078" y="6155"/>
                  <a:pt x="5072" y="6155"/>
                </a:cubicBezTo>
                <a:close/>
                <a:moveTo>
                  <a:pt x="1443" y="6062"/>
                </a:moveTo>
                <a:cubicBezTo>
                  <a:pt x="1437" y="6062"/>
                  <a:pt x="1431" y="6061"/>
                  <a:pt x="1426" y="6057"/>
                </a:cubicBezTo>
                <a:cubicBezTo>
                  <a:pt x="1417" y="6051"/>
                  <a:pt x="1417" y="6051"/>
                  <a:pt x="1417" y="6051"/>
                </a:cubicBezTo>
                <a:cubicBezTo>
                  <a:pt x="1403" y="6041"/>
                  <a:pt x="1400" y="6022"/>
                  <a:pt x="1410" y="6008"/>
                </a:cubicBezTo>
                <a:cubicBezTo>
                  <a:pt x="1420" y="5994"/>
                  <a:pt x="1439" y="5990"/>
                  <a:pt x="1453" y="6000"/>
                </a:cubicBezTo>
                <a:cubicBezTo>
                  <a:pt x="1461" y="6006"/>
                  <a:pt x="1461" y="6006"/>
                  <a:pt x="1461" y="6006"/>
                </a:cubicBezTo>
                <a:cubicBezTo>
                  <a:pt x="1475" y="6016"/>
                  <a:pt x="1479" y="6035"/>
                  <a:pt x="1469" y="6049"/>
                </a:cubicBezTo>
                <a:cubicBezTo>
                  <a:pt x="1463" y="6058"/>
                  <a:pt x="1453" y="6062"/>
                  <a:pt x="1443" y="6062"/>
                </a:cubicBezTo>
                <a:close/>
                <a:moveTo>
                  <a:pt x="5218" y="6058"/>
                </a:moveTo>
                <a:cubicBezTo>
                  <a:pt x="5208" y="6058"/>
                  <a:pt x="5199" y="6053"/>
                  <a:pt x="5193" y="6045"/>
                </a:cubicBezTo>
                <a:cubicBezTo>
                  <a:pt x="5183" y="6031"/>
                  <a:pt x="5186" y="6011"/>
                  <a:pt x="5200" y="6002"/>
                </a:cubicBezTo>
                <a:cubicBezTo>
                  <a:pt x="5208" y="5996"/>
                  <a:pt x="5208" y="5996"/>
                  <a:pt x="5208" y="5996"/>
                </a:cubicBezTo>
                <a:cubicBezTo>
                  <a:pt x="5222" y="5986"/>
                  <a:pt x="5242" y="5989"/>
                  <a:pt x="5252" y="6003"/>
                </a:cubicBezTo>
                <a:cubicBezTo>
                  <a:pt x="5261" y="6017"/>
                  <a:pt x="5258" y="6036"/>
                  <a:pt x="5244" y="6046"/>
                </a:cubicBezTo>
                <a:cubicBezTo>
                  <a:pt x="5236" y="6052"/>
                  <a:pt x="5236" y="6052"/>
                  <a:pt x="5236" y="6052"/>
                </a:cubicBezTo>
                <a:cubicBezTo>
                  <a:pt x="5230" y="6056"/>
                  <a:pt x="5224" y="6058"/>
                  <a:pt x="5218" y="6058"/>
                </a:cubicBezTo>
                <a:close/>
                <a:moveTo>
                  <a:pt x="1302" y="5958"/>
                </a:moveTo>
                <a:cubicBezTo>
                  <a:pt x="1296" y="5958"/>
                  <a:pt x="1289" y="5956"/>
                  <a:pt x="1283" y="5952"/>
                </a:cubicBezTo>
                <a:cubicBezTo>
                  <a:pt x="1275" y="5945"/>
                  <a:pt x="1275" y="5945"/>
                  <a:pt x="1275" y="5945"/>
                </a:cubicBezTo>
                <a:cubicBezTo>
                  <a:pt x="1262" y="5935"/>
                  <a:pt x="1259" y="5915"/>
                  <a:pt x="1270" y="5902"/>
                </a:cubicBezTo>
                <a:cubicBezTo>
                  <a:pt x="1280" y="5888"/>
                  <a:pt x="1300" y="5886"/>
                  <a:pt x="1313" y="5897"/>
                </a:cubicBezTo>
                <a:cubicBezTo>
                  <a:pt x="1321" y="5903"/>
                  <a:pt x="1321" y="5903"/>
                  <a:pt x="1321" y="5903"/>
                </a:cubicBezTo>
                <a:cubicBezTo>
                  <a:pt x="1335" y="5914"/>
                  <a:pt x="1337" y="5933"/>
                  <a:pt x="1327" y="5946"/>
                </a:cubicBezTo>
                <a:cubicBezTo>
                  <a:pt x="1321" y="5954"/>
                  <a:pt x="1312" y="5958"/>
                  <a:pt x="1302" y="5958"/>
                </a:cubicBezTo>
                <a:close/>
                <a:moveTo>
                  <a:pt x="5359" y="5954"/>
                </a:moveTo>
                <a:cubicBezTo>
                  <a:pt x="5349" y="5954"/>
                  <a:pt x="5340" y="5950"/>
                  <a:pt x="5334" y="5942"/>
                </a:cubicBezTo>
                <a:cubicBezTo>
                  <a:pt x="5324" y="5928"/>
                  <a:pt x="5326" y="5909"/>
                  <a:pt x="5339" y="5898"/>
                </a:cubicBezTo>
                <a:cubicBezTo>
                  <a:pt x="5348" y="5892"/>
                  <a:pt x="5348" y="5892"/>
                  <a:pt x="5348" y="5892"/>
                </a:cubicBezTo>
                <a:cubicBezTo>
                  <a:pt x="5361" y="5882"/>
                  <a:pt x="5380" y="5884"/>
                  <a:pt x="5391" y="5897"/>
                </a:cubicBezTo>
                <a:cubicBezTo>
                  <a:pt x="5401" y="5911"/>
                  <a:pt x="5399" y="5930"/>
                  <a:pt x="5386" y="5941"/>
                </a:cubicBezTo>
                <a:cubicBezTo>
                  <a:pt x="5378" y="5947"/>
                  <a:pt x="5378" y="5947"/>
                  <a:pt x="5378" y="5947"/>
                </a:cubicBezTo>
                <a:cubicBezTo>
                  <a:pt x="5372" y="5952"/>
                  <a:pt x="5365" y="5954"/>
                  <a:pt x="5359" y="5954"/>
                </a:cubicBezTo>
                <a:close/>
                <a:moveTo>
                  <a:pt x="1167" y="5847"/>
                </a:moveTo>
                <a:cubicBezTo>
                  <a:pt x="1160" y="5847"/>
                  <a:pt x="1153" y="5844"/>
                  <a:pt x="1147" y="5839"/>
                </a:cubicBezTo>
                <a:cubicBezTo>
                  <a:pt x="1139" y="5833"/>
                  <a:pt x="1139" y="5833"/>
                  <a:pt x="1139" y="5833"/>
                </a:cubicBezTo>
                <a:cubicBezTo>
                  <a:pt x="1126" y="5821"/>
                  <a:pt x="1125" y="5802"/>
                  <a:pt x="1136" y="5789"/>
                </a:cubicBezTo>
                <a:cubicBezTo>
                  <a:pt x="1147" y="5776"/>
                  <a:pt x="1167" y="5775"/>
                  <a:pt x="1180" y="5786"/>
                </a:cubicBezTo>
                <a:cubicBezTo>
                  <a:pt x="1187" y="5793"/>
                  <a:pt x="1187" y="5793"/>
                  <a:pt x="1187" y="5793"/>
                </a:cubicBezTo>
                <a:cubicBezTo>
                  <a:pt x="1200" y="5804"/>
                  <a:pt x="1202" y="5823"/>
                  <a:pt x="1190" y="5836"/>
                </a:cubicBezTo>
                <a:cubicBezTo>
                  <a:pt x="1184" y="5843"/>
                  <a:pt x="1176" y="5847"/>
                  <a:pt x="1167" y="5847"/>
                </a:cubicBezTo>
                <a:close/>
                <a:moveTo>
                  <a:pt x="5493" y="5842"/>
                </a:moveTo>
                <a:cubicBezTo>
                  <a:pt x="5485" y="5842"/>
                  <a:pt x="5476" y="5838"/>
                  <a:pt x="5470" y="5831"/>
                </a:cubicBezTo>
                <a:cubicBezTo>
                  <a:pt x="5459" y="5819"/>
                  <a:pt x="5460" y="5799"/>
                  <a:pt x="5473" y="5788"/>
                </a:cubicBezTo>
                <a:cubicBezTo>
                  <a:pt x="5481" y="5781"/>
                  <a:pt x="5481" y="5781"/>
                  <a:pt x="5481" y="5781"/>
                </a:cubicBezTo>
                <a:cubicBezTo>
                  <a:pt x="5494" y="5770"/>
                  <a:pt x="5513" y="5771"/>
                  <a:pt x="5524" y="5784"/>
                </a:cubicBezTo>
                <a:cubicBezTo>
                  <a:pt x="5536" y="5797"/>
                  <a:pt x="5534" y="5816"/>
                  <a:pt x="5522" y="5828"/>
                </a:cubicBezTo>
                <a:cubicBezTo>
                  <a:pt x="5514" y="5835"/>
                  <a:pt x="5514" y="5835"/>
                  <a:pt x="5514" y="5835"/>
                </a:cubicBezTo>
                <a:cubicBezTo>
                  <a:pt x="5508" y="5840"/>
                  <a:pt x="5501" y="5842"/>
                  <a:pt x="5493" y="5842"/>
                </a:cubicBezTo>
                <a:close/>
                <a:moveTo>
                  <a:pt x="1038" y="5729"/>
                </a:moveTo>
                <a:cubicBezTo>
                  <a:pt x="1030" y="5729"/>
                  <a:pt x="1022" y="5726"/>
                  <a:pt x="1016" y="5720"/>
                </a:cubicBezTo>
                <a:cubicBezTo>
                  <a:pt x="1009" y="5713"/>
                  <a:pt x="1009" y="5713"/>
                  <a:pt x="1009" y="5713"/>
                </a:cubicBezTo>
                <a:cubicBezTo>
                  <a:pt x="997" y="5701"/>
                  <a:pt x="996" y="5681"/>
                  <a:pt x="1008" y="5669"/>
                </a:cubicBezTo>
                <a:cubicBezTo>
                  <a:pt x="1020" y="5657"/>
                  <a:pt x="1040" y="5656"/>
                  <a:pt x="1052" y="5668"/>
                </a:cubicBezTo>
                <a:cubicBezTo>
                  <a:pt x="1059" y="5675"/>
                  <a:pt x="1059" y="5675"/>
                  <a:pt x="1059" y="5675"/>
                </a:cubicBezTo>
                <a:cubicBezTo>
                  <a:pt x="1072" y="5687"/>
                  <a:pt x="1072" y="5707"/>
                  <a:pt x="1060" y="5719"/>
                </a:cubicBezTo>
                <a:cubicBezTo>
                  <a:pt x="1054" y="5725"/>
                  <a:pt x="1046" y="5729"/>
                  <a:pt x="1038" y="5729"/>
                </a:cubicBezTo>
                <a:close/>
                <a:moveTo>
                  <a:pt x="5622" y="5724"/>
                </a:moveTo>
                <a:cubicBezTo>
                  <a:pt x="5614" y="5724"/>
                  <a:pt x="5606" y="5720"/>
                  <a:pt x="5600" y="5714"/>
                </a:cubicBezTo>
                <a:cubicBezTo>
                  <a:pt x="5588" y="5702"/>
                  <a:pt x="5589" y="5682"/>
                  <a:pt x="5601" y="5670"/>
                </a:cubicBezTo>
                <a:cubicBezTo>
                  <a:pt x="5608" y="5663"/>
                  <a:pt x="5608" y="5663"/>
                  <a:pt x="5608" y="5663"/>
                </a:cubicBezTo>
                <a:cubicBezTo>
                  <a:pt x="5620" y="5651"/>
                  <a:pt x="5640" y="5652"/>
                  <a:pt x="5652" y="5664"/>
                </a:cubicBezTo>
                <a:cubicBezTo>
                  <a:pt x="5664" y="5676"/>
                  <a:pt x="5664" y="5696"/>
                  <a:pt x="5651" y="5708"/>
                </a:cubicBezTo>
                <a:cubicBezTo>
                  <a:pt x="5644" y="5715"/>
                  <a:pt x="5644" y="5715"/>
                  <a:pt x="5644" y="5715"/>
                </a:cubicBezTo>
                <a:cubicBezTo>
                  <a:pt x="5638" y="5721"/>
                  <a:pt x="5630" y="5724"/>
                  <a:pt x="5622" y="5724"/>
                </a:cubicBezTo>
                <a:close/>
                <a:moveTo>
                  <a:pt x="915" y="5604"/>
                </a:moveTo>
                <a:cubicBezTo>
                  <a:pt x="907" y="5604"/>
                  <a:pt x="899" y="5600"/>
                  <a:pt x="892" y="5594"/>
                </a:cubicBezTo>
                <a:cubicBezTo>
                  <a:pt x="885" y="5586"/>
                  <a:pt x="885" y="5586"/>
                  <a:pt x="885" y="5586"/>
                </a:cubicBezTo>
                <a:cubicBezTo>
                  <a:pt x="874" y="5574"/>
                  <a:pt x="875" y="5554"/>
                  <a:pt x="887" y="5542"/>
                </a:cubicBezTo>
                <a:cubicBezTo>
                  <a:pt x="900" y="5531"/>
                  <a:pt x="919" y="5532"/>
                  <a:pt x="931" y="5544"/>
                </a:cubicBezTo>
                <a:cubicBezTo>
                  <a:pt x="938" y="5552"/>
                  <a:pt x="938" y="5552"/>
                  <a:pt x="938" y="5552"/>
                </a:cubicBezTo>
                <a:cubicBezTo>
                  <a:pt x="949" y="5564"/>
                  <a:pt x="949" y="5584"/>
                  <a:pt x="936" y="5595"/>
                </a:cubicBezTo>
                <a:cubicBezTo>
                  <a:pt x="930" y="5601"/>
                  <a:pt x="923" y="5604"/>
                  <a:pt x="915" y="5604"/>
                </a:cubicBezTo>
                <a:close/>
                <a:moveTo>
                  <a:pt x="5745" y="5598"/>
                </a:moveTo>
                <a:cubicBezTo>
                  <a:pt x="5737" y="5598"/>
                  <a:pt x="5730" y="5596"/>
                  <a:pt x="5724" y="5590"/>
                </a:cubicBezTo>
                <a:cubicBezTo>
                  <a:pt x="5711" y="5578"/>
                  <a:pt x="5711" y="5559"/>
                  <a:pt x="5722" y="5546"/>
                </a:cubicBezTo>
                <a:cubicBezTo>
                  <a:pt x="5729" y="5539"/>
                  <a:pt x="5729" y="5539"/>
                  <a:pt x="5729" y="5539"/>
                </a:cubicBezTo>
                <a:cubicBezTo>
                  <a:pt x="5741" y="5526"/>
                  <a:pt x="5760" y="5525"/>
                  <a:pt x="5773" y="5537"/>
                </a:cubicBezTo>
                <a:cubicBezTo>
                  <a:pt x="5785" y="5549"/>
                  <a:pt x="5786" y="5568"/>
                  <a:pt x="5775" y="5581"/>
                </a:cubicBezTo>
                <a:cubicBezTo>
                  <a:pt x="5767" y="5588"/>
                  <a:pt x="5767" y="5588"/>
                  <a:pt x="5767" y="5588"/>
                </a:cubicBezTo>
                <a:cubicBezTo>
                  <a:pt x="5761" y="5595"/>
                  <a:pt x="5753" y="5598"/>
                  <a:pt x="5745" y="5598"/>
                </a:cubicBezTo>
                <a:close/>
                <a:moveTo>
                  <a:pt x="799" y="5472"/>
                </a:moveTo>
                <a:cubicBezTo>
                  <a:pt x="790" y="5472"/>
                  <a:pt x="782" y="5469"/>
                  <a:pt x="775" y="5461"/>
                </a:cubicBezTo>
                <a:cubicBezTo>
                  <a:pt x="769" y="5453"/>
                  <a:pt x="769" y="5453"/>
                  <a:pt x="769" y="5453"/>
                </a:cubicBezTo>
                <a:cubicBezTo>
                  <a:pt x="758" y="5440"/>
                  <a:pt x="760" y="5421"/>
                  <a:pt x="773" y="5410"/>
                </a:cubicBezTo>
                <a:cubicBezTo>
                  <a:pt x="786" y="5399"/>
                  <a:pt x="805" y="5401"/>
                  <a:pt x="816" y="5414"/>
                </a:cubicBezTo>
                <a:cubicBezTo>
                  <a:pt x="823" y="5422"/>
                  <a:pt x="823" y="5422"/>
                  <a:pt x="823" y="5422"/>
                </a:cubicBezTo>
                <a:cubicBezTo>
                  <a:pt x="834" y="5435"/>
                  <a:pt x="832" y="5454"/>
                  <a:pt x="819" y="5465"/>
                </a:cubicBezTo>
                <a:cubicBezTo>
                  <a:pt x="813" y="5470"/>
                  <a:pt x="806" y="5472"/>
                  <a:pt x="799" y="5472"/>
                </a:cubicBezTo>
                <a:close/>
                <a:moveTo>
                  <a:pt x="5861" y="5467"/>
                </a:moveTo>
                <a:cubicBezTo>
                  <a:pt x="5854" y="5467"/>
                  <a:pt x="5847" y="5464"/>
                  <a:pt x="5841" y="5460"/>
                </a:cubicBezTo>
                <a:cubicBezTo>
                  <a:pt x="5828" y="5449"/>
                  <a:pt x="5826" y="5429"/>
                  <a:pt x="5837" y="5416"/>
                </a:cubicBezTo>
                <a:cubicBezTo>
                  <a:pt x="5843" y="5408"/>
                  <a:pt x="5843" y="5408"/>
                  <a:pt x="5843" y="5408"/>
                </a:cubicBezTo>
                <a:cubicBezTo>
                  <a:pt x="5854" y="5395"/>
                  <a:pt x="5874" y="5393"/>
                  <a:pt x="5887" y="5404"/>
                </a:cubicBezTo>
                <a:cubicBezTo>
                  <a:pt x="5900" y="5415"/>
                  <a:pt x="5902" y="5435"/>
                  <a:pt x="5891" y="5448"/>
                </a:cubicBezTo>
                <a:cubicBezTo>
                  <a:pt x="5884" y="5456"/>
                  <a:pt x="5884" y="5456"/>
                  <a:pt x="5884" y="5456"/>
                </a:cubicBezTo>
                <a:cubicBezTo>
                  <a:pt x="5878" y="5463"/>
                  <a:pt x="5869" y="5467"/>
                  <a:pt x="5861" y="5467"/>
                </a:cubicBezTo>
                <a:close/>
                <a:moveTo>
                  <a:pt x="690" y="5335"/>
                </a:moveTo>
                <a:cubicBezTo>
                  <a:pt x="681" y="5335"/>
                  <a:pt x="672" y="5331"/>
                  <a:pt x="666" y="5323"/>
                </a:cubicBezTo>
                <a:cubicBezTo>
                  <a:pt x="659" y="5315"/>
                  <a:pt x="659" y="5315"/>
                  <a:pt x="659" y="5315"/>
                </a:cubicBezTo>
                <a:cubicBezTo>
                  <a:pt x="649" y="5301"/>
                  <a:pt x="652" y="5282"/>
                  <a:pt x="666" y="5271"/>
                </a:cubicBezTo>
                <a:cubicBezTo>
                  <a:pt x="679" y="5261"/>
                  <a:pt x="699" y="5264"/>
                  <a:pt x="709" y="5278"/>
                </a:cubicBezTo>
                <a:cubicBezTo>
                  <a:pt x="715" y="5286"/>
                  <a:pt x="715" y="5286"/>
                  <a:pt x="715" y="5286"/>
                </a:cubicBezTo>
                <a:cubicBezTo>
                  <a:pt x="725" y="5299"/>
                  <a:pt x="723" y="5319"/>
                  <a:pt x="709" y="5329"/>
                </a:cubicBezTo>
                <a:cubicBezTo>
                  <a:pt x="703" y="5333"/>
                  <a:pt x="697" y="5335"/>
                  <a:pt x="690" y="5335"/>
                </a:cubicBezTo>
                <a:close/>
                <a:moveTo>
                  <a:pt x="5969" y="5329"/>
                </a:moveTo>
                <a:cubicBezTo>
                  <a:pt x="5963" y="5329"/>
                  <a:pt x="5956" y="5327"/>
                  <a:pt x="5951" y="5323"/>
                </a:cubicBezTo>
                <a:cubicBezTo>
                  <a:pt x="5937" y="5313"/>
                  <a:pt x="5934" y="5293"/>
                  <a:pt x="5944" y="5280"/>
                </a:cubicBezTo>
                <a:cubicBezTo>
                  <a:pt x="5951" y="5271"/>
                  <a:pt x="5951" y="5271"/>
                  <a:pt x="5951" y="5271"/>
                </a:cubicBezTo>
                <a:cubicBezTo>
                  <a:pt x="5961" y="5258"/>
                  <a:pt x="5980" y="5255"/>
                  <a:pt x="5994" y="5265"/>
                </a:cubicBezTo>
                <a:cubicBezTo>
                  <a:pt x="6008" y="5275"/>
                  <a:pt x="6010" y="5295"/>
                  <a:pt x="6000" y="5308"/>
                </a:cubicBezTo>
                <a:cubicBezTo>
                  <a:pt x="5994" y="5317"/>
                  <a:pt x="5994" y="5317"/>
                  <a:pt x="5994" y="5317"/>
                </a:cubicBezTo>
                <a:cubicBezTo>
                  <a:pt x="5988" y="5325"/>
                  <a:pt x="5979" y="5329"/>
                  <a:pt x="5969" y="5329"/>
                </a:cubicBezTo>
                <a:close/>
                <a:moveTo>
                  <a:pt x="589" y="5193"/>
                </a:moveTo>
                <a:cubicBezTo>
                  <a:pt x="579" y="5193"/>
                  <a:pt x="569" y="5188"/>
                  <a:pt x="563" y="5179"/>
                </a:cubicBezTo>
                <a:cubicBezTo>
                  <a:pt x="557" y="5170"/>
                  <a:pt x="557" y="5170"/>
                  <a:pt x="557" y="5170"/>
                </a:cubicBezTo>
                <a:cubicBezTo>
                  <a:pt x="548" y="5156"/>
                  <a:pt x="552" y="5137"/>
                  <a:pt x="566" y="5127"/>
                </a:cubicBezTo>
                <a:cubicBezTo>
                  <a:pt x="580" y="5118"/>
                  <a:pt x="600" y="5122"/>
                  <a:pt x="609" y="5136"/>
                </a:cubicBezTo>
                <a:cubicBezTo>
                  <a:pt x="615" y="5144"/>
                  <a:pt x="615" y="5144"/>
                  <a:pt x="615" y="5144"/>
                </a:cubicBezTo>
                <a:cubicBezTo>
                  <a:pt x="624" y="5159"/>
                  <a:pt x="620" y="5178"/>
                  <a:pt x="606" y="5187"/>
                </a:cubicBezTo>
                <a:cubicBezTo>
                  <a:pt x="601" y="5191"/>
                  <a:pt x="595" y="5193"/>
                  <a:pt x="589" y="5193"/>
                </a:cubicBezTo>
                <a:close/>
                <a:moveTo>
                  <a:pt x="6070" y="5186"/>
                </a:moveTo>
                <a:cubicBezTo>
                  <a:pt x="6064" y="5186"/>
                  <a:pt x="6058" y="5184"/>
                  <a:pt x="6053" y="5181"/>
                </a:cubicBezTo>
                <a:cubicBezTo>
                  <a:pt x="6039" y="5171"/>
                  <a:pt x="6035" y="5152"/>
                  <a:pt x="6045" y="5138"/>
                </a:cubicBezTo>
                <a:cubicBezTo>
                  <a:pt x="6050" y="5129"/>
                  <a:pt x="6050" y="5129"/>
                  <a:pt x="6050" y="5129"/>
                </a:cubicBezTo>
                <a:cubicBezTo>
                  <a:pt x="6060" y="5115"/>
                  <a:pt x="6079" y="5111"/>
                  <a:pt x="6093" y="5121"/>
                </a:cubicBezTo>
                <a:cubicBezTo>
                  <a:pt x="6107" y="5130"/>
                  <a:pt x="6111" y="5149"/>
                  <a:pt x="6102" y="5164"/>
                </a:cubicBezTo>
                <a:cubicBezTo>
                  <a:pt x="6096" y="5172"/>
                  <a:pt x="6096" y="5172"/>
                  <a:pt x="6096" y="5172"/>
                </a:cubicBezTo>
                <a:cubicBezTo>
                  <a:pt x="6090" y="5181"/>
                  <a:pt x="6080" y="5186"/>
                  <a:pt x="6070" y="5186"/>
                </a:cubicBezTo>
                <a:close/>
                <a:moveTo>
                  <a:pt x="495" y="5045"/>
                </a:moveTo>
                <a:cubicBezTo>
                  <a:pt x="485" y="5045"/>
                  <a:pt x="475" y="5039"/>
                  <a:pt x="469" y="5030"/>
                </a:cubicBezTo>
                <a:cubicBezTo>
                  <a:pt x="463" y="5021"/>
                  <a:pt x="463" y="5021"/>
                  <a:pt x="463" y="5021"/>
                </a:cubicBezTo>
                <a:cubicBezTo>
                  <a:pt x="455" y="5006"/>
                  <a:pt x="460" y="4987"/>
                  <a:pt x="474" y="4978"/>
                </a:cubicBezTo>
                <a:cubicBezTo>
                  <a:pt x="489" y="4970"/>
                  <a:pt x="508" y="4974"/>
                  <a:pt x="517" y="4989"/>
                </a:cubicBezTo>
                <a:cubicBezTo>
                  <a:pt x="522" y="4998"/>
                  <a:pt x="522" y="4998"/>
                  <a:pt x="522" y="4998"/>
                </a:cubicBezTo>
                <a:cubicBezTo>
                  <a:pt x="531" y="5013"/>
                  <a:pt x="526" y="5032"/>
                  <a:pt x="511" y="5040"/>
                </a:cubicBezTo>
                <a:cubicBezTo>
                  <a:pt x="506" y="5043"/>
                  <a:pt x="501" y="5045"/>
                  <a:pt x="495" y="5045"/>
                </a:cubicBezTo>
                <a:close/>
                <a:moveTo>
                  <a:pt x="6164" y="5038"/>
                </a:moveTo>
                <a:cubicBezTo>
                  <a:pt x="6158" y="5038"/>
                  <a:pt x="6153" y="5036"/>
                  <a:pt x="6148" y="5033"/>
                </a:cubicBezTo>
                <a:cubicBezTo>
                  <a:pt x="6133" y="5025"/>
                  <a:pt x="6129" y="5006"/>
                  <a:pt x="6137" y="4991"/>
                </a:cubicBezTo>
                <a:cubicBezTo>
                  <a:pt x="6142" y="4982"/>
                  <a:pt x="6142" y="4982"/>
                  <a:pt x="6142" y="4982"/>
                </a:cubicBezTo>
                <a:cubicBezTo>
                  <a:pt x="6151" y="4968"/>
                  <a:pt x="6170" y="4963"/>
                  <a:pt x="6185" y="4971"/>
                </a:cubicBezTo>
                <a:cubicBezTo>
                  <a:pt x="6200" y="4980"/>
                  <a:pt x="6204" y="4999"/>
                  <a:pt x="6196" y="5014"/>
                </a:cubicBezTo>
                <a:cubicBezTo>
                  <a:pt x="6190" y="5023"/>
                  <a:pt x="6190" y="5023"/>
                  <a:pt x="6190" y="5023"/>
                </a:cubicBezTo>
                <a:cubicBezTo>
                  <a:pt x="6185" y="5032"/>
                  <a:pt x="6174" y="5038"/>
                  <a:pt x="6164" y="5038"/>
                </a:cubicBezTo>
                <a:close/>
                <a:moveTo>
                  <a:pt x="410" y="4892"/>
                </a:moveTo>
                <a:cubicBezTo>
                  <a:pt x="399" y="4892"/>
                  <a:pt x="388" y="4886"/>
                  <a:pt x="382" y="4876"/>
                </a:cubicBezTo>
                <a:cubicBezTo>
                  <a:pt x="378" y="4867"/>
                  <a:pt x="378" y="4867"/>
                  <a:pt x="378" y="4867"/>
                </a:cubicBezTo>
                <a:cubicBezTo>
                  <a:pt x="370" y="4852"/>
                  <a:pt x="375" y="4833"/>
                  <a:pt x="390" y="4825"/>
                </a:cubicBezTo>
                <a:cubicBezTo>
                  <a:pt x="406" y="4817"/>
                  <a:pt x="424" y="4823"/>
                  <a:pt x="432" y="4838"/>
                </a:cubicBezTo>
                <a:cubicBezTo>
                  <a:pt x="437" y="4847"/>
                  <a:pt x="437" y="4847"/>
                  <a:pt x="437" y="4847"/>
                </a:cubicBezTo>
                <a:cubicBezTo>
                  <a:pt x="445" y="4862"/>
                  <a:pt x="439" y="4881"/>
                  <a:pt x="424" y="4889"/>
                </a:cubicBezTo>
                <a:cubicBezTo>
                  <a:pt x="420" y="4891"/>
                  <a:pt x="415" y="4892"/>
                  <a:pt x="410" y="4892"/>
                </a:cubicBezTo>
                <a:close/>
                <a:moveTo>
                  <a:pt x="6249" y="4885"/>
                </a:moveTo>
                <a:cubicBezTo>
                  <a:pt x="6244" y="4885"/>
                  <a:pt x="6240" y="4883"/>
                  <a:pt x="6235" y="4881"/>
                </a:cubicBezTo>
                <a:cubicBezTo>
                  <a:pt x="6220" y="4873"/>
                  <a:pt x="6214" y="4854"/>
                  <a:pt x="6222" y="4839"/>
                </a:cubicBezTo>
                <a:cubicBezTo>
                  <a:pt x="6227" y="4830"/>
                  <a:pt x="6227" y="4830"/>
                  <a:pt x="6227" y="4830"/>
                </a:cubicBezTo>
                <a:cubicBezTo>
                  <a:pt x="6234" y="4815"/>
                  <a:pt x="6253" y="4809"/>
                  <a:pt x="6268" y="4817"/>
                </a:cubicBezTo>
                <a:cubicBezTo>
                  <a:pt x="6284" y="4825"/>
                  <a:pt x="6289" y="4843"/>
                  <a:pt x="6282" y="4859"/>
                </a:cubicBezTo>
                <a:cubicBezTo>
                  <a:pt x="6277" y="4868"/>
                  <a:pt x="6277" y="4868"/>
                  <a:pt x="6277" y="4868"/>
                </a:cubicBezTo>
                <a:cubicBezTo>
                  <a:pt x="6271" y="4879"/>
                  <a:pt x="6260" y="4885"/>
                  <a:pt x="6249" y="4885"/>
                </a:cubicBezTo>
                <a:close/>
                <a:moveTo>
                  <a:pt x="332" y="4735"/>
                </a:moveTo>
                <a:cubicBezTo>
                  <a:pt x="321" y="4735"/>
                  <a:pt x="309" y="4729"/>
                  <a:pt x="304" y="4718"/>
                </a:cubicBezTo>
                <a:cubicBezTo>
                  <a:pt x="300" y="4708"/>
                  <a:pt x="300" y="4708"/>
                  <a:pt x="300" y="4708"/>
                </a:cubicBezTo>
                <a:cubicBezTo>
                  <a:pt x="293" y="4693"/>
                  <a:pt x="300" y="4674"/>
                  <a:pt x="315" y="4667"/>
                </a:cubicBezTo>
                <a:cubicBezTo>
                  <a:pt x="331" y="4660"/>
                  <a:pt x="349" y="4667"/>
                  <a:pt x="356" y="4682"/>
                </a:cubicBezTo>
                <a:cubicBezTo>
                  <a:pt x="360" y="4692"/>
                  <a:pt x="360" y="4692"/>
                  <a:pt x="360" y="4692"/>
                </a:cubicBezTo>
                <a:cubicBezTo>
                  <a:pt x="367" y="4707"/>
                  <a:pt x="361" y="4725"/>
                  <a:pt x="345" y="4733"/>
                </a:cubicBezTo>
                <a:cubicBezTo>
                  <a:pt x="341" y="4735"/>
                  <a:pt x="337" y="4735"/>
                  <a:pt x="332" y="4735"/>
                </a:cubicBezTo>
                <a:close/>
                <a:moveTo>
                  <a:pt x="6327" y="4727"/>
                </a:moveTo>
                <a:cubicBezTo>
                  <a:pt x="6322" y="4727"/>
                  <a:pt x="6318" y="4726"/>
                  <a:pt x="6314" y="4724"/>
                </a:cubicBezTo>
                <a:cubicBezTo>
                  <a:pt x="6298" y="4717"/>
                  <a:pt x="6291" y="4699"/>
                  <a:pt x="6299" y="4683"/>
                </a:cubicBezTo>
                <a:cubicBezTo>
                  <a:pt x="6303" y="4674"/>
                  <a:pt x="6303" y="4674"/>
                  <a:pt x="6303" y="4674"/>
                </a:cubicBezTo>
                <a:cubicBezTo>
                  <a:pt x="6310" y="4658"/>
                  <a:pt x="6328" y="4651"/>
                  <a:pt x="6344" y="4658"/>
                </a:cubicBezTo>
                <a:cubicBezTo>
                  <a:pt x="6359" y="4666"/>
                  <a:pt x="6366" y="4684"/>
                  <a:pt x="6359" y="4699"/>
                </a:cubicBezTo>
                <a:cubicBezTo>
                  <a:pt x="6355" y="4709"/>
                  <a:pt x="6355" y="4709"/>
                  <a:pt x="6355" y="4709"/>
                </a:cubicBezTo>
                <a:cubicBezTo>
                  <a:pt x="6349" y="4720"/>
                  <a:pt x="6338" y="4727"/>
                  <a:pt x="6327" y="4727"/>
                </a:cubicBezTo>
                <a:close/>
                <a:moveTo>
                  <a:pt x="263" y="4575"/>
                </a:moveTo>
                <a:cubicBezTo>
                  <a:pt x="251" y="4575"/>
                  <a:pt x="239" y="4567"/>
                  <a:pt x="235" y="4555"/>
                </a:cubicBezTo>
                <a:cubicBezTo>
                  <a:pt x="231" y="4546"/>
                  <a:pt x="231" y="4546"/>
                  <a:pt x="231" y="4546"/>
                </a:cubicBezTo>
                <a:cubicBezTo>
                  <a:pt x="224" y="4530"/>
                  <a:pt x="232" y="4512"/>
                  <a:pt x="248" y="4506"/>
                </a:cubicBezTo>
                <a:cubicBezTo>
                  <a:pt x="264" y="4499"/>
                  <a:pt x="282" y="4507"/>
                  <a:pt x="288" y="4523"/>
                </a:cubicBezTo>
                <a:cubicBezTo>
                  <a:pt x="292" y="4533"/>
                  <a:pt x="292" y="4533"/>
                  <a:pt x="292" y="4533"/>
                </a:cubicBezTo>
                <a:cubicBezTo>
                  <a:pt x="298" y="4548"/>
                  <a:pt x="291" y="4566"/>
                  <a:pt x="275" y="4573"/>
                </a:cubicBezTo>
                <a:cubicBezTo>
                  <a:pt x="271" y="4574"/>
                  <a:pt x="267" y="4575"/>
                  <a:pt x="263" y="4575"/>
                </a:cubicBezTo>
                <a:close/>
                <a:moveTo>
                  <a:pt x="6395" y="4566"/>
                </a:moveTo>
                <a:cubicBezTo>
                  <a:pt x="6392" y="4566"/>
                  <a:pt x="6388" y="4565"/>
                  <a:pt x="6384" y="4563"/>
                </a:cubicBezTo>
                <a:cubicBezTo>
                  <a:pt x="6368" y="4557"/>
                  <a:pt x="6360" y="4539"/>
                  <a:pt x="6367" y="4523"/>
                </a:cubicBezTo>
                <a:cubicBezTo>
                  <a:pt x="6370" y="4514"/>
                  <a:pt x="6370" y="4514"/>
                  <a:pt x="6370" y="4514"/>
                </a:cubicBezTo>
                <a:cubicBezTo>
                  <a:pt x="6377" y="4498"/>
                  <a:pt x="6395" y="4490"/>
                  <a:pt x="6410" y="4496"/>
                </a:cubicBezTo>
                <a:cubicBezTo>
                  <a:pt x="6426" y="4502"/>
                  <a:pt x="6434" y="4520"/>
                  <a:pt x="6428" y="4536"/>
                </a:cubicBezTo>
                <a:cubicBezTo>
                  <a:pt x="6424" y="4546"/>
                  <a:pt x="6424" y="4546"/>
                  <a:pt x="6424" y="4546"/>
                </a:cubicBezTo>
                <a:cubicBezTo>
                  <a:pt x="6419" y="4558"/>
                  <a:pt x="6408" y="4566"/>
                  <a:pt x="6395" y="4566"/>
                </a:cubicBezTo>
                <a:close/>
                <a:moveTo>
                  <a:pt x="203" y="4410"/>
                </a:moveTo>
                <a:cubicBezTo>
                  <a:pt x="190" y="4410"/>
                  <a:pt x="178" y="4402"/>
                  <a:pt x="174" y="4389"/>
                </a:cubicBezTo>
                <a:cubicBezTo>
                  <a:pt x="170" y="4380"/>
                  <a:pt x="170" y="4380"/>
                  <a:pt x="170" y="4380"/>
                </a:cubicBezTo>
                <a:cubicBezTo>
                  <a:pt x="165" y="4363"/>
                  <a:pt x="174" y="4346"/>
                  <a:pt x="190" y="4340"/>
                </a:cubicBezTo>
                <a:cubicBezTo>
                  <a:pt x="206" y="4335"/>
                  <a:pt x="224" y="4344"/>
                  <a:pt x="229" y="4360"/>
                </a:cubicBezTo>
                <a:cubicBezTo>
                  <a:pt x="232" y="4370"/>
                  <a:pt x="232" y="4370"/>
                  <a:pt x="232" y="4370"/>
                </a:cubicBezTo>
                <a:cubicBezTo>
                  <a:pt x="238" y="4386"/>
                  <a:pt x="229" y="4403"/>
                  <a:pt x="213" y="4409"/>
                </a:cubicBezTo>
                <a:cubicBezTo>
                  <a:pt x="210" y="4410"/>
                  <a:pt x="206" y="4410"/>
                  <a:pt x="203" y="4410"/>
                </a:cubicBezTo>
                <a:close/>
                <a:moveTo>
                  <a:pt x="6455" y="4401"/>
                </a:moveTo>
                <a:cubicBezTo>
                  <a:pt x="6452" y="4401"/>
                  <a:pt x="6449" y="4400"/>
                  <a:pt x="6445" y="4399"/>
                </a:cubicBezTo>
                <a:cubicBezTo>
                  <a:pt x="6429" y="4393"/>
                  <a:pt x="6421" y="4376"/>
                  <a:pt x="6426" y="4360"/>
                </a:cubicBezTo>
                <a:cubicBezTo>
                  <a:pt x="6429" y="4350"/>
                  <a:pt x="6429" y="4350"/>
                  <a:pt x="6429" y="4350"/>
                </a:cubicBezTo>
                <a:cubicBezTo>
                  <a:pt x="6435" y="4334"/>
                  <a:pt x="6452" y="4325"/>
                  <a:pt x="6468" y="4330"/>
                </a:cubicBezTo>
                <a:cubicBezTo>
                  <a:pt x="6484" y="4336"/>
                  <a:pt x="6493" y="4353"/>
                  <a:pt x="6488" y="4369"/>
                </a:cubicBezTo>
                <a:cubicBezTo>
                  <a:pt x="6485" y="4379"/>
                  <a:pt x="6485" y="4379"/>
                  <a:pt x="6485" y="4379"/>
                </a:cubicBezTo>
                <a:cubicBezTo>
                  <a:pt x="6480" y="4392"/>
                  <a:pt x="6468" y="4401"/>
                  <a:pt x="6455" y="4401"/>
                </a:cubicBezTo>
                <a:close/>
                <a:moveTo>
                  <a:pt x="152" y="4243"/>
                </a:moveTo>
                <a:cubicBezTo>
                  <a:pt x="138" y="4243"/>
                  <a:pt x="126" y="4234"/>
                  <a:pt x="122" y="4220"/>
                </a:cubicBezTo>
                <a:cubicBezTo>
                  <a:pt x="119" y="4210"/>
                  <a:pt x="119" y="4210"/>
                  <a:pt x="119" y="4210"/>
                </a:cubicBezTo>
                <a:cubicBezTo>
                  <a:pt x="114" y="4194"/>
                  <a:pt x="124" y="4177"/>
                  <a:pt x="141" y="4172"/>
                </a:cubicBezTo>
                <a:cubicBezTo>
                  <a:pt x="157" y="4168"/>
                  <a:pt x="174" y="4178"/>
                  <a:pt x="179" y="4194"/>
                </a:cubicBezTo>
                <a:cubicBezTo>
                  <a:pt x="181" y="4204"/>
                  <a:pt x="181" y="4204"/>
                  <a:pt x="181" y="4204"/>
                </a:cubicBezTo>
                <a:cubicBezTo>
                  <a:pt x="186" y="4220"/>
                  <a:pt x="176" y="4237"/>
                  <a:pt x="160" y="4242"/>
                </a:cubicBezTo>
                <a:cubicBezTo>
                  <a:pt x="157" y="4243"/>
                  <a:pt x="154" y="4243"/>
                  <a:pt x="152" y="4243"/>
                </a:cubicBezTo>
                <a:close/>
                <a:moveTo>
                  <a:pt x="6506" y="4233"/>
                </a:moveTo>
                <a:cubicBezTo>
                  <a:pt x="6503" y="4233"/>
                  <a:pt x="6501" y="4233"/>
                  <a:pt x="6498" y="4232"/>
                </a:cubicBezTo>
                <a:cubicBezTo>
                  <a:pt x="6481" y="4227"/>
                  <a:pt x="6472" y="4210"/>
                  <a:pt x="6476" y="4194"/>
                </a:cubicBezTo>
                <a:cubicBezTo>
                  <a:pt x="6479" y="4184"/>
                  <a:pt x="6479" y="4184"/>
                  <a:pt x="6479" y="4184"/>
                </a:cubicBezTo>
                <a:cubicBezTo>
                  <a:pt x="6484" y="4167"/>
                  <a:pt x="6501" y="4158"/>
                  <a:pt x="6517" y="4162"/>
                </a:cubicBezTo>
                <a:cubicBezTo>
                  <a:pt x="6534" y="4167"/>
                  <a:pt x="6543" y="4184"/>
                  <a:pt x="6539" y="4200"/>
                </a:cubicBezTo>
                <a:cubicBezTo>
                  <a:pt x="6536" y="4210"/>
                  <a:pt x="6536" y="4210"/>
                  <a:pt x="6536" y="4210"/>
                </a:cubicBezTo>
                <a:cubicBezTo>
                  <a:pt x="6532" y="4224"/>
                  <a:pt x="6520" y="4233"/>
                  <a:pt x="6506" y="4233"/>
                </a:cubicBezTo>
                <a:close/>
                <a:moveTo>
                  <a:pt x="109" y="4073"/>
                </a:moveTo>
                <a:cubicBezTo>
                  <a:pt x="95" y="4073"/>
                  <a:pt x="82" y="4063"/>
                  <a:pt x="79" y="4049"/>
                </a:cubicBezTo>
                <a:cubicBezTo>
                  <a:pt x="77" y="4039"/>
                  <a:pt x="77" y="4039"/>
                  <a:pt x="77" y="4039"/>
                </a:cubicBezTo>
                <a:cubicBezTo>
                  <a:pt x="73" y="4022"/>
                  <a:pt x="84" y="4006"/>
                  <a:pt x="100" y="4002"/>
                </a:cubicBezTo>
                <a:cubicBezTo>
                  <a:pt x="117" y="3998"/>
                  <a:pt x="133" y="4009"/>
                  <a:pt x="137" y="4025"/>
                </a:cubicBezTo>
                <a:cubicBezTo>
                  <a:pt x="139" y="4035"/>
                  <a:pt x="139" y="4035"/>
                  <a:pt x="139" y="4035"/>
                </a:cubicBezTo>
                <a:cubicBezTo>
                  <a:pt x="143" y="4052"/>
                  <a:pt x="132" y="4069"/>
                  <a:pt x="116" y="4072"/>
                </a:cubicBezTo>
                <a:cubicBezTo>
                  <a:pt x="114" y="4073"/>
                  <a:pt x="111" y="4073"/>
                  <a:pt x="109" y="4073"/>
                </a:cubicBezTo>
                <a:close/>
                <a:moveTo>
                  <a:pt x="6548" y="4063"/>
                </a:moveTo>
                <a:cubicBezTo>
                  <a:pt x="6546" y="4063"/>
                  <a:pt x="6544" y="4063"/>
                  <a:pt x="6541" y="4062"/>
                </a:cubicBezTo>
                <a:cubicBezTo>
                  <a:pt x="6525" y="4058"/>
                  <a:pt x="6514" y="4042"/>
                  <a:pt x="6518" y="4025"/>
                </a:cubicBezTo>
                <a:cubicBezTo>
                  <a:pt x="6520" y="4015"/>
                  <a:pt x="6520" y="4015"/>
                  <a:pt x="6520" y="4015"/>
                </a:cubicBezTo>
                <a:cubicBezTo>
                  <a:pt x="6524" y="3999"/>
                  <a:pt x="6540" y="3988"/>
                  <a:pt x="6557" y="3992"/>
                </a:cubicBezTo>
                <a:cubicBezTo>
                  <a:pt x="6573" y="3995"/>
                  <a:pt x="6584" y="4012"/>
                  <a:pt x="6581" y="4028"/>
                </a:cubicBezTo>
                <a:cubicBezTo>
                  <a:pt x="6578" y="4039"/>
                  <a:pt x="6578" y="4039"/>
                  <a:pt x="6578" y="4039"/>
                </a:cubicBezTo>
                <a:cubicBezTo>
                  <a:pt x="6575" y="4053"/>
                  <a:pt x="6562" y="4063"/>
                  <a:pt x="6548" y="4063"/>
                </a:cubicBezTo>
                <a:close/>
                <a:moveTo>
                  <a:pt x="76" y="3901"/>
                </a:moveTo>
                <a:cubicBezTo>
                  <a:pt x="61" y="3901"/>
                  <a:pt x="48" y="3890"/>
                  <a:pt x="45" y="3875"/>
                </a:cubicBezTo>
                <a:cubicBezTo>
                  <a:pt x="44" y="3865"/>
                  <a:pt x="44" y="3865"/>
                  <a:pt x="44" y="3865"/>
                </a:cubicBezTo>
                <a:cubicBezTo>
                  <a:pt x="41" y="3848"/>
                  <a:pt x="52" y="3832"/>
                  <a:pt x="69" y="3829"/>
                </a:cubicBezTo>
                <a:cubicBezTo>
                  <a:pt x="86" y="3827"/>
                  <a:pt x="102" y="3838"/>
                  <a:pt x="105" y="3855"/>
                </a:cubicBezTo>
                <a:cubicBezTo>
                  <a:pt x="106" y="3865"/>
                  <a:pt x="106" y="3865"/>
                  <a:pt x="106" y="3865"/>
                </a:cubicBezTo>
                <a:cubicBezTo>
                  <a:pt x="109" y="3882"/>
                  <a:pt x="98" y="3898"/>
                  <a:pt x="81" y="3901"/>
                </a:cubicBezTo>
                <a:cubicBezTo>
                  <a:pt x="79" y="3901"/>
                  <a:pt x="77" y="3901"/>
                  <a:pt x="76" y="3901"/>
                </a:cubicBezTo>
                <a:close/>
                <a:moveTo>
                  <a:pt x="6581" y="3891"/>
                </a:moveTo>
                <a:cubicBezTo>
                  <a:pt x="6579" y="3891"/>
                  <a:pt x="6578" y="3891"/>
                  <a:pt x="6576" y="3890"/>
                </a:cubicBezTo>
                <a:cubicBezTo>
                  <a:pt x="6559" y="3887"/>
                  <a:pt x="6548" y="3872"/>
                  <a:pt x="6550" y="3855"/>
                </a:cubicBezTo>
                <a:cubicBezTo>
                  <a:pt x="6552" y="3845"/>
                  <a:pt x="6552" y="3845"/>
                  <a:pt x="6552" y="3845"/>
                </a:cubicBezTo>
                <a:cubicBezTo>
                  <a:pt x="6555" y="3828"/>
                  <a:pt x="6571" y="3816"/>
                  <a:pt x="6587" y="3819"/>
                </a:cubicBezTo>
                <a:cubicBezTo>
                  <a:pt x="6604" y="3822"/>
                  <a:pt x="6616" y="3838"/>
                  <a:pt x="6613" y="3854"/>
                </a:cubicBezTo>
                <a:cubicBezTo>
                  <a:pt x="6611" y="3865"/>
                  <a:pt x="6611" y="3865"/>
                  <a:pt x="6611" y="3865"/>
                </a:cubicBezTo>
                <a:cubicBezTo>
                  <a:pt x="6609" y="3880"/>
                  <a:pt x="6596" y="3891"/>
                  <a:pt x="6581" y="3891"/>
                </a:cubicBezTo>
                <a:close/>
                <a:moveTo>
                  <a:pt x="52" y="3728"/>
                </a:moveTo>
                <a:cubicBezTo>
                  <a:pt x="36" y="3728"/>
                  <a:pt x="23" y="3716"/>
                  <a:pt x="21" y="3700"/>
                </a:cubicBezTo>
                <a:cubicBezTo>
                  <a:pt x="20" y="3690"/>
                  <a:pt x="20" y="3690"/>
                  <a:pt x="20" y="3690"/>
                </a:cubicBezTo>
                <a:cubicBezTo>
                  <a:pt x="18" y="3673"/>
                  <a:pt x="30" y="3657"/>
                  <a:pt x="47" y="3656"/>
                </a:cubicBezTo>
                <a:cubicBezTo>
                  <a:pt x="64" y="3654"/>
                  <a:pt x="80" y="3666"/>
                  <a:pt x="81" y="3683"/>
                </a:cubicBezTo>
                <a:cubicBezTo>
                  <a:pt x="82" y="3693"/>
                  <a:pt x="82" y="3693"/>
                  <a:pt x="82" y="3693"/>
                </a:cubicBezTo>
                <a:cubicBezTo>
                  <a:pt x="84" y="3710"/>
                  <a:pt x="72" y="3726"/>
                  <a:pt x="55" y="3727"/>
                </a:cubicBezTo>
                <a:cubicBezTo>
                  <a:pt x="54" y="3728"/>
                  <a:pt x="53" y="3728"/>
                  <a:pt x="52" y="3728"/>
                </a:cubicBezTo>
                <a:close/>
                <a:moveTo>
                  <a:pt x="6604" y="3717"/>
                </a:moveTo>
                <a:cubicBezTo>
                  <a:pt x="6603" y="3717"/>
                  <a:pt x="6602" y="3717"/>
                  <a:pt x="6601" y="3717"/>
                </a:cubicBezTo>
                <a:cubicBezTo>
                  <a:pt x="6584" y="3715"/>
                  <a:pt x="6572" y="3700"/>
                  <a:pt x="6574" y="3683"/>
                </a:cubicBezTo>
                <a:cubicBezTo>
                  <a:pt x="6575" y="3673"/>
                  <a:pt x="6575" y="3673"/>
                  <a:pt x="6575" y="3673"/>
                </a:cubicBezTo>
                <a:cubicBezTo>
                  <a:pt x="6577" y="3656"/>
                  <a:pt x="6592" y="3643"/>
                  <a:pt x="6609" y="3645"/>
                </a:cubicBezTo>
                <a:cubicBezTo>
                  <a:pt x="6626" y="3647"/>
                  <a:pt x="6638" y="3662"/>
                  <a:pt x="6636" y="3679"/>
                </a:cubicBezTo>
                <a:cubicBezTo>
                  <a:pt x="6635" y="3690"/>
                  <a:pt x="6635" y="3690"/>
                  <a:pt x="6635" y="3690"/>
                </a:cubicBezTo>
                <a:cubicBezTo>
                  <a:pt x="6633" y="3705"/>
                  <a:pt x="6620" y="3717"/>
                  <a:pt x="6604" y="3717"/>
                </a:cubicBezTo>
                <a:close/>
                <a:moveTo>
                  <a:pt x="37" y="3553"/>
                </a:moveTo>
                <a:cubicBezTo>
                  <a:pt x="21" y="3553"/>
                  <a:pt x="7" y="3540"/>
                  <a:pt x="6" y="3524"/>
                </a:cubicBezTo>
                <a:cubicBezTo>
                  <a:pt x="5" y="3514"/>
                  <a:pt x="5" y="3514"/>
                  <a:pt x="5" y="3514"/>
                </a:cubicBezTo>
                <a:cubicBezTo>
                  <a:pt x="5" y="3496"/>
                  <a:pt x="18" y="3482"/>
                  <a:pt x="35" y="3481"/>
                </a:cubicBezTo>
                <a:cubicBezTo>
                  <a:pt x="52" y="3480"/>
                  <a:pt x="66" y="3493"/>
                  <a:pt x="67" y="3510"/>
                </a:cubicBezTo>
                <a:cubicBezTo>
                  <a:pt x="68" y="3520"/>
                  <a:pt x="68" y="3520"/>
                  <a:pt x="68" y="3520"/>
                </a:cubicBezTo>
                <a:cubicBezTo>
                  <a:pt x="69" y="3537"/>
                  <a:pt x="56" y="3552"/>
                  <a:pt x="39" y="3553"/>
                </a:cubicBezTo>
                <a:cubicBezTo>
                  <a:pt x="38" y="3553"/>
                  <a:pt x="37" y="3553"/>
                  <a:pt x="37" y="3553"/>
                </a:cubicBezTo>
                <a:close/>
                <a:moveTo>
                  <a:pt x="6619" y="3543"/>
                </a:moveTo>
                <a:cubicBezTo>
                  <a:pt x="6618" y="3543"/>
                  <a:pt x="6618" y="3543"/>
                  <a:pt x="6617" y="3543"/>
                </a:cubicBezTo>
                <a:cubicBezTo>
                  <a:pt x="6600" y="3542"/>
                  <a:pt x="6587" y="3527"/>
                  <a:pt x="6588" y="3510"/>
                </a:cubicBezTo>
                <a:cubicBezTo>
                  <a:pt x="6588" y="3500"/>
                  <a:pt x="6588" y="3500"/>
                  <a:pt x="6588" y="3500"/>
                </a:cubicBezTo>
                <a:cubicBezTo>
                  <a:pt x="6589" y="3483"/>
                  <a:pt x="6603" y="3470"/>
                  <a:pt x="6621" y="3470"/>
                </a:cubicBezTo>
                <a:cubicBezTo>
                  <a:pt x="6638" y="3471"/>
                  <a:pt x="6651" y="3486"/>
                  <a:pt x="6650" y="3503"/>
                </a:cubicBezTo>
                <a:cubicBezTo>
                  <a:pt x="6650" y="3513"/>
                  <a:pt x="6650" y="3513"/>
                  <a:pt x="6650" y="3513"/>
                </a:cubicBezTo>
                <a:cubicBezTo>
                  <a:pt x="6649" y="3530"/>
                  <a:pt x="6635" y="3543"/>
                  <a:pt x="6619" y="3543"/>
                </a:cubicBezTo>
                <a:close/>
                <a:moveTo>
                  <a:pt x="31" y="3378"/>
                </a:moveTo>
                <a:cubicBezTo>
                  <a:pt x="14" y="3378"/>
                  <a:pt x="0" y="3364"/>
                  <a:pt x="0" y="3347"/>
                </a:cubicBezTo>
                <a:cubicBezTo>
                  <a:pt x="0" y="3337"/>
                  <a:pt x="0" y="3337"/>
                  <a:pt x="0" y="3337"/>
                </a:cubicBezTo>
                <a:cubicBezTo>
                  <a:pt x="0" y="3320"/>
                  <a:pt x="14" y="3306"/>
                  <a:pt x="31" y="3306"/>
                </a:cubicBezTo>
                <a:cubicBezTo>
                  <a:pt x="48" y="3306"/>
                  <a:pt x="62" y="3320"/>
                  <a:pt x="62" y="3337"/>
                </a:cubicBezTo>
                <a:cubicBezTo>
                  <a:pt x="62" y="3347"/>
                  <a:pt x="62" y="3347"/>
                  <a:pt x="62" y="3347"/>
                </a:cubicBezTo>
                <a:cubicBezTo>
                  <a:pt x="62" y="3364"/>
                  <a:pt x="48" y="3378"/>
                  <a:pt x="31" y="3378"/>
                </a:cubicBezTo>
                <a:cubicBezTo>
                  <a:pt x="31" y="3378"/>
                  <a:pt x="31" y="3378"/>
                  <a:pt x="31" y="3378"/>
                </a:cubicBezTo>
                <a:close/>
                <a:moveTo>
                  <a:pt x="6624" y="3368"/>
                </a:moveTo>
                <a:cubicBezTo>
                  <a:pt x="6624" y="3368"/>
                  <a:pt x="6624" y="3368"/>
                  <a:pt x="6624" y="3368"/>
                </a:cubicBezTo>
                <a:cubicBezTo>
                  <a:pt x="6607" y="3367"/>
                  <a:pt x="6593" y="3353"/>
                  <a:pt x="6593" y="3336"/>
                </a:cubicBezTo>
                <a:cubicBezTo>
                  <a:pt x="6593" y="3326"/>
                  <a:pt x="6593" y="3326"/>
                  <a:pt x="6593" y="3326"/>
                </a:cubicBezTo>
                <a:cubicBezTo>
                  <a:pt x="6593" y="3321"/>
                  <a:pt x="6594" y="3315"/>
                  <a:pt x="6597" y="3311"/>
                </a:cubicBezTo>
                <a:cubicBezTo>
                  <a:pt x="6594" y="3306"/>
                  <a:pt x="6593" y="3301"/>
                  <a:pt x="6593" y="3295"/>
                </a:cubicBezTo>
                <a:cubicBezTo>
                  <a:pt x="6593" y="3285"/>
                  <a:pt x="6593" y="3285"/>
                  <a:pt x="6593" y="3285"/>
                </a:cubicBezTo>
                <a:cubicBezTo>
                  <a:pt x="6592" y="3268"/>
                  <a:pt x="6606" y="3254"/>
                  <a:pt x="6623" y="3254"/>
                </a:cubicBezTo>
                <a:cubicBezTo>
                  <a:pt x="6639" y="3253"/>
                  <a:pt x="6654" y="3267"/>
                  <a:pt x="6654" y="3284"/>
                </a:cubicBezTo>
                <a:cubicBezTo>
                  <a:pt x="6655" y="3295"/>
                  <a:pt x="6655" y="3295"/>
                  <a:pt x="6655" y="3295"/>
                </a:cubicBezTo>
                <a:cubicBezTo>
                  <a:pt x="6655" y="3300"/>
                  <a:pt x="6653" y="3306"/>
                  <a:pt x="6650" y="3310"/>
                </a:cubicBezTo>
                <a:cubicBezTo>
                  <a:pt x="6653" y="3315"/>
                  <a:pt x="6655" y="3320"/>
                  <a:pt x="6655" y="3326"/>
                </a:cubicBezTo>
                <a:cubicBezTo>
                  <a:pt x="6655" y="3337"/>
                  <a:pt x="6655" y="3337"/>
                  <a:pt x="6655" y="3337"/>
                </a:cubicBezTo>
                <a:cubicBezTo>
                  <a:pt x="6655" y="3354"/>
                  <a:pt x="6641" y="3368"/>
                  <a:pt x="6624" y="3368"/>
                </a:cubicBezTo>
                <a:close/>
                <a:moveTo>
                  <a:pt x="35" y="3203"/>
                </a:moveTo>
                <a:cubicBezTo>
                  <a:pt x="34" y="3203"/>
                  <a:pt x="34" y="3203"/>
                  <a:pt x="33" y="3203"/>
                </a:cubicBezTo>
                <a:cubicBezTo>
                  <a:pt x="16" y="3202"/>
                  <a:pt x="3" y="3188"/>
                  <a:pt x="4" y="3171"/>
                </a:cubicBezTo>
                <a:cubicBezTo>
                  <a:pt x="4" y="3160"/>
                  <a:pt x="4" y="3160"/>
                  <a:pt x="4" y="3160"/>
                </a:cubicBezTo>
                <a:cubicBezTo>
                  <a:pt x="5" y="3143"/>
                  <a:pt x="20" y="3130"/>
                  <a:pt x="37" y="3131"/>
                </a:cubicBezTo>
                <a:cubicBezTo>
                  <a:pt x="54" y="3132"/>
                  <a:pt x="67" y="3146"/>
                  <a:pt x="66" y="3163"/>
                </a:cubicBezTo>
                <a:cubicBezTo>
                  <a:pt x="66" y="3173"/>
                  <a:pt x="66" y="3173"/>
                  <a:pt x="66" y="3173"/>
                </a:cubicBezTo>
                <a:cubicBezTo>
                  <a:pt x="65" y="3190"/>
                  <a:pt x="51" y="3203"/>
                  <a:pt x="35" y="3203"/>
                </a:cubicBezTo>
                <a:close/>
                <a:moveTo>
                  <a:pt x="6617" y="3151"/>
                </a:moveTo>
                <a:cubicBezTo>
                  <a:pt x="6601" y="3151"/>
                  <a:pt x="6588" y="3138"/>
                  <a:pt x="6587" y="3122"/>
                </a:cubicBezTo>
                <a:cubicBezTo>
                  <a:pt x="6586" y="3111"/>
                  <a:pt x="6586" y="3111"/>
                  <a:pt x="6586" y="3111"/>
                </a:cubicBezTo>
                <a:cubicBezTo>
                  <a:pt x="6585" y="3094"/>
                  <a:pt x="6598" y="3080"/>
                  <a:pt x="6615" y="3079"/>
                </a:cubicBezTo>
                <a:cubicBezTo>
                  <a:pt x="6632" y="3078"/>
                  <a:pt x="6647" y="3090"/>
                  <a:pt x="6648" y="3107"/>
                </a:cubicBezTo>
                <a:cubicBezTo>
                  <a:pt x="6648" y="3118"/>
                  <a:pt x="6648" y="3118"/>
                  <a:pt x="6648" y="3118"/>
                </a:cubicBezTo>
                <a:cubicBezTo>
                  <a:pt x="6649" y="3135"/>
                  <a:pt x="6636" y="3150"/>
                  <a:pt x="6619" y="3151"/>
                </a:cubicBezTo>
                <a:cubicBezTo>
                  <a:pt x="6619" y="3151"/>
                  <a:pt x="6618" y="3151"/>
                  <a:pt x="6617" y="3151"/>
                </a:cubicBezTo>
                <a:close/>
                <a:moveTo>
                  <a:pt x="47" y="3028"/>
                </a:moveTo>
                <a:cubicBezTo>
                  <a:pt x="46" y="3028"/>
                  <a:pt x="45" y="3028"/>
                  <a:pt x="44" y="3028"/>
                </a:cubicBezTo>
                <a:cubicBezTo>
                  <a:pt x="27" y="3026"/>
                  <a:pt x="15" y="3011"/>
                  <a:pt x="17" y="2994"/>
                </a:cubicBezTo>
                <a:cubicBezTo>
                  <a:pt x="18" y="2984"/>
                  <a:pt x="18" y="2984"/>
                  <a:pt x="18" y="2984"/>
                </a:cubicBezTo>
                <a:cubicBezTo>
                  <a:pt x="19" y="2967"/>
                  <a:pt x="35" y="2954"/>
                  <a:pt x="52" y="2956"/>
                </a:cubicBezTo>
                <a:cubicBezTo>
                  <a:pt x="69" y="2958"/>
                  <a:pt x="81" y="2973"/>
                  <a:pt x="79" y="2990"/>
                </a:cubicBezTo>
                <a:cubicBezTo>
                  <a:pt x="78" y="3000"/>
                  <a:pt x="78" y="3000"/>
                  <a:pt x="78" y="3000"/>
                </a:cubicBezTo>
                <a:cubicBezTo>
                  <a:pt x="77" y="3016"/>
                  <a:pt x="63" y="3028"/>
                  <a:pt x="47" y="3028"/>
                </a:cubicBezTo>
                <a:close/>
                <a:moveTo>
                  <a:pt x="6602" y="2976"/>
                </a:moveTo>
                <a:cubicBezTo>
                  <a:pt x="6587" y="2976"/>
                  <a:pt x="6573" y="2965"/>
                  <a:pt x="6571" y="2949"/>
                </a:cubicBezTo>
                <a:cubicBezTo>
                  <a:pt x="6570" y="2939"/>
                  <a:pt x="6570" y="2939"/>
                  <a:pt x="6570" y="2939"/>
                </a:cubicBezTo>
                <a:cubicBezTo>
                  <a:pt x="6568" y="2922"/>
                  <a:pt x="6580" y="2906"/>
                  <a:pt x="6597" y="2904"/>
                </a:cubicBezTo>
                <a:cubicBezTo>
                  <a:pt x="6614" y="2902"/>
                  <a:pt x="6630" y="2914"/>
                  <a:pt x="6632" y="2931"/>
                </a:cubicBezTo>
                <a:cubicBezTo>
                  <a:pt x="6633" y="2942"/>
                  <a:pt x="6633" y="2942"/>
                  <a:pt x="6633" y="2942"/>
                </a:cubicBezTo>
                <a:cubicBezTo>
                  <a:pt x="6635" y="2959"/>
                  <a:pt x="6623" y="2974"/>
                  <a:pt x="6606" y="2976"/>
                </a:cubicBezTo>
                <a:cubicBezTo>
                  <a:pt x="6604" y="2976"/>
                  <a:pt x="6603" y="2976"/>
                  <a:pt x="6602" y="2976"/>
                </a:cubicBezTo>
                <a:close/>
                <a:moveTo>
                  <a:pt x="69" y="2854"/>
                </a:moveTo>
                <a:cubicBezTo>
                  <a:pt x="68" y="2854"/>
                  <a:pt x="66" y="2854"/>
                  <a:pt x="65" y="2854"/>
                </a:cubicBezTo>
                <a:cubicBezTo>
                  <a:pt x="48" y="2851"/>
                  <a:pt x="36" y="2836"/>
                  <a:pt x="39" y="2819"/>
                </a:cubicBezTo>
                <a:cubicBezTo>
                  <a:pt x="40" y="2808"/>
                  <a:pt x="40" y="2808"/>
                  <a:pt x="40" y="2808"/>
                </a:cubicBezTo>
                <a:cubicBezTo>
                  <a:pt x="43" y="2792"/>
                  <a:pt x="59" y="2780"/>
                  <a:pt x="76" y="2783"/>
                </a:cubicBezTo>
                <a:cubicBezTo>
                  <a:pt x="93" y="2785"/>
                  <a:pt x="104" y="2801"/>
                  <a:pt x="101" y="2818"/>
                </a:cubicBezTo>
                <a:cubicBezTo>
                  <a:pt x="100" y="2828"/>
                  <a:pt x="100" y="2828"/>
                  <a:pt x="100" y="2828"/>
                </a:cubicBezTo>
                <a:cubicBezTo>
                  <a:pt x="97" y="2843"/>
                  <a:pt x="84" y="2854"/>
                  <a:pt x="69" y="2854"/>
                </a:cubicBezTo>
                <a:close/>
                <a:moveTo>
                  <a:pt x="6577" y="2803"/>
                </a:moveTo>
                <a:cubicBezTo>
                  <a:pt x="6563" y="2803"/>
                  <a:pt x="6549" y="2792"/>
                  <a:pt x="6547" y="2777"/>
                </a:cubicBezTo>
                <a:cubicBezTo>
                  <a:pt x="6545" y="2767"/>
                  <a:pt x="6545" y="2767"/>
                  <a:pt x="6545" y="2767"/>
                </a:cubicBezTo>
                <a:cubicBezTo>
                  <a:pt x="6542" y="2750"/>
                  <a:pt x="6554" y="2734"/>
                  <a:pt x="6570" y="2731"/>
                </a:cubicBezTo>
                <a:cubicBezTo>
                  <a:pt x="6587" y="2728"/>
                  <a:pt x="6603" y="2740"/>
                  <a:pt x="6606" y="2756"/>
                </a:cubicBezTo>
                <a:cubicBezTo>
                  <a:pt x="6608" y="2767"/>
                  <a:pt x="6608" y="2767"/>
                  <a:pt x="6608" y="2767"/>
                </a:cubicBezTo>
                <a:cubicBezTo>
                  <a:pt x="6611" y="2783"/>
                  <a:pt x="6599" y="2799"/>
                  <a:pt x="6583" y="2802"/>
                </a:cubicBezTo>
                <a:cubicBezTo>
                  <a:pt x="6581" y="2803"/>
                  <a:pt x="6579" y="2803"/>
                  <a:pt x="6577" y="2803"/>
                </a:cubicBezTo>
                <a:close/>
                <a:moveTo>
                  <a:pt x="100" y="2682"/>
                </a:moveTo>
                <a:cubicBezTo>
                  <a:pt x="98" y="2682"/>
                  <a:pt x="96" y="2682"/>
                  <a:pt x="94" y="2681"/>
                </a:cubicBezTo>
                <a:cubicBezTo>
                  <a:pt x="77" y="2678"/>
                  <a:pt x="67" y="2662"/>
                  <a:pt x="70" y="2645"/>
                </a:cubicBezTo>
                <a:cubicBezTo>
                  <a:pt x="72" y="2635"/>
                  <a:pt x="72" y="2635"/>
                  <a:pt x="72" y="2635"/>
                </a:cubicBezTo>
                <a:cubicBezTo>
                  <a:pt x="76" y="2618"/>
                  <a:pt x="92" y="2607"/>
                  <a:pt x="109" y="2611"/>
                </a:cubicBezTo>
                <a:cubicBezTo>
                  <a:pt x="126" y="2614"/>
                  <a:pt x="136" y="2631"/>
                  <a:pt x="133" y="2647"/>
                </a:cubicBezTo>
                <a:cubicBezTo>
                  <a:pt x="131" y="2657"/>
                  <a:pt x="131" y="2657"/>
                  <a:pt x="131" y="2657"/>
                </a:cubicBezTo>
                <a:cubicBezTo>
                  <a:pt x="128" y="2672"/>
                  <a:pt x="115" y="2682"/>
                  <a:pt x="100" y="2682"/>
                </a:cubicBezTo>
                <a:close/>
                <a:moveTo>
                  <a:pt x="6544" y="2631"/>
                </a:moveTo>
                <a:cubicBezTo>
                  <a:pt x="6529" y="2631"/>
                  <a:pt x="6517" y="2621"/>
                  <a:pt x="6513" y="2607"/>
                </a:cubicBezTo>
                <a:cubicBezTo>
                  <a:pt x="6511" y="2597"/>
                  <a:pt x="6511" y="2597"/>
                  <a:pt x="6511" y="2597"/>
                </a:cubicBezTo>
                <a:cubicBezTo>
                  <a:pt x="6507" y="2580"/>
                  <a:pt x="6518" y="2564"/>
                  <a:pt x="6534" y="2560"/>
                </a:cubicBezTo>
                <a:cubicBezTo>
                  <a:pt x="6551" y="2556"/>
                  <a:pt x="6568" y="2566"/>
                  <a:pt x="6571" y="2583"/>
                </a:cubicBezTo>
                <a:cubicBezTo>
                  <a:pt x="6574" y="2593"/>
                  <a:pt x="6574" y="2593"/>
                  <a:pt x="6574" y="2593"/>
                </a:cubicBezTo>
                <a:cubicBezTo>
                  <a:pt x="6577" y="2610"/>
                  <a:pt x="6567" y="2626"/>
                  <a:pt x="6550" y="2630"/>
                </a:cubicBezTo>
                <a:cubicBezTo>
                  <a:pt x="6548" y="2631"/>
                  <a:pt x="6546" y="2631"/>
                  <a:pt x="6544" y="2631"/>
                </a:cubicBezTo>
                <a:close/>
                <a:moveTo>
                  <a:pt x="141" y="2512"/>
                </a:moveTo>
                <a:cubicBezTo>
                  <a:pt x="138" y="2512"/>
                  <a:pt x="135" y="2511"/>
                  <a:pt x="133" y="2511"/>
                </a:cubicBezTo>
                <a:cubicBezTo>
                  <a:pt x="116" y="2506"/>
                  <a:pt x="106" y="2489"/>
                  <a:pt x="111" y="2473"/>
                </a:cubicBezTo>
                <a:cubicBezTo>
                  <a:pt x="113" y="2463"/>
                  <a:pt x="113" y="2463"/>
                  <a:pt x="113" y="2463"/>
                </a:cubicBezTo>
                <a:cubicBezTo>
                  <a:pt x="118" y="2446"/>
                  <a:pt x="135" y="2436"/>
                  <a:pt x="151" y="2441"/>
                </a:cubicBezTo>
                <a:cubicBezTo>
                  <a:pt x="168" y="2445"/>
                  <a:pt x="178" y="2462"/>
                  <a:pt x="173" y="2479"/>
                </a:cubicBezTo>
                <a:cubicBezTo>
                  <a:pt x="171" y="2489"/>
                  <a:pt x="171" y="2489"/>
                  <a:pt x="171" y="2489"/>
                </a:cubicBezTo>
                <a:cubicBezTo>
                  <a:pt x="167" y="2502"/>
                  <a:pt x="154" y="2512"/>
                  <a:pt x="141" y="2512"/>
                </a:cubicBezTo>
                <a:close/>
                <a:moveTo>
                  <a:pt x="6501" y="2461"/>
                </a:moveTo>
                <a:cubicBezTo>
                  <a:pt x="6487" y="2461"/>
                  <a:pt x="6475" y="2452"/>
                  <a:pt x="6471" y="2438"/>
                </a:cubicBezTo>
                <a:cubicBezTo>
                  <a:pt x="6468" y="2429"/>
                  <a:pt x="6468" y="2429"/>
                  <a:pt x="6468" y="2429"/>
                </a:cubicBezTo>
                <a:cubicBezTo>
                  <a:pt x="6463" y="2412"/>
                  <a:pt x="6473" y="2395"/>
                  <a:pt x="6489" y="2391"/>
                </a:cubicBezTo>
                <a:cubicBezTo>
                  <a:pt x="6506" y="2386"/>
                  <a:pt x="6523" y="2395"/>
                  <a:pt x="6528" y="2412"/>
                </a:cubicBezTo>
                <a:cubicBezTo>
                  <a:pt x="6530" y="2422"/>
                  <a:pt x="6530" y="2422"/>
                  <a:pt x="6530" y="2422"/>
                </a:cubicBezTo>
                <a:cubicBezTo>
                  <a:pt x="6535" y="2438"/>
                  <a:pt x="6525" y="2455"/>
                  <a:pt x="6509" y="2460"/>
                </a:cubicBezTo>
                <a:cubicBezTo>
                  <a:pt x="6506" y="2461"/>
                  <a:pt x="6503" y="2461"/>
                  <a:pt x="6501" y="2461"/>
                </a:cubicBezTo>
                <a:close/>
                <a:moveTo>
                  <a:pt x="190" y="2344"/>
                </a:moveTo>
                <a:cubicBezTo>
                  <a:pt x="187" y="2344"/>
                  <a:pt x="184" y="2343"/>
                  <a:pt x="180" y="2342"/>
                </a:cubicBezTo>
                <a:cubicBezTo>
                  <a:pt x="164" y="2337"/>
                  <a:pt x="155" y="2319"/>
                  <a:pt x="161" y="2303"/>
                </a:cubicBezTo>
                <a:cubicBezTo>
                  <a:pt x="164" y="2293"/>
                  <a:pt x="164" y="2293"/>
                  <a:pt x="164" y="2293"/>
                </a:cubicBezTo>
                <a:cubicBezTo>
                  <a:pt x="169" y="2277"/>
                  <a:pt x="187" y="2268"/>
                  <a:pt x="203" y="2273"/>
                </a:cubicBezTo>
                <a:cubicBezTo>
                  <a:pt x="219" y="2279"/>
                  <a:pt x="228" y="2296"/>
                  <a:pt x="223" y="2312"/>
                </a:cubicBezTo>
                <a:cubicBezTo>
                  <a:pt x="219" y="2322"/>
                  <a:pt x="219" y="2322"/>
                  <a:pt x="219" y="2322"/>
                </a:cubicBezTo>
                <a:cubicBezTo>
                  <a:pt x="215" y="2335"/>
                  <a:pt x="203" y="2344"/>
                  <a:pt x="190" y="2344"/>
                </a:cubicBezTo>
                <a:close/>
                <a:moveTo>
                  <a:pt x="6449" y="2294"/>
                </a:moveTo>
                <a:cubicBezTo>
                  <a:pt x="6436" y="2294"/>
                  <a:pt x="6424" y="2286"/>
                  <a:pt x="6419" y="2273"/>
                </a:cubicBezTo>
                <a:cubicBezTo>
                  <a:pt x="6416" y="2263"/>
                  <a:pt x="6416" y="2263"/>
                  <a:pt x="6416" y="2263"/>
                </a:cubicBezTo>
                <a:cubicBezTo>
                  <a:pt x="6410" y="2247"/>
                  <a:pt x="6419" y="2230"/>
                  <a:pt x="6435" y="2224"/>
                </a:cubicBezTo>
                <a:cubicBezTo>
                  <a:pt x="6451" y="2218"/>
                  <a:pt x="6469" y="2227"/>
                  <a:pt x="6474" y="2243"/>
                </a:cubicBezTo>
                <a:cubicBezTo>
                  <a:pt x="6478" y="2253"/>
                  <a:pt x="6478" y="2253"/>
                  <a:pt x="6478" y="2253"/>
                </a:cubicBezTo>
                <a:cubicBezTo>
                  <a:pt x="6483" y="2269"/>
                  <a:pt x="6475" y="2287"/>
                  <a:pt x="6458" y="2292"/>
                </a:cubicBezTo>
                <a:cubicBezTo>
                  <a:pt x="6455" y="2293"/>
                  <a:pt x="6452" y="2294"/>
                  <a:pt x="6449" y="2294"/>
                </a:cubicBezTo>
                <a:close/>
                <a:moveTo>
                  <a:pt x="248" y="2178"/>
                </a:moveTo>
                <a:cubicBezTo>
                  <a:pt x="245" y="2178"/>
                  <a:pt x="241" y="2177"/>
                  <a:pt x="237" y="2176"/>
                </a:cubicBezTo>
                <a:cubicBezTo>
                  <a:pt x="221" y="2170"/>
                  <a:pt x="213" y="2152"/>
                  <a:pt x="219" y="2136"/>
                </a:cubicBezTo>
                <a:cubicBezTo>
                  <a:pt x="223" y="2126"/>
                  <a:pt x="223" y="2126"/>
                  <a:pt x="223" y="2126"/>
                </a:cubicBezTo>
                <a:cubicBezTo>
                  <a:pt x="229" y="2110"/>
                  <a:pt x="247" y="2102"/>
                  <a:pt x="263" y="2109"/>
                </a:cubicBezTo>
                <a:cubicBezTo>
                  <a:pt x="279" y="2115"/>
                  <a:pt x="287" y="2133"/>
                  <a:pt x="281" y="2148"/>
                </a:cubicBezTo>
                <a:cubicBezTo>
                  <a:pt x="277" y="2158"/>
                  <a:pt x="277" y="2158"/>
                  <a:pt x="277" y="2158"/>
                </a:cubicBezTo>
                <a:cubicBezTo>
                  <a:pt x="273" y="2170"/>
                  <a:pt x="261" y="2178"/>
                  <a:pt x="248" y="2178"/>
                </a:cubicBezTo>
                <a:close/>
                <a:moveTo>
                  <a:pt x="6388" y="2130"/>
                </a:moveTo>
                <a:cubicBezTo>
                  <a:pt x="6375" y="2130"/>
                  <a:pt x="6364" y="2122"/>
                  <a:pt x="6359" y="2110"/>
                </a:cubicBezTo>
                <a:cubicBezTo>
                  <a:pt x="6355" y="2101"/>
                  <a:pt x="6355" y="2101"/>
                  <a:pt x="6355" y="2101"/>
                </a:cubicBezTo>
                <a:cubicBezTo>
                  <a:pt x="6349" y="2085"/>
                  <a:pt x="6356" y="2067"/>
                  <a:pt x="6372" y="2060"/>
                </a:cubicBezTo>
                <a:cubicBezTo>
                  <a:pt x="6388" y="2054"/>
                  <a:pt x="6406" y="2062"/>
                  <a:pt x="6412" y="2078"/>
                </a:cubicBezTo>
                <a:cubicBezTo>
                  <a:pt x="6416" y="2087"/>
                  <a:pt x="6416" y="2087"/>
                  <a:pt x="6416" y="2087"/>
                </a:cubicBezTo>
                <a:cubicBezTo>
                  <a:pt x="6423" y="2103"/>
                  <a:pt x="6415" y="2121"/>
                  <a:pt x="6399" y="2127"/>
                </a:cubicBezTo>
                <a:cubicBezTo>
                  <a:pt x="6395" y="2129"/>
                  <a:pt x="6391" y="2130"/>
                  <a:pt x="6388" y="2130"/>
                </a:cubicBezTo>
                <a:close/>
                <a:moveTo>
                  <a:pt x="316" y="2016"/>
                </a:moveTo>
                <a:cubicBezTo>
                  <a:pt x="311" y="2016"/>
                  <a:pt x="307" y="2015"/>
                  <a:pt x="303" y="2013"/>
                </a:cubicBezTo>
                <a:cubicBezTo>
                  <a:pt x="287" y="2006"/>
                  <a:pt x="280" y="1988"/>
                  <a:pt x="287" y="1972"/>
                </a:cubicBezTo>
                <a:cubicBezTo>
                  <a:pt x="292" y="1963"/>
                  <a:pt x="292" y="1963"/>
                  <a:pt x="292" y="1963"/>
                </a:cubicBezTo>
                <a:cubicBezTo>
                  <a:pt x="299" y="1947"/>
                  <a:pt x="317" y="1940"/>
                  <a:pt x="332" y="1947"/>
                </a:cubicBezTo>
                <a:cubicBezTo>
                  <a:pt x="348" y="1954"/>
                  <a:pt x="355" y="1973"/>
                  <a:pt x="348" y="1988"/>
                </a:cubicBezTo>
                <a:cubicBezTo>
                  <a:pt x="344" y="1997"/>
                  <a:pt x="344" y="1997"/>
                  <a:pt x="344" y="1997"/>
                </a:cubicBezTo>
                <a:cubicBezTo>
                  <a:pt x="339" y="2009"/>
                  <a:pt x="327" y="2016"/>
                  <a:pt x="316" y="2016"/>
                </a:cubicBezTo>
                <a:close/>
                <a:moveTo>
                  <a:pt x="6318" y="1969"/>
                </a:moveTo>
                <a:cubicBezTo>
                  <a:pt x="6307" y="1969"/>
                  <a:pt x="6295" y="1963"/>
                  <a:pt x="6290" y="1951"/>
                </a:cubicBezTo>
                <a:cubicBezTo>
                  <a:pt x="6286" y="1942"/>
                  <a:pt x="6286" y="1942"/>
                  <a:pt x="6286" y="1942"/>
                </a:cubicBezTo>
                <a:cubicBezTo>
                  <a:pt x="6279" y="1927"/>
                  <a:pt x="6285" y="1908"/>
                  <a:pt x="6301" y="1901"/>
                </a:cubicBezTo>
                <a:cubicBezTo>
                  <a:pt x="6316" y="1894"/>
                  <a:pt x="6335" y="1900"/>
                  <a:pt x="6342" y="1916"/>
                </a:cubicBezTo>
                <a:cubicBezTo>
                  <a:pt x="6346" y="1925"/>
                  <a:pt x="6346" y="1925"/>
                  <a:pt x="6346" y="1925"/>
                </a:cubicBezTo>
                <a:cubicBezTo>
                  <a:pt x="6353" y="1941"/>
                  <a:pt x="6347" y="1959"/>
                  <a:pt x="6331" y="1966"/>
                </a:cubicBezTo>
                <a:cubicBezTo>
                  <a:pt x="6327" y="1968"/>
                  <a:pt x="6323" y="1969"/>
                  <a:pt x="6318" y="1969"/>
                </a:cubicBezTo>
                <a:close/>
                <a:moveTo>
                  <a:pt x="391" y="1857"/>
                </a:moveTo>
                <a:cubicBezTo>
                  <a:pt x="387" y="1857"/>
                  <a:pt x="382" y="1856"/>
                  <a:pt x="377" y="1854"/>
                </a:cubicBezTo>
                <a:cubicBezTo>
                  <a:pt x="362" y="1846"/>
                  <a:pt x="356" y="1828"/>
                  <a:pt x="364" y="1812"/>
                </a:cubicBezTo>
                <a:cubicBezTo>
                  <a:pt x="369" y="1803"/>
                  <a:pt x="369" y="1803"/>
                  <a:pt x="369" y="1803"/>
                </a:cubicBezTo>
                <a:cubicBezTo>
                  <a:pt x="376" y="1788"/>
                  <a:pt x="395" y="1782"/>
                  <a:pt x="410" y="1790"/>
                </a:cubicBezTo>
                <a:cubicBezTo>
                  <a:pt x="425" y="1798"/>
                  <a:pt x="431" y="1816"/>
                  <a:pt x="423" y="1832"/>
                </a:cubicBezTo>
                <a:cubicBezTo>
                  <a:pt x="419" y="1841"/>
                  <a:pt x="419" y="1841"/>
                  <a:pt x="419" y="1841"/>
                </a:cubicBezTo>
                <a:cubicBezTo>
                  <a:pt x="413" y="1851"/>
                  <a:pt x="403" y="1857"/>
                  <a:pt x="391" y="1857"/>
                </a:cubicBezTo>
                <a:close/>
                <a:moveTo>
                  <a:pt x="6240" y="1813"/>
                </a:moveTo>
                <a:cubicBezTo>
                  <a:pt x="6229" y="1813"/>
                  <a:pt x="6218" y="1807"/>
                  <a:pt x="6213" y="1796"/>
                </a:cubicBezTo>
                <a:cubicBezTo>
                  <a:pt x="6208" y="1787"/>
                  <a:pt x="6208" y="1787"/>
                  <a:pt x="6208" y="1787"/>
                </a:cubicBezTo>
                <a:cubicBezTo>
                  <a:pt x="6200" y="1772"/>
                  <a:pt x="6206" y="1753"/>
                  <a:pt x="6221" y="1745"/>
                </a:cubicBezTo>
                <a:cubicBezTo>
                  <a:pt x="6236" y="1737"/>
                  <a:pt x="6255" y="1743"/>
                  <a:pt x="6263" y="1758"/>
                </a:cubicBezTo>
                <a:cubicBezTo>
                  <a:pt x="6268" y="1767"/>
                  <a:pt x="6268" y="1767"/>
                  <a:pt x="6268" y="1767"/>
                </a:cubicBezTo>
                <a:cubicBezTo>
                  <a:pt x="6276" y="1783"/>
                  <a:pt x="6270" y="1801"/>
                  <a:pt x="6255" y="1809"/>
                </a:cubicBezTo>
                <a:cubicBezTo>
                  <a:pt x="6250" y="1812"/>
                  <a:pt x="6245" y="1813"/>
                  <a:pt x="6240" y="1813"/>
                </a:cubicBezTo>
                <a:close/>
                <a:moveTo>
                  <a:pt x="475" y="1704"/>
                </a:moveTo>
                <a:cubicBezTo>
                  <a:pt x="470" y="1704"/>
                  <a:pt x="465" y="1702"/>
                  <a:pt x="460" y="1699"/>
                </a:cubicBezTo>
                <a:cubicBezTo>
                  <a:pt x="445" y="1691"/>
                  <a:pt x="440" y="1672"/>
                  <a:pt x="449" y="1657"/>
                </a:cubicBezTo>
                <a:cubicBezTo>
                  <a:pt x="454" y="1648"/>
                  <a:pt x="454" y="1648"/>
                  <a:pt x="454" y="1648"/>
                </a:cubicBezTo>
                <a:cubicBezTo>
                  <a:pt x="462" y="1633"/>
                  <a:pt x="481" y="1628"/>
                  <a:pt x="496" y="1637"/>
                </a:cubicBezTo>
                <a:cubicBezTo>
                  <a:pt x="511" y="1646"/>
                  <a:pt x="516" y="1665"/>
                  <a:pt x="507" y="1679"/>
                </a:cubicBezTo>
                <a:cubicBezTo>
                  <a:pt x="502" y="1688"/>
                  <a:pt x="502" y="1688"/>
                  <a:pt x="502" y="1688"/>
                </a:cubicBezTo>
                <a:cubicBezTo>
                  <a:pt x="496" y="1698"/>
                  <a:pt x="486" y="1704"/>
                  <a:pt x="475" y="1704"/>
                </a:cubicBezTo>
                <a:close/>
                <a:moveTo>
                  <a:pt x="6154" y="1660"/>
                </a:moveTo>
                <a:cubicBezTo>
                  <a:pt x="6144" y="1660"/>
                  <a:pt x="6133" y="1655"/>
                  <a:pt x="6128" y="1645"/>
                </a:cubicBezTo>
                <a:cubicBezTo>
                  <a:pt x="6122" y="1637"/>
                  <a:pt x="6122" y="1637"/>
                  <a:pt x="6122" y="1637"/>
                </a:cubicBezTo>
                <a:cubicBezTo>
                  <a:pt x="6114" y="1622"/>
                  <a:pt x="6118" y="1603"/>
                  <a:pt x="6133" y="1594"/>
                </a:cubicBezTo>
                <a:cubicBezTo>
                  <a:pt x="6147" y="1585"/>
                  <a:pt x="6166" y="1590"/>
                  <a:pt x="6175" y="1605"/>
                </a:cubicBezTo>
                <a:cubicBezTo>
                  <a:pt x="6181" y="1614"/>
                  <a:pt x="6181" y="1614"/>
                  <a:pt x="6181" y="1614"/>
                </a:cubicBezTo>
                <a:cubicBezTo>
                  <a:pt x="6189" y="1628"/>
                  <a:pt x="6185" y="1647"/>
                  <a:pt x="6170" y="1656"/>
                </a:cubicBezTo>
                <a:cubicBezTo>
                  <a:pt x="6165" y="1659"/>
                  <a:pt x="6160" y="1660"/>
                  <a:pt x="6154" y="1660"/>
                </a:cubicBezTo>
                <a:close/>
                <a:moveTo>
                  <a:pt x="567" y="1554"/>
                </a:moveTo>
                <a:cubicBezTo>
                  <a:pt x="562" y="1554"/>
                  <a:pt x="556" y="1553"/>
                  <a:pt x="551" y="1549"/>
                </a:cubicBezTo>
                <a:cubicBezTo>
                  <a:pt x="536" y="1540"/>
                  <a:pt x="532" y="1521"/>
                  <a:pt x="542" y="1506"/>
                </a:cubicBezTo>
                <a:cubicBezTo>
                  <a:pt x="547" y="1498"/>
                  <a:pt x="547" y="1498"/>
                  <a:pt x="547" y="1498"/>
                </a:cubicBezTo>
                <a:cubicBezTo>
                  <a:pt x="557" y="1483"/>
                  <a:pt x="576" y="1480"/>
                  <a:pt x="590" y="1489"/>
                </a:cubicBezTo>
                <a:cubicBezTo>
                  <a:pt x="604" y="1498"/>
                  <a:pt x="608" y="1517"/>
                  <a:pt x="599" y="1532"/>
                </a:cubicBezTo>
                <a:cubicBezTo>
                  <a:pt x="593" y="1540"/>
                  <a:pt x="593" y="1540"/>
                  <a:pt x="593" y="1540"/>
                </a:cubicBezTo>
                <a:cubicBezTo>
                  <a:pt x="587" y="1549"/>
                  <a:pt x="578" y="1554"/>
                  <a:pt x="567" y="1554"/>
                </a:cubicBezTo>
                <a:close/>
                <a:moveTo>
                  <a:pt x="6060" y="1513"/>
                </a:moveTo>
                <a:cubicBezTo>
                  <a:pt x="6050" y="1513"/>
                  <a:pt x="6040" y="1508"/>
                  <a:pt x="6034" y="1499"/>
                </a:cubicBezTo>
                <a:cubicBezTo>
                  <a:pt x="6029" y="1491"/>
                  <a:pt x="6029" y="1491"/>
                  <a:pt x="6029" y="1491"/>
                </a:cubicBezTo>
                <a:cubicBezTo>
                  <a:pt x="6019" y="1477"/>
                  <a:pt x="6023" y="1458"/>
                  <a:pt x="6037" y="1448"/>
                </a:cubicBezTo>
                <a:cubicBezTo>
                  <a:pt x="6051" y="1438"/>
                  <a:pt x="6070" y="1442"/>
                  <a:pt x="6080" y="1456"/>
                </a:cubicBezTo>
                <a:cubicBezTo>
                  <a:pt x="6086" y="1465"/>
                  <a:pt x="6086" y="1465"/>
                  <a:pt x="6086" y="1465"/>
                </a:cubicBezTo>
                <a:cubicBezTo>
                  <a:pt x="6095" y="1479"/>
                  <a:pt x="6091" y="1498"/>
                  <a:pt x="6077" y="1508"/>
                </a:cubicBezTo>
                <a:cubicBezTo>
                  <a:pt x="6072" y="1511"/>
                  <a:pt x="6066" y="1513"/>
                  <a:pt x="6060" y="1513"/>
                </a:cubicBezTo>
                <a:close/>
                <a:moveTo>
                  <a:pt x="667" y="1410"/>
                </a:moveTo>
                <a:cubicBezTo>
                  <a:pt x="661" y="1410"/>
                  <a:pt x="655" y="1408"/>
                  <a:pt x="649" y="1404"/>
                </a:cubicBezTo>
                <a:cubicBezTo>
                  <a:pt x="635" y="1394"/>
                  <a:pt x="632" y="1375"/>
                  <a:pt x="642" y="1361"/>
                </a:cubicBezTo>
                <a:cubicBezTo>
                  <a:pt x="649" y="1353"/>
                  <a:pt x="649" y="1353"/>
                  <a:pt x="649" y="1353"/>
                </a:cubicBezTo>
                <a:cubicBezTo>
                  <a:pt x="659" y="1339"/>
                  <a:pt x="678" y="1336"/>
                  <a:pt x="692" y="1346"/>
                </a:cubicBezTo>
                <a:cubicBezTo>
                  <a:pt x="706" y="1356"/>
                  <a:pt x="708" y="1376"/>
                  <a:pt x="698" y="1389"/>
                </a:cubicBezTo>
                <a:cubicBezTo>
                  <a:pt x="692" y="1398"/>
                  <a:pt x="692" y="1398"/>
                  <a:pt x="692" y="1398"/>
                </a:cubicBezTo>
                <a:cubicBezTo>
                  <a:pt x="686" y="1406"/>
                  <a:pt x="677" y="1410"/>
                  <a:pt x="667" y="1410"/>
                </a:cubicBezTo>
                <a:close/>
                <a:moveTo>
                  <a:pt x="5958" y="1371"/>
                </a:moveTo>
                <a:cubicBezTo>
                  <a:pt x="5949" y="1371"/>
                  <a:pt x="5940" y="1366"/>
                  <a:pt x="5933" y="1358"/>
                </a:cubicBezTo>
                <a:cubicBezTo>
                  <a:pt x="5927" y="1350"/>
                  <a:pt x="5927" y="1350"/>
                  <a:pt x="5927" y="1350"/>
                </a:cubicBezTo>
                <a:cubicBezTo>
                  <a:pt x="5917" y="1337"/>
                  <a:pt x="5920" y="1317"/>
                  <a:pt x="5933" y="1307"/>
                </a:cubicBezTo>
                <a:cubicBezTo>
                  <a:pt x="5947" y="1297"/>
                  <a:pt x="5966" y="1299"/>
                  <a:pt x="5977" y="1313"/>
                </a:cubicBezTo>
                <a:cubicBezTo>
                  <a:pt x="5983" y="1321"/>
                  <a:pt x="5983" y="1321"/>
                  <a:pt x="5983" y="1321"/>
                </a:cubicBezTo>
                <a:cubicBezTo>
                  <a:pt x="5993" y="1335"/>
                  <a:pt x="5990" y="1354"/>
                  <a:pt x="5977" y="1364"/>
                </a:cubicBezTo>
                <a:cubicBezTo>
                  <a:pt x="5971" y="1369"/>
                  <a:pt x="5965" y="1371"/>
                  <a:pt x="5958" y="1371"/>
                </a:cubicBezTo>
                <a:close/>
                <a:moveTo>
                  <a:pt x="775" y="1272"/>
                </a:moveTo>
                <a:cubicBezTo>
                  <a:pt x="768" y="1272"/>
                  <a:pt x="761" y="1269"/>
                  <a:pt x="755" y="1265"/>
                </a:cubicBezTo>
                <a:cubicBezTo>
                  <a:pt x="742" y="1254"/>
                  <a:pt x="740" y="1234"/>
                  <a:pt x="751" y="1221"/>
                </a:cubicBezTo>
                <a:cubicBezTo>
                  <a:pt x="757" y="1213"/>
                  <a:pt x="757" y="1213"/>
                  <a:pt x="757" y="1213"/>
                </a:cubicBezTo>
                <a:cubicBezTo>
                  <a:pt x="768" y="1200"/>
                  <a:pt x="788" y="1198"/>
                  <a:pt x="801" y="1209"/>
                </a:cubicBezTo>
                <a:cubicBezTo>
                  <a:pt x="814" y="1220"/>
                  <a:pt x="816" y="1239"/>
                  <a:pt x="805" y="1252"/>
                </a:cubicBezTo>
                <a:cubicBezTo>
                  <a:pt x="799" y="1260"/>
                  <a:pt x="799" y="1260"/>
                  <a:pt x="799" y="1260"/>
                </a:cubicBezTo>
                <a:cubicBezTo>
                  <a:pt x="792" y="1268"/>
                  <a:pt x="784" y="1272"/>
                  <a:pt x="775" y="1272"/>
                </a:cubicBezTo>
                <a:close/>
                <a:moveTo>
                  <a:pt x="5849" y="1234"/>
                </a:moveTo>
                <a:cubicBezTo>
                  <a:pt x="5840" y="1234"/>
                  <a:pt x="5831" y="1230"/>
                  <a:pt x="5825" y="1223"/>
                </a:cubicBezTo>
                <a:cubicBezTo>
                  <a:pt x="5819" y="1215"/>
                  <a:pt x="5819" y="1215"/>
                  <a:pt x="5819" y="1215"/>
                </a:cubicBezTo>
                <a:cubicBezTo>
                  <a:pt x="5808" y="1202"/>
                  <a:pt x="5809" y="1182"/>
                  <a:pt x="5822" y="1171"/>
                </a:cubicBezTo>
                <a:cubicBezTo>
                  <a:pt x="5835" y="1160"/>
                  <a:pt x="5855" y="1162"/>
                  <a:pt x="5866" y="1175"/>
                </a:cubicBezTo>
                <a:cubicBezTo>
                  <a:pt x="5873" y="1183"/>
                  <a:pt x="5873" y="1183"/>
                  <a:pt x="5873" y="1183"/>
                </a:cubicBezTo>
                <a:cubicBezTo>
                  <a:pt x="5884" y="1196"/>
                  <a:pt x="5882" y="1216"/>
                  <a:pt x="5869" y="1227"/>
                </a:cubicBezTo>
                <a:cubicBezTo>
                  <a:pt x="5863" y="1231"/>
                  <a:pt x="5856" y="1234"/>
                  <a:pt x="5849" y="1234"/>
                </a:cubicBezTo>
                <a:close/>
                <a:moveTo>
                  <a:pt x="889" y="1139"/>
                </a:moveTo>
                <a:cubicBezTo>
                  <a:pt x="882" y="1139"/>
                  <a:pt x="874" y="1136"/>
                  <a:pt x="868" y="1131"/>
                </a:cubicBezTo>
                <a:cubicBezTo>
                  <a:pt x="856" y="1119"/>
                  <a:pt x="855" y="1100"/>
                  <a:pt x="866" y="1087"/>
                </a:cubicBezTo>
                <a:cubicBezTo>
                  <a:pt x="873" y="1080"/>
                  <a:pt x="873" y="1080"/>
                  <a:pt x="873" y="1080"/>
                </a:cubicBezTo>
                <a:cubicBezTo>
                  <a:pt x="885" y="1067"/>
                  <a:pt x="904" y="1066"/>
                  <a:pt x="917" y="1078"/>
                </a:cubicBezTo>
                <a:cubicBezTo>
                  <a:pt x="930" y="1089"/>
                  <a:pt x="930" y="1109"/>
                  <a:pt x="919" y="1121"/>
                </a:cubicBezTo>
                <a:cubicBezTo>
                  <a:pt x="912" y="1129"/>
                  <a:pt x="912" y="1129"/>
                  <a:pt x="912" y="1129"/>
                </a:cubicBezTo>
                <a:cubicBezTo>
                  <a:pt x="906" y="1136"/>
                  <a:pt x="898" y="1139"/>
                  <a:pt x="889" y="1139"/>
                </a:cubicBezTo>
                <a:close/>
                <a:moveTo>
                  <a:pt x="5733" y="1103"/>
                </a:moveTo>
                <a:cubicBezTo>
                  <a:pt x="5724" y="1103"/>
                  <a:pt x="5716" y="1100"/>
                  <a:pt x="5710" y="1093"/>
                </a:cubicBezTo>
                <a:cubicBezTo>
                  <a:pt x="5703" y="1086"/>
                  <a:pt x="5703" y="1086"/>
                  <a:pt x="5703" y="1086"/>
                </a:cubicBezTo>
                <a:cubicBezTo>
                  <a:pt x="5691" y="1073"/>
                  <a:pt x="5692" y="1054"/>
                  <a:pt x="5704" y="1042"/>
                </a:cubicBezTo>
                <a:cubicBezTo>
                  <a:pt x="5717" y="1030"/>
                  <a:pt x="5736" y="1031"/>
                  <a:pt x="5748" y="1043"/>
                </a:cubicBezTo>
                <a:cubicBezTo>
                  <a:pt x="5755" y="1051"/>
                  <a:pt x="5755" y="1051"/>
                  <a:pt x="5755" y="1051"/>
                </a:cubicBezTo>
                <a:cubicBezTo>
                  <a:pt x="5767" y="1064"/>
                  <a:pt x="5766" y="1083"/>
                  <a:pt x="5754" y="1095"/>
                </a:cubicBezTo>
                <a:cubicBezTo>
                  <a:pt x="5748" y="1100"/>
                  <a:pt x="5740" y="1103"/>
                  <a:pt x="5733" y="1103"/>
                </a:cubicBezTo>
                <a:close/>
                <a:moveTo>
                  <a:pt x="1010" y="1013"/>
                </a:moveTo>
                <a:cubicBezTo>
                  <a:pt x="1002" y="1013"/>
                  <a:pt x="994" y="1010"/>
                  <a:pt x="988" y="1003"/>
                </a:cubicBezTo>
                <a:cubicBezTo>
                  <a:pt x="976" y="991"/>
                  <a:pt x="977" y="972"/>
                  <a:pt x="989" y="960"/>
                </a:cubicBezTo>
                <a:cubicBezTo>
                  <a:pt x="996" y="952"/>
                  <a:pt x="996" y="952"/>
                  <a:pt x="996" y="952"/>
                </a:cubicBezTo>
                <a:cubicBezTo>
                  <a:pt x="1008" y="940"/>
                  <a:pt x="1028" y="941"/>
                  <a:pt x="1040" y="953"/>
                </a:cubicBezTo>
                <a:cubicBezTo>
                  <a:pt x="1052" y="965"/>
                  <a:pt x="1052" y="985"/>
                  <a:pt x="1039" y="997"/>
                </a:cubicBezTo>
                <a:cubicBezTo>
                  <a:pt x="1032" y="1004"/>
                  <a:pt x="1032" y="1004"/>
                  <a:pt x="1032" y="1004"/>
                </a:cubicBezTo>
                <a:cubicBezTo>
                  <a:pt x="1026" y="1010"/>
                  <a:pt x="1018" y="1013"/>
                  <a:pt x="1010" y="1013"/>
                </a:cubicBezTo>
                <a:close/>
                <a:moveTo>
                  <a:pt x="5609" y="978"/>
                </a:moveTo>
                <a:cubicBezTo>
                  <a:pt x="5602" y="978"/>
                  <a:pt x="5594" y="976"/>
                  <a:pt x="5588" y="970"/>
                </a:cubicBezTo>
                <a:cubicBezTo>
                  <a:pt x="5581" y="963"/>
                  <a:pt x="5581" y="963"/>
                  <a:pt x="5581" y="963"/>
                </a:cubicBezTo>
                <a:cubicBezTo>
                  <a:pt x="5568" y="951"/>
                  <a:pt x="5568" y="931"/>
                  <a:pt x="5580" y="919"/>
                </a:cubicBezTo>
                <a:cubicBezTo>
                  <a:pt x="5591" y="907"/>
                  <a:pt x="5611" y="906"/>
                  <a:pt x="5623" y="918"/>
                </a:cubicBezTo>
                <a:cubicBezTo>
                  <a:pt x="5631" y="925"/>
                  <a:pt x="5631" y="925"/>
                  <a:pt x="5631" y="925"/>
                </a:cubicBezTo>
                <a:cubicBezTo>
                  <a:pt x="5643" y="937"/>
                  <a:pt x="5644" y="957"/>
                  <a:pt x="5632" y="969"/>
                </a:cubicBezTo>
                <a:cubicBezTo>
                  <a:pt x="5626" y="975"/>
                  <a:pt x="5617" y="978"/>
                  <a:pt x="5609" y="978"/>
                </a:cubicBezTo>
                <a:close/>
                <a:moveTo>
                  <a:pt x="1138" y="893"/>
                </a:moveTo>
                <a:cubicBezTo>
                  <a:pt x="1130" y="893"/>
                  <a:pt x="1121" y="889"/>
                  <a:pt x="1115" y="882"/>
                </a:cubicBezTo>
                <a:cubicBezTo>
                  <a:pt x="1104" y="870"/>
                  <a:pt x="1105" y="850"/>
                  <a:pt x="1118" y="839"/>
                </a:cubicBezTo>
                <a:cubicBezTo>
                  <a:pt x="1125" y="832"/>
                  <a:pt x="1125" y="832"/>
                  <a:pt x="1125" y="832"/>
                </a:cubicBezTo>
                <a:cubicBezTo>
                  <a:pt x="1138" y="821"/>
                  <a:pt x="1158" y="822"/>
                  <a:pt x="1169" y="835"/>
                </a:cubicBezTo>
                <a:cubicBezTo>
                  <a:pt x="1180" y="847"/>
                  <a:pt x="1179" y="867"/>
                  <a:pt x="1166" y="878"/>
                </a:cubicBezTo>
                <a:cubicBezTo>
                  <a:pt x="1159" y="885"/>
                  <a:pt x="1159" y="885"/>
                  <a:pt x="1159" y="885"/>
                </a:cubicBezTo>
                <a:cubicBezTo>
                  <a:pt x="1153" y="890"/>
                  <a:pt x="1146" y="893"/>
                  <a:pt x="1138" y="893"/>
                </a:cubicBezTo>
                <a:close/>
                <a:moveTo>
                  <a:pt x="5480" y="860"/>
                </a:moveTo>
                <a:cubicBezTo>
                  <a:pt x="5473" y="860"/>
                  <a:pt x="5465" y="858"/>
                  <a:pt x="5460" y="853"/>
                </a:cubicBezTo>
                <a:cubicBezTo>
                  <a:pt x="5452" y="846"/>
                  <a:pt x="5452" y="846"/>
                  <a:pt x="5452" y="846"/>
                </a:cubicBezTo>
                <a:cubicBezTo>
                  <a:pt x="5439" y="835"/>
                  <a:pt x="5437" y="816"/>
                  <a:pt x="5449" y="803"/>
                </a:cubicBezTo>
                <a:cubicBezTo>
                  <a:pt x="5460" y="790"/>
                  <a:pt x="5479" y="788"/>
                  <a:pt x="5492" y="799"/>
                </a:cubicBezTo>
                <a:cubicBezTo>
                  <a:pt x="5500" y="806"/>
                  <a:pt x="5500" y="806"/>
                  <a:pt x="5500" y="806"/>
                </a:cubicBezTo>
                <a:cubicBezTo>
                  <a:pt x="5513" y="817"/>
                  <a:pt x="5514" y="837"/>
                  <a:pt x="5503" y="850"/>
                </a:cubicBezTo>
                <a:cubicBezTo>
                  <a:pt x="5497" y="857"/>
                  <a:pt x="5488" y="860"/>
                  <a:pt x="5480" y="860"/>
                </a:cubicBezTo>
                <a:close/>
                <a:moveTo>
                  <a:pt x="1272" y="780"/>
                </a:moveTo>
                <a:cubicBezTo>
                  <a:pt x="1263" y="780"/>
                  <a:pt x="1254" y="776"/>
                  <a:pt x="1248" y="768"/>
                </a:cubicBezTo>
                <a:cubicBezTo>
                  <a:pt x="1237" y="755"/>
                  <a:pt x="1239" y="736"/>
                  <a:pt x="1253" y="725"/>
                </a:cubicBezTo>
                <a:cubicBezTo>
                  <a:pt x="1261" y="718"/>
                  <a:pt x="1261" y="718"/>
                  <a:pt x="1261" y="718"/>
                </a:cubicBezTo>
                <a:cubicBezTo>
                  <a:pt x="1274" y="708"/>
                  <a:pt x="1294" y="710"/>
                  <a:pt x="1304" y="723"/>
                </a:cubicBezTo>
                <a:cubicBezTo>
                  <a:pt x="1315" y="737"/>
                  <a:pt x="1313" y="756"/>
                  <a:pt x="1299" y="767"/>
                </a:cubicBezTo>
                <a:cubicBezTo>
                  <a:pt x="1291" y="773"/>
                  <a:pt x="1291" y="773"/>
                  <a:pt x="1291" y="773"/>
                </a:cubicBezTo>
                <a:cubicBezTo>
                  <a:pt x="1286" y="778"/>
                  <a:pt x="1279" y="780"/>
                  <a:pt x="1272" y="780"/>
                </a:cubicBezTo>
                <a:close/>
                <a:moveTo>
                  <a:pt x="5344" y="750"/>
                </a:moveTo>
                <a:cubicBezTo>
                  <a:pt x="5338" y="750"/>
                  <a:pt x="5331" y="747"/>
                  <a:pt x="5325" y="743"/>
                </a:cubicBezTo>
                <a:cubicBezTo>
                  <a:pt x="5317" y="737"/>
                  <a:pt x="5317" y="737"/>
                  <a:pt x="5317" y="737"/>
                </a:cubicBezTo>
                <a:cubicBezTo>
                  <a:pt x="5304" y="726"/>
                  <a:pt x="5301" y="707"/>
                  <a:pt x="5311" y="693"/>
                </a:cubicBezTo>
                <a:cubicBezTo>
                  <a:pt x="5322" y="680"/>
                  <a:pt x="5341" y="677"/>
                  <a:pt x="5355" y="688"/>
                </a:cubicBezTo>
                <a:cubicBezTo>
                  <a:pt x="5363" y="694"/>
                  <a:pt x="5363" y="694"/>
                  <a:pt x="5363" y="694"/>
                </a:cubicBezTo>
                <a:cubicBezTo>
                  <a:pt x="5377" y="705"/>
                  <a:pt x="5379" y="724"/>
                  <a:pt x="5369" y="738"/>
                </a:cubicBezTo>
                <a:cubicBezTo>
                  <a:pt x="5363" y="745"/>
                  <a:pt x="5353" y="750"/>
                  <a:pt x="5344" y="750"/>
                </a:cubicBezTo>
                <a:close/>
                <a:moveTo>
                  <a:pt x="1412" y="674"/>
                </a:moveTo>
                <a:cubicBezTo>
                  <a:pt x="1402" y="674"/>
                  <a:pt x="1393" y="670"/>
                  <a:pt x="1387" y="661"/>
                </a:cubicBezTo>
                <a:cubicBezTo>
                  <a:pt x="1377" y="648"/>
                  <a:pt x="1380" y="628"/>
                  <a:pt x="1394" y="618"/>
                </a:cubicBezTo>
                <a:cubicBezTo>
                  <a:pt x="1402" y="612"/>
                  <a:pt x="1402" y="612"/>
                  <a:pt x="1402" y="612"/>
                </a:cubicBezTo>
                <a:cubicBezTo>
                  <a:pt x="1416" y="602"/>
                  <a:pt x="1435" y="606"/>
                  <a:pt x="1445" y="620"/>
                </a:cubicBezTo>
                <a:cubicBezTo>
                  <a:pt x="1455" y="634"/>
                  <a:pt x="1452" y="653"/>
                  <a:pt x="1438" y="663"/>
                </a:cubicBezTo>
                <a:cubicBezTo>
                  <a:pt x="1430" y="669"/>
                  <a:pt x="1430" y="669"/>
                  <a:pt x="1430" y="669"/>
                </a:cubicBezTo>
                <a:cubicBezTo>
                  <a:pt x="1424" y="673"/>
                  <a:pt x="1418" y="674"/>
                  <a:pt x="1412" y="674"/>
                </a:cubicBezTo>
                <a:close/>
                <a:moveTo>
                  <a:pt x="5203" y="646"/>
                </a:moveTo>
                <a:cubicBezTo>
                  <a:pt x="5197" y="646"/>
                  <a:pt x="5191" y="644"/>
                  <a:pt x="5185" y="640"/>
                </a:cubicBezTo>
                <a:cubicBezTo>
                  <a:pt x="5177" y="635"/>
                  <a:pt x="5177" y="635"/>
                  <a:pt x="5177" y="635"/>
                </a:cubicBezTo>
                <a:cubicBezTo>
                  <a:pt x="5163" y="625"/>
                  <a:pt x="5159" y="606"/>
                  <a:pt x="5169" y="592"/>
                </a:cubicBezTo>
                <a:cubicBezTo>
                  <a:pt x="5178" y="578"/>
                  <a:pt x="5198" y="574"/>
                  <a:pt x="5212" y="584"/>
                </a:cubicBezTo>
                <a:cubicBezTo>
                  <a:pt x="5220" y="590"/>
                  <a:pt x="5220" y="590"/>
                  <a:pt x="5220" y="590"/>
                </a:cubicBezTo>
                <a:cubicBezTo>
                  <a:pt x="5234" y="599"/>
                  <a:pt x="5238" y="619"/>
                  <a:pt x="5228" y="633"/>
                </a:cubicBezTo>
                <a:cubicBezTo>
                  <a:pt x="5222" y="641"/>
                  <a:pt x="5213" y="646"/>
                  <a:pt x="5203" y="646"/>
                </a:cubicBezTo>
                <a:close/>
                <a:moveTo>
                  <a:pt x="1557" y="576"/>
                </a:moveTo>
                <a:cubicBezTo>
                  <a:pt x="1547" y="576"/>
                  <a:pt x="1537" y="571"/>
                  <a:pt x="1531" y="562"/>
                </a:cubicBezTo>
                <a:cubicBezTo>
                  <a:pt x="1521" y="548"/>
                  <a:pt x="1526" y="529"/>
                  <a:pt x="1540" y="519"/>
                </a:cubicBezTo>
                <a:cubicBezTo>
                  <a:pt x="1549" y="514"/>
                  <a:pt x="1549" y="514"/>
                  <a:pt x="1549" y="514"/>
                </a:cubicBezTo>
                <a:cubicBezTo>
                  <a:pt x="1563" y="505"/>
                  <a:pt x="1582" y="509"/>
                  <a:pt x="1592" y="523"/>
                </a:cubicBezTo>
                <a:cubicBezTo>
                  <a:pt x="1601" y="538"/>
                  <a:pt x="1596" y="557"/>
                  <a:pt x="1582" y="566"/>
                </a:cubicBezTo>
                <a:cubicBezTo>
                  <a:pt x="1573" y="572"/>
                  <a:pt x="1573" y="572"/>
                  <a:pt x="1573" y="572"/>
                </a:cubicBezTo>
                <a:cubicBezTo>
                  <a:pt x="1568" y="575"/>
                  <a:pt x="1562" y="576"/>
                  <a:pt x="1557" y="576"/>
                </a:cubicBezTo>
                <a:close/>
                <a:moveTo>
                  <a:pt x="5056" y="550"/>
                </a:moveTo>
                <a:cubicBezTo>
                  <a:pt x="5050" y="550"/>
                  <a:pt x="5045" y="548"/>
                  <a:pt x="5040" y="545"/>
                </a:cubicBezTo>
                <a:cubicBezTo>
                  <a:pt x="5031" y="540"/>
                  <a:pt x="5031" y="540"/>
                  <a:pt x="5031" y="540"/>
                </a:cubicBezTo>
                <a:cubicBezTo>
                  <a:pt x="5017" y="531"/>
                  <a:pt x="5012" y="512"/>
                  <a:pt x="5021" y="497"/>
                </a:cubicBezTo>
                <a:cubicBezTo>
                  <a:pt x="5030" y="483"/>
                  <a:pt x="5049" y="478"/>
                  <a:pt x="5063" y="487"/>
                </a:cubicBezTo>
                <a:cubicBezTo>
                  <a:pt x="5072" y="493"/>
                  <a:pt x="5072" y="493"/>
                  <a:pt x="5072" y="493"/>
                </a:cubicBezTo>
                <a:cubicBezTo>
                  <a:pt x="5087" y="502"/>
                  <a:pt x="5091" y="521"/>
                  <a:pt x="5082" y="535"/>
                </a:cubicBezTo>
                <a:cubicBezTo>
                  <a:pt x="5077" y="545"/>
                  <a:pt x="5066" y="550"/>
                  <a:pt x="5056" y="550"/>
                </a:cubicBezTo>
                <a:close/>
                <a:moveTo>
                  <a:pt x="1707" y="486"/>
                </a:moveTo>
                <a:cubicBezTo>
                  <a:pt x="1696" y="486"/>
                  <a:pt x="1685" y="481"/>
                  <a:pt x="1680" y="471"/>
                </a:cubicBezTo>
                <a:cubicBezTo>
                  <a:pt x="1671" y="456"/>
                  <a:pt x="1677" y="437"/>
                  <a:pt x="1691" y="428"/>
                </a:cubicBezTo>
                <a:cubicBezTo>
                  <a:pt x="1700" y="423"/>
                  <a:pt x="1700" y="423"/>
                  <a:pt x="1700" y="423"/>
                </a:cubicBezTo>
                <a:cubicBezTo>
                  <a:pt x="1715" y="415"/>
                  <a:pt x="1734" y="420"/>
                  <a:pt x="1743" y="435"/>
                </a:cubicBezTo>
                <a:cubicBezTo>
                  <a:pt x="1751" y="450"/>
                  <a:pt x="1746" y="469"/>
                  <a:pt x="1731" y="477"/>
                </a:cubicBezTo>
                <a:cubicBezTo>
                  <a:pt x="1722" y="482"/>
                  <a:pt x="1722" y="482"/>
                  <a:pt x="1722" y="482"/>
                </a:cubicBezTo>
                <a:cubicBezTo>
                  <a:pt x="1717" y="485"/>
                  <a:pt x="1712" y="486"/>
                  <a:pt x="1707" y="486"/>
                </a:cubicBezTo>
                <a:close/>
                <a:moveTo>
                  <a:pt x="4904" y="462"/>
                </a:moveTo>
                <a:cubicBezTo>
                  <a:pt x="4899" y="462"/>
                  <a:pt x="4894" y="461"/>
                  <a:pt x="4890" y="458"/>
                </a:cubicBezTo>
                <a:cubicBezTo>
                  <a:pt x="4881" y="453"/>
                  <a:pt x="4881" y="453"/>
                  <a:pt x="4881" y="453"/>
                </a:cubicBezTo>
                <a:cubicBezTo>
                  <a:pt x="4866" y="445"/>
                  <a:pt x="4860" y="426"/>
                  <a:pt x="4868" y="411"/>
                </a:cubicBezTo>
                <a:cubicBezTo>
                  <a:pt x="4876" y="396"/>
                  <a:pt x="4895" y="391"/>
                  <a:pt x="4910" y="399"/>
                </a:cubicBezTo>
                <a:cubicBezTo>
                  <a:pt x="4919" y="404"/>
                  <a:pt x="4919" y="404"/>
                  <a:pt x="4919" y="404"/>
                </a:cubicBezTo>
                <a:cubicBezTo>
                  <a:pt x="4934" y="412"/>
                  <a:pt x="4940" y="431"/>
                  <a:pt x="4932" y="446"/>
                </a:cubicBezTo>
                <a:cubicBezTo>
                  <a:pt x="4926" y="456"/>
                  <a:pt x="4915" y="462"/>
                  <a:pt x="4904" y="462"/>
                </a:cubicBezTo>
                <a:close/>
                <a:moveTo>
                  <a:pt x="1861" y="404"/>
                </a:moveTo>
                <a:cubicBezTo>
                  <a:pt x="1850" y="404"/>
                  <a:pt x="1839" y="398"/>
                  <a:pt x="1833" y="387"/>
                </a:cubicBezTo>
                <a:cubicBezTo>
                  <a:pt x="1826" y="372"/>
                  <a:pt x="1832" y="353"/>
                  <a:pt x="1847" y="346"/>
                </a:cubicBezTo>
                <a:cubicBezTo>
                  <a:pt x="1857" y="341"/>
                  <a:pt x="1857" y="341"/>
                  <a:pt x="1857" y="341"/>
                </a:cubicBezTo>
                <a:cubicBezTo>
                  <a:pt x="1872" y="333"/>
                  <a:pt x="1890" y="340"/>
                  <a:pt x="1898" y="355"/>
                </a:cubicBezTo>
                <a:cubicBezTo>
                  <a:pt x="1906" y="370"/>
                  <a:pt x="1899" y="389"/>
                  <a:pt x="1884" y="396"/>
                </a:cubicBezTo>
                <a:cubicBezTo>
                  <a:pt x="1875" y="401"/>
                  <a:pt x="1875" y="401"/>
                  <a:pt x="1875" y="401"/>
                </a:cubicBezTo>
                <a:cubicBezTo>
                  <a:pt x="1870" y="403"/>
                  <a:pt x="1866" y="404"/>
                  <a:pt x="1861" y="404"/>
                </a:cubicBezTo>
                <a:close/>
                <a:moveTo>
                  <a:pt x="4748" y="382"/>
                </a:moveTo>
                <a:cubicBezTo>
                  <a:pt x="4744" y="382"/>
                  <a:pt x="4739" y="381"/>
                  <a:pt x="4735" y="379"/>
                </a:cubicBezTo>
                <a:cubicBezTo>
                  <a:pt x="4726" y="374"/>
                  <a:pt x="4726" y="374"/>
                  <a:pt x="4726" y="374"/>
                </a:cubicBezTo>
                <a:cubicBezTo>
                  <a:pt x="4710" y="367"/>
                  <a:pt x="4704" y="349"/>
                  <a:pt x="4711" y="333"/>
                </a:cubicBezTo>
                <a:cubicBezTo>
                  <a:pt x="4718" y="318"/>
                  <a:pt x="4737" y="311"/>
                  <a:pt x="4752" y="319"/>
                </a:cubicBezTo>
                <a:cubicBezTo>
                  <a:pt x="4762" y="323"/>
                  <a:pt x="4762" y="323"/>
                  <a:pt x="4762" y="323"/>
                </a:cubicBezTo>
                <a:cubicBezTo>
                  <a:pt x="4777" y="330"/>
                  <a:pt x="4783" y="349"/>
                  <a:pt x="4776" y="364"/>
                </a:cubicBezTo>
                <a:cubicBezTo>
                  <a:pt x="4771" y="375"/>
                  <a:pt x="4760" y="382"/>
                  <a:pt x="4748" y="382"/>
                </a:cubicBezTo>
                <a:close/>
                <a:moveTo>
                  <a:pt x="2020" y="331"/>
                </a:moveTo>
                <a:cubicBezTo>
                  <a:pt x="2008" y="331"/>
                  <a:pt x="1996" y="324"/>
                  <a:pt x="1991" y="312"/>
                </a:cubicBezTo>
                <a:cubicBezTo>
                  <a:pt x="1984" y="296"/>
                  <a:pt x="1992" y="278"/>
                  <a:pt x="2007" y="271"/>
                </a:cubicBezTo>
                <a:cubicBezTo>
                  <a:pt x="2017" y="267"/>
                  <a:pt x="2017" y="267"/>
                  <a:pt x="2017" y="267"/>
                </a:cubicBezTo>
                <a:cubicBezTo>
                  <a:pt x="2033" y="260"/>
                  <a:pt x="2051" y="268"/>
                  <a:pt x="2057" y="283"/>
                </a:cubicBezTo>
                <a:cubicBezTo>
                  <a:pt x="2064" y="299"/>
                  <a:pt x="2057" y="317"/>
                  <a:pt x="2041" y="324"/>
                </a:cubicBezTo>
                <a:cubicBezTo>
                  <a:pt x="2032" y="328"/>
                  <a:pt x="2032" y="328"/>
                  <a:pt x="2032" y="328"/>
                </a:cubicBezTo>
                <a:cubicBezTo>
                  <a:pt x="2028" y="330"/>
                  <a:pt x="2024" y="331"/>
                  <a:pt x="2020" y="331"/>
                </a:cubicBezTo>
                <a:close/>
                <a:moveTo>
                  <a:pt x="4588" y="310"/>
                </a:moveTo>
                <a:cubicBezTo>
                  <a:pt x="4584" y="310"/>
                  <a:pt x="4580" y="310"/>
                  <a:pt x="4576" y="308"/>
                </a:cubicBezTo>
                <a:cubicBezTo>
                  <a:pt x="4567" y="304"/>
                  <a:pt x="4567" y="304"/>
                  <a:pt x="4567" y="304"/>
                </a:cubicBezTo>
                <a:cubicBezTo>
                  <a:pt x="4551" y="298"/>
                  <a:pt x="4543" y="280"/>
                  <a:pt x="4550" y="264"/>
                </a:cubicBezTo>
                <a:cubicBezTo>
                  <a:pt x="4556" y="248"/>
                  <a:pt x="4574" y="240"/>
                  <a:pt x="4590" y="247"/>
                </a:cubicBezTo>
                <a:cubicBezTo>
                  <a:pt x="4600" y="251"/>
                  <a:pt x="4600" y="251"/>
                  <a:pt x="4600" y="251"/>
                </a:cubicBezTo>
                <a:cubicBezTo>
                  <a:pt x="4616" y="257"/>
                  <a:pt x="4623" y="276"/>
                  <a:pt x="4617" y="291"/>
                </a:cubicBezTo>
                <a:cubicBezTo>
                  <a:pt x="4612" y="303"/>
                  <a:pt x="4600" y="310"/>
                  <a:pt x="4588" y="310"/>
                </a:cubicBezTo>
                <a:close/>
                <a:moveTo>
                  <a:pt x="2182" y="265"/>
                </a:moveTo>
                <a:cubicBezTo>
                  <a:pt x="2169" y="265"/>
                  <a:pt x="2157" y="258"/>
                  <a:pt x="2153" y="245"/>
                </a:cubicBezTo>
                <a:cubicBezTo>
                  <a:pt x="2147" y="229"/>
                  <a:pt x="2155" y="211"/>
                  <a:pt x="2171" y="206"/>
                </a:cubicBezTo>
                <a:cubicBezTo>
                  <a:pt x="2181" y="202"/>
                  <a:pt x="2181" y="202"/>
                  <a:pt x="2181" y="202"/>
                </a:cubicBezTo>
                <a:cubicBezTo>
                  <a:pt x="2197" y="196"/>
                  <a:pt x="2215" y="204"/>
                  <a:pt x="2220" y="220"/>
                </a:cubicBezTo>
                <a:cubicBezTo>
                  <a:pt x="2226" y="236"/>
                  <a:pt x="2218" y="254"/>
                  <a:pt x="2202" y="260"/>
                </a:cubicBezTo>
                <a:cubicBezTo>
                  <a:pt x="2193" y="264"/>
                  <a:pt x="2193" y="264"/>
                  <a:pt x="2193" y="264"/>
                </a:cubicBezTo>
                <a:cubicBezTo>
                  <a:pt x="2189" y="265"/>
                  <a:pt x="2185" y="265"/>
                  <a:pt x="2182" y="265"/>
                </a:cubicBezTo>
                <a:close/>
                <a:moveTo>
                  <a:pt x="4424" y="248"/>
                </a:moveTo>
                <a:cubicBezTo>
                  <a:pt x="4421" y="248"/>
                  <a:pt x="4417" y="247"/>
                  <a:pt x="4414" y="246"/>
                </a:cubicBezTo>
                <a:cubicBezTo>
                  <a:pt x="4404" y="242"/>
                  <a:pt x="4404" y="242"/>
                  <a:pt x="4404" y="242"/>
                </a:cubicBezTo>
                <a:cubicBezTo>
                  <a:pt x="4388" y="237"/>
                  <a:pt x="4379" y="219"/>
                  <a:pt x="4385" y="203"/>
                </a:cubicBezTo>
                <a:cubicBezTo>
                  <a:pt x="4391" y="187"/>
                  <a:pt x="4408" y="178"/>
                  <a:pt x="4424" y="184"/>
                </a:cubicBezTo>
                <a:cubicBezTo>
                  <a:pt x="4434" y="188"/>
                  <a:pt x="4434" y="188"/>
                  <a:pt x="4434" y="188"/>
                </a:cubicBezTo>
                <a:cubicBezTo>
                  <a:pt x="4450" y="193"/>
                  <a:pt x="4459" y="211"/>
                  <a:pt x="4453" y="227"/>
                </a:cubicBezTo>
                <a:cubicBezTo>
                  <a:pt x="4449" y="240"/>
                  <a:pt x="4437" y="248"/>
                  <a:pt x="4424" y="248"/>
                </a:cubicBezTo>
                <a:close/>
                <a:moveTo>
                  <a:pt x="2348" y="209"/>
                </a:moveTo>
                <a:cubicBezTo>
                  <a:pt x="2334" y="209"/>
                  <a:pt x="2322" y="200"/>
                  <a:pt x="2318" y="187"/>
                </a:cubicBezTo>
                <a:cubicBezTo>
                  <a:pt x="2313" y="171"/>
                  <a:pt x="2322" y="154"/>
                  <a:pt x="2338" y="149"/>
                </a:cubicBezTo>
                <a:cubicBezTo>
                  <a:pt x="2348" y="145"/>
                  <a:pt x="2348" y="145"/>
                  <a:pt x="2348" y="145"/>
                </a:cubicBezTo>
                <a:cubicBezTo>
                  <a:pt x="2365" y="140"/>
                  <a:pt x="2382" y="150"/>
                  <a:pt x="2387" y="166"/>
                </a:cubicBezTo>
                <a:cubicBezTo>
                  <a:pt x="2392" y="182"/>
                  <a:pt x="2383" y="199"/>
                  <a:pt x="2367" y="205"/>
                </a:cubicBezTo>
                <a:cubicBezTo>
                  <a:pt x="2357" y="208"/>
                  <a:pt x="2357" y="208"/>
                  <a:pt x="2357" y="208"/>
                </a:cubicBezTo>
                <a:cubicBezTo>
                  <a:pt x="2354" y="209"/>
                  <a:pt x="2351" y="209"/>
                  <a:pt x="2348" y="209"/>
                </a:cubicBezTo>
                <a:close/>
                <a:moveTo>
                  <a:pt x="4257" y="194"/>
                </a:moveTo>
                <a:cubicBezTo>
                  <a:pt x="4254" y="194"/>
                  <a:pt x="4251" y="193"/>
                  <a:pt x="4249" y="193"/>
                </a:cubicBezTo>
                <a:cubicBezTo>
                  <a:pt x="4239" y="190"/>
                  <a:pt x="4239" y="190"/>
                  <a:pt x="4239" y="190"/>
                </a:cubicBezTo>
                <a:cubicBezTo>
                  <a:pt x="4222" y="185"/>
                  <a:pt x="4213" y="168"/>
                  <a:pt x="4218" y="151"/>
                </a:cubicBezTo>
                <a:cubicBezTo>
                  <a:pt x="4222" y="135"/>
                  <a:pt x="4240" y="126"/>
                  <a:pt x="4256" y="130"/>
                </a:cubicBezTo>
                <a:cubicBezTo>
                  <a:pt x="4266" y="133"/>
                  <a:pt x="4266" y="133"/>
                  <a:pt x="4266" y="133"/>
                </a:cubicBezTo>
                <a:cubicBezTo>
                  <a:pt x="4282" y="138"/>
                  <a:pt x="4292" y="155"/>
                  <a:pt x="4287" y="172"/>
                </a:cubicBezTo>
                <a:cubicBezTo>
                  <a:pt x="4283" y="185"/>
                  <a:pt x="4271" y="194"/>
                  <a:pt x="4257" y="194"/>
                </a:cubicBezTo>
                <a:close/>
                <a:moveTo>
                  <a:pt x="2516" y="161"/>
                </a:moveTo>
                <a:cubicBezTo>
                  <a:pt x="2502" y="161"/>
                  <a:pt x="2490" y="152"/>
                  <a:pt x="2486" y="138"/>
                </a:cubicBezTo>
                <a:cubicBezTo>
                  <a:pt x="2482" y="122"/>
                  <a:pt x="2492" y="105"/>
                  <a:pt x="2509" y="101"/>
                </a:cubicBezTo>
                <a:cubicBezTo>
                  <a:pt x="2519" y="98"/>
                  <a:pt x="2519" y="98"/>
                  <a:pt x="2519" y="98"/>
                </a:cubicBezTo>
                <a:cubicBezTo>
                  <a:pt x="2535" y="94"/>
                  <a:pt x="2552" y="104"/>
                  <a:pt x="2556" y="121"/>
                </a:cubicBezTo>
                <a:cubicBezTo>
                  <a:pt x="2560" y="137"/>
                  <a:pt x="2550" y="154"/>
                  <a:pt x="2534" y="158"/>
                </a:cubicBezTo>
                <a:cubicBezTo>
                  <a:pt x="2524" y="161"/>
                  <a:pt x="2524" y="161"/>
                  <a:pt x="2524" y="161"/>
                </a:cubicBezTo>
                <a:cubicBezTo>
                  <a:pt x="2521" y="161"/>
                  <a:pt x="2519" y="161"/>
                  <a:pt x="2516" y="161"/>
                </a:cubicBezTo>
                <a:close/>
                <a:moveTo>
                  <a:pt x="4088" y="149"/>
                </a:moveTo>
                <a:cubicBezTo>
                  <a:pt x="4086" y="149"/>
                  <a:pt x="4083" y="149"/>
                  <a:pt x="4081" y="148"/>
                </a:cubicBezTo>
                <a:cubicBezTo>
                  <a:pt x="4071" y="146"/>
                  <a:pt x="4071" y="146"/>
                  <a:pt x="4071" y="146"/>
                </a:cubicBezTo>
                <a:cubicBezTo>
                  <a:pt x="4054" y="142"/>
                  <a:pt x="4044" y="125"/>
                  <a:pt x="4048" y="109"/>
                </a:cubicBezTo>
                <a:cubicBezTo>
                  <a:pt x="4052" y="92"/>
                  <a:pt x="4068" y="82"/>
                  <a:pt x="4085" y="86"/>
                </a:cubicBezTo>
                <a:cubicBezTo>
                  <a:pt x="4095" y="88"/>
                  <a:pt x="4095" y="88"/>
                  <a:pt x="4095" y="88"/>
                </a:cubicBezTo>
                <a:cubicBezTo>
                  <a:pt x="4112" y="92"/>
                  <a:pt x="4122" y="109"/>
                  <a:pt x="4118" y="125"/>
                </a:cubicBezTo>
                <a:cubicBezTo>
                  <a:pt x="4115" y="139"/>
                  <a:pt x="4102" y="149"/>
                  <a:pt x="4088" y="149"/>
                </a:cubicBezTo>
                <a:close/>
                <a:moveTo>
                  <a:pt x="2687" y="123"/>
                </a:moveTo>
                <a:cubicBezTo>
                  <a:pt x="2673" y="123"/>
                  <a:pt x="2660" y="113"/>
                  <a:pt x="2657" y="98"/>
                </a:cubicBezTo>
                <a:cubicBezTo>
                  <a:pt x="2653" y="81"/>
                  <a:pt x="2664" y="65"/>
                  <a:pt x="2681" y="62"/>
                </a:cubicBezTo>
                <a:cubicBezTo>
                  <a:pt x="2691" y="60"/>
                  <a:pt x="2691" y="60"/>
                  <a:pt x="2691" y="60"/>
                </a:cubicBezTo>
                <a:cubicBezTo>
                  <a:pt x="2708" y="57"/>
                  <a:pt x="2724" y="67"/>
                  <a:pt x="2728" y="84"/>
                </a:cubicBezTo>
                <a:cubicBezTo>
                  <a:pt x="2731" y="101"/>
                  <a:pt x="2720" y="117"/>
                  <a:pt x="2703" y="121"/>
                </a:cubicBezTo>
                <a:cubicBezTo>
                  <a:pt x="2693" y="122"/>
                  <a:pt x="2693" y="122"/>
                  <a:pt x="2693" y="122"/>
                </a:cubicBezTo>
                <a:cubicBezTo>
                  <a:pt x="2691" y="123"/>
                  <a:pt x="2689" y="123"/>
                  <a:pt x="2687" y="123"/>
                </a:cubicBezTo>
                <a:close/>
                <a:moveTo>
                  <a:pt x="3916" y="113"/>
                </a:moveTo>
                <a:cubicBezTo>
                  <a:pt x="3915" y="113"/>
                  <a:pt x="3913" y="113"/>
                  <a:pt x="3911" y="113"/>
                </a:cubicBezTo>
                <a:cubicBezTo>
                  <a:pt x="3901" y="111"/>
                  <a:pt x="3901" y="111"/>
                  <a:pt x="3901" y="111"/>
                </a:cubicBezTo>
                <a:cubicBezTo>
                  <a:pt x="3884" y="108"/>
                  <a:pt x="3873" y="92"/>
                  <a:pt x="3876" y="75"/>
                </a:cubicBezTo>
                <a:cubicBezTo>
                  <a:pt x="3879" y="58"/>
                  <a:pt x="3895" y="47"/>
                  <a:pt x="3912" y="50"/>
                </a:cubicBezTo>
                <a:cubicBezTo>
                  <a:pt x="3922" y="52"/>
                  <a:pt x="3922" y="52"/>
                  <a:pt x="3922" y="52"/>
                </a:cubicBezTo>
                <a:cubicBezTo>
                  <a:pt x="3939" y="55"/>
                  <a:pt x="3950" y="71"/>
                  <a:pt x="3947" y="88"/>
                </a:cubicBezTo>
                <a:cubicBezTo>
                  <a:pt x="3944" y="103"/>
                  <a:pt x="3931" y="113"/>
                  <a:pt x="3916" y="113"/>
                </a:cubicBezTo>
                <a:close/>
                <a:moveTo>
                  <a:pt x="2860" y="94"/>
                </a:moveTo>
                <a:cubicBezTo>
                  <a:pt x="2845" y="94"/>
                  <a:pt x="2831" y="83"/>
                  <a:pt x="2829" y="67"/>
                </a:cubicBezTo>
                <a:cubicBezTo>
                  <a:pt x="2827" y="50"/>
                  <a:pt x="2839" y="35"/>
                  <a:pt x="2855" y="32"/>
                </a:cubicBezTo>
                <a:cubicBezTo>
                  <a:pt x="2866" y="31"/>
                  <a:pt x="2866" y="31"/>
                  <a:pt x="2866" y="31"/>
                </a:cubicBezTo>
                <a:cubicBezTo>
                  <a:pt x="2883" y="28"/>
                  <a:pt x="2898" y="40"/>
                  <a:pt x="2901" y="57"/>
                </a:cubicBezTo>
                <a:cubicBezTo>
                  <a:pt x="2903" y="74"/>
                  <a:pt x="2891" y="90"/>
                  <a:pt x="2874" y="92"/>
                </a:cubicBezTo>
                <a:cubicBezTo>
                  <a:pt x="2864" y="93"/>
                  <a:pt x="2864" y="93"/>
                  <a:pt x="2864" y="93"/>
                </a:cubicBezTo>
                <a:cubicBezTo>
                  <a:pt x="2863" y="94"/>
                  <a:pt x="2861" y="94"/>
                  <a:pt x="2860" y="94"/>
                </a:cubicBezTo>
                <a:close/>
                <a:moveTo>
                  <a:pt x="3743" y="87"/>
                </a:moveTo>
                <a:cubicBezTo>
                  <a:pt x="3742" y="87"/>
                  <a:pt x="3741" y="87"/>
                  <a:pt x="3739" y="87"/>
                </a:cubicBezTo>
                <a:cubicBezTo>
                  <a:pt x="3729" y="85"/>
                  <a:pt x="3729" y="85"/>
                  <a:pt x="3729" y="85"/>
                </a:cubicBezTo>
                <a:cubicBezTo>
                  <a:pt x="3712" y="83"/>
                  <a:pt x="3700" y="68"/>
                  <a:pt x="3702" y="51"/>
                </a:cubicBezTo>
                <a:cubicBezTo>
                  <a:pt x="3704" y="34"/>
                  <a:pt x="3720" y="22"/>
                  <a:pt x="3737" y="24"/>
                </a:cubicBezTo>
                <a:cubicBezTo>
                  <a:pt x="3747" y="25"/>
                  <a:pt x="3747" y="25"/>
                  <a:pt x="3747" y="25"/>
                </a:cubicBezTo>
                <a:cubicBezTo>
                  <a:pt x="3764" y="27"/>
                  <a:pt x="3776" y="43"/>
                  <a:pt x="3774" y="60"/>
                </a:cubicBezTo>
                <a:cubicBezTo>
                  <a:pt x="3772" y="75"/>
                  <a:pt x="3759" y="87"/>
                  <a:pt x="3743" y="87"/>
                </a:cubicBezTo>
                <a:close/>
                <a:moveTo>
                  <a:pt x="3034" y="74"/>
                </a:moveTo>
                <a:cubicBezTo>
                  <a:pt x="3018" y="74"/>
                  <a:pt x="3004" y="62"/>
                  <a:pt x="3003" y="46"/>
                </a:cubicBezTo>
                <a:cubicBezTo>
                  <a:pt x="3001" y="29"/>
                  <a:pt x="3014" y="14"/>
                  <a:pt x="3031" y="12"/>
                </a:cubicBezTo>
                <a:cubicBezTo>
                  <a:pt x="3041" y="11"/>
                  <a:pt x="3041" y="11"/>
                  <a:pt x="3041" y="11"/>
                </a:cubicBezTo>
                <a:cubicBezTo>
                  <a:pt x="3059" y="10"/>
                  <a:pt x="3073" y="22"/>
                  <a:pt x="3075" y="39"/>
                </a:cubicBezTo>
                <a:cubicBezTo>
                  <a:pt x="3076" y="56"/>
                  <a:pt x="3064" y="71"/>
                  <a:pt x="3047" y="73"/>
                </a:cubicBezTo>
                <a:cubicBezTo>
                  <a:pt x="3036" y="74"/>
                  <a:pt x="3036" y="74"/>
                  <a:pt x="3036" y="74"/>
                </a:cubicBezTo>
                <a:cubicBezTo>
                  <a:pt x="3036" y="74"/>
                  <a:pt x="3035" y="74"/>
                  <a:pt x="3034" y="74"/>
                </a:cubicBezTo>
                <a:close/>
                <a:moveTo>
                  <a:pt x="3569" y="70"/>
                </a:moveTo>
                <a:cubicBezTo>
                  <a:pt x="3568" y="70"/>
                  <a:pt x="3568" y="70"/>
                  <a:pt x="3567" y="70"/>
                </a:cubicBezTo>
                <a:cubicBezTo>
                  <a:pt x="3557" y="69"/>
                  <a:pt x="3557" y="69"/>
                  <a:pt x="3557" y="69"/>
                </a:cubicBezTo>
                <a:cubicBezTo>
                  <a:pt x="3540" y="68"/>
                  <a:pt x="3527" y="53"/>
                  <a:pt x="3528" y="36"/>
                </a:cubicBezTo>
                <a:cubicBezTo>
                  <a:pt x="3529" y="19"/>
                  <a:pt x="3544" y="6"/>
                  <a:pt x="3561" y="7"/>
                </a:cubicBezTo>
                <a:cubicBezTo>
                  <a:pt x="3571" y="8"/>
                  <a:pt x="3571" y="8"/>
                  <a:pt x="3571" y="8"/>
                </a:cubicBezTo>
                <a:cubicBezTo>
                  <a:pt x="3588" y="9"/>
                  <a:pt x="3601" y="24"/>
                  <a:pt x="3600" y="41"/>
                </a:cubicBezTo>
                <a:cubicBezTo>
                  <a:pt x="3599" y="57"/>
                  <a:pt x="3585" y="70"/>
                  <a:pt x="3569" y="70"/>
                </a:cubicBezTo>
                <a:close/>
                <a:moveTo>
                  <a:pt x="3209" y="63"/>
                </a:moveTo>
                <a:cubicBezTo>
                  <a:pt x="3192" y="63"/>
                  <a:pt x="3178" y="50"/>
                  <a:pt x="3178" y="33"/>
                </a:cubicBezTo>
                <a:cubicBezTo>
                  <a:pt x="3177" y="16"/>
                  <a:pt x="3190" y="2"/>
                  <a:pt x="3208" y="1"/>
                </a:cubicBezTo>
                <a:cubicBezTo>
                  <a:pt x="3218" y="1"/>
                  <a:pt x="3218" y="1"/>
                  <a:pt x="3218" y="1"/>
                </a:cubicBezTo>
                <a:cubicBezTo>
                  <a:pt x="3235" y="1"/>
                  <a:pt x="3249" y="14"/>
                  <a:pt x="3250" y="31"/>
                </a:cubicBezTo>
                <a:cubicBezTo>
                  <a:pt x="3250" y="48"/>
                  <a:pt x="3237" y="62"/>
                  <a:pt x="3220" y="63"/>
                </a:cubicBezTo>
                <a:cubicBezTo>
                  <a:pt x="3210" y="63"/>
                  <a:pt x="3210" y="63"/>
                  <a:pt x="3210" y="63"/>
                </a:cubicBezTo>
                <a:cubicBezTo>
                  <a:pt x="3209" y="63"/>
                  <a:pt x="3209" y="63"/>
                  <a:pt x="3209" y="63"/>
                </a:cubicBezTo>
                <a:close/>
                <a:moveTo>
                  <a:pt x="3394" y="62"/>
                </a:moveTo>
                <a:cubicBezTo>
                  <a:pt x="3394" y="62"/>
                  <a:pt x="3394" y="62"/>
                  <a:pt x="3393" y="62"/>
                </a:cubicBezTo>
                <a:cubicBezTo>
                  <a:pt x="3383" y="61"/>
                  <a:pt x="3383" y="61"/>
                  <a:pt x="3383" y="61"/>
                </a:cubicBezTo>
                <a:cubicBezTo>
                  <a:pt x="3366" y="61"/>
                  <a:pt x="3353" y="47"/>
                  <a:pt x="3353" y="30"/>
                </a:cubicBezTo>
                <a:cubicBezTo>
                  <a:pt x="3353" y="13"/>
                  <a:pt x="3367" y="0"/>
                  <a:pt x="3384" y="0"/>
                </a:cubicBezTo>
                <a:cubicBezTo>
                  <a:pt x="3384" y="0"/>
                  <a:pt x="3384" y="0"/>
                  <a:pt x="3384" y="0"/>
                </a:cubicBezTo>
                <a:cubicBezTo>
                  <a:pt x="3395" y="0"/>
                  <a:pt x="3395" y="0"/>
                  <a:pt x="3395" y="0"/>
                </a:cubicBezTo>
                <a:cubicBezTo>
                  <a:pt x="3412" y="0"/>
                  <a:pt x="3425" y="14"/>
                  <a:pt x="3425" y="31"/>
                </a:cubicBezTo>
                <a:cubicBezTo>
                  <a:pt x="3425" y="48"/>
                  <a:pt x="3411" y="62"/>
                  <a:pt x="3394" y="62"/>
                </a:cubicBezTo>
                <a:close/>
              </a:path>
            </a:pathLst>
          </a:custGeom>
          <a:solidFill>
            <a:srgbClr val="E0E1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5" name="Freeform 272"/>
          <p:cNvSpPr>
            <a:spLocks noEditPoints="1"/>
          </p:cNvSpPr>
          <p:nvPr/>
        </p:nvSpPr>
        <p:spPr bwMode="auto">
          <a:xfrm>
            <a:off x="4918382" y="1922978"/>
            <a:ext cx="2365156" cy="2366942"/>
          </a:xfrm>
          <a:custGeom>
            <a:avLst/>
            <a:gdLst>
              <a:gd name="T0" fmla="*/ 3013 w 5851"/>
              <a:gd name="T1" fmla="*/ 5849 h 5850"/>
              <a:gd name="T2" fmla="*/ 3193 w 5851"/>
              <a:gd name="T3" fmla="*/ 5811 h 5850"/>
              <a:gd name="T4" fmla="*/ 3315 w 5851"/>
              <a:gd name="T5" fmla="*/ 5770 h 5850"/>
              <a:gd name="T6" fmla="*/ 3457 w 5851"/>
              <a:gd name="T7" fmla="*/ 5747 h 5850"/>
              <a:gd name="T8" fmla="*/ 3586 w 5851"/>
              <a:gd name="T9" fmla="*/ 5748 h 5850"/>
              <a:gd name="T10" fmla="*/ 3761 w 5851"/>
              <a:gd name="T11" fmla="*/ 5728 h 5850"/>
              <a:gd name="T12" fmla="*/ 1953 w 5851"/>
              <a:gd name="T13" fmla="*/ 5683 h 5850"/>
              <a:gd name="T14" fmla="*/ 1834 w 5851"/>
              <a:gd name="T15" fmla="*/ 5611 h 5850"/>
              <a:gd name="T16" fmla="*/ 1680 w 5851"/>
              <a:gd name="T17" fmla="*/ 5513 h 5850"/>
              <a:gd name="T18" fmla="*/ 1536 w 5851"/>
              <a:gd name="T19" fmla="*/ 5438 h 5850"/>
              <a:gd name="T20" fmla="*/ 1367 w 5851"/>
              <a:gd name="T21" fmla="*/ 5369 h 5850"/>
              <a:gd name="T22" fmla="*/ 1246 w 5851"/>
              <a:gd name="T23" fmla="*/ 5321 h 5850"/>
              <a:gd name="T24" fmla="*/ 1128 w 5851"/>
              <a:gd name="T25" fmla="*/ 5234 h 5850"/>
              <a:gd name="T26" fmla="*/ 1026 w 5851"/>
              <a:gd name="T27" fmla="*/ 5141 h 5850"/>
              <a:gd name="T28" fmla="*/ 4830 w 5851"/>
              <a:gd name="T29" fmla="*/ 5137 h 5850"/>
              <a:gd name="T30" fmla="*/ 4962 w 5851"/>
              <a:gd name="T31" fmla="*/ 5025 h 5850"/>
              <a:gd name="T32" fmla="*/ 5077 w 5851"/>
              <a:gd name="T33" fmla="*/ 4907 h 5850"/>
              <a:gd name="T34" fmla="*/ 5176 w 5851"/>
              <a:gd name="T35" fmla="*/ 4752 h 5850"/>
              <a:gd name="T36" fmla="*/ 5232 w 5851"/>
              <a:gd name="T37" fmla="*/ 4636 h 5850"/>
              <a:gd name="T38" fmla="*/ 5314 w 5851"/>
              <a:gd name="T39" fmla="*/ 4518 h 5850"/>
              <a:gd name="T40" fmla="*/ 5405 w 5851"/>
              <a:gd name="T41" fmla="*/ 4426 h 5850"/>
              <a:gd name="T42" fmla="*/ 5494 w 5851"/>
              <a:gd name="T43" fmla="*/ 4295 h 5850"/>
              <a:gd name="T44" fmla="*/ 292 w 5851"/>
              <a:gd name="T45" fmla="*/ 4164 h 5850"/>
              <a:gd name="T46" fmla="*/ 242 w 5851"/>
              <a:gd name="T47" fmla="*/ 4021 h 5850"/>
              <a:gd name="T48" fmla="*/ 204 w 5851"/>
              <a:gd name="T49" fmla="*/ 3843 h 5850"/>
              <a:gd name="T50" fmla="*/ 157 w 5851"/>
              <a:gd name="T51" fmla="*/ 3688 h 5850"/>
              <a:gd name="T52" fmla="*/ 88 w 5851"/>
              <a:gd name="T53" fmla="*/ 3519 h 5850"/>
              <a:gd name="T54" fmla="*/ 38 w 5851"/>
              <a:gd name="T55" fmla="*/ 3399 h 5850"/>
              <a:gd name="T56" fmla="*/ 18 w 5851"/>
              <a:gd name="T57" fmla="*/ 3254 h 5850"/>
              <a:gd name="T58" fmla="*/ 32 w 5851"/>
              <a:gd name="T59" fmla="*/ 3125 h 5850"/>
              <a:gd name="T60" fmla="*/ 5819 w 5851"/>
              <a:gd name="T61" fmla="*/ 3115 h 5850"/>
              <a:gd name="T62" fmla="*/ 5796 w 5851"/>
              <a:gd name="T63" fmla="*/ 2898 h 5850"/>
              <a:gd name="T64" fmla="*/ 58 w 5851"/>
              <a:gd name="T65" fmla="*/ 2791 h 5850"/>
              <a:gd name="T66" fmla="*/ 70 w 5851"/>
              <a:gd name="T67" fmla="*/ 2630 h 5850"/>
              <a:gd name="T68" fmla="*/ 66 w 5851"/>
              <a:gd name="T69" fmla="*/ 2447 h 5850"/>
              <a:gd name="T70" fmla="*/ 63 w 5851"/>
              <a:gd name="T71" fmla="*/ 2317 h 5850"/>
              <a:gd name="T72" fmla="*/ 97 w 5851"/>
              <a:gd name="T73" fmla="*/ 2175 h 5850"/>
              <a:gd name="T74" fmla="*/ 159 w 5851"/>
              <a:gd name="T75" fmla="*/ 2060 h 5850"/>
              <a:gd name="T76" fmla="*/ 218 w 5851"/>
              <a:gd name="T77" fmla="*/ 1916 h 5850"/>
              <a:gd name="T78" fmla="*/ 5616 w 5851"/>
              <a:gd name="T79" fmla="*/ 1873 h 5850"/>
              <a:gd name="T80" fmla="*/ 5566 w 5851"/>
              <a:gd name="T81" fmla="*/ 1730 h 5850"/>
              <a:gd name="T82" fmla="*/ 5511 w 5851"/>
              <a:gd name="T83" fmla="*/ 1555 h 5850"/>
              <a:gd name="T84" fmla="*/ 5429 w 5851"/>
              <a:gd name="T85" fmla="*/ 1412 h 5850"/>
              <a:gd name="T86" fmla="*/ 5308 w 5851"/>
              <a:gd name="T87" fmla="*/ 1274 h 5850"/>
              <a:gd name="T88" fmla="*/ 5211 w 5851"/>
              <a:gd name="T89" fmla="*/ 1188 h 5850"/>
              <a:gd name="T90" fmla="*/ 5121 w 5851"/>
              <a:gd name="T91" fmla="*/ 1076 h 5850"/>
              <a:gd name="T92" fmla="*/ 5040 w 5851"/>
              <a:gd name="T93" fmla="*/ 971 h 5850"/>
              <a:gd name="T94" fmla="*/ 888 w 5851"/>
              <a:gd name="T95" fmla="*/ 891 h 5850"/>
              <a:gd name="T96" fmla="*/ 1019 w 5851"/>
              <a:gd name="T97" fmla="*/ 779 h 5850"/>
              <a:gd name="T98" fmla="*/ 1142 w 5851"/>
              <a:gd name="T99" fmla="*/ 675 h 5850"/>
              <a:gd name="T100" fmla="*/ 1271 w 5851"/>
              <a:gd name="T101" fmla="*/ 546 h 5850"/>
              <a:gd name="T102" fmla="*/ 1362 w 5851"/>
              <a:gd name="T103" fmla="*/ 453 h 5850"/>
              <a:gd name="T104" fmla="*/ 1487 w 5851"/>
              <a:gd name="T105" fmla="*/ 377 h 5850"/>
              <a:gd name="T106" fmla="*/ 1612 w 5851"/>
              <a:gd name="T107" fmla="*/ 341 h 5850"/>
              <a:gd name="T108" fmla="*/ 1776 w 5851"/>
              <a:gd name="T109" fmla="*/ 291 h 5850"/>
              <a:gd name="T110" fmla="*/ 4034 w 5851"/>
              <a:gd name="T111" fmla="*/ 274 h 5850"/>
              <a:gd name="T112" fmla="*/ 3915 w 5851"/>
              <a:gd name="T113" fmla="*/ 200 h 5850"/>
              <a:gd name="T114" fmla="*/ 3751 w 5851"/>
              <a:gd name="T115" fmla="*/ 118 h 5850"/>
              <a:gd name="T116" fmla="*/ 3591 w 5851"/>
              <a:gd name="T117" fmla="*/ 76 h 5850"/>
              <a:gd name="T118" fmla="*/ 3408 w 5851"/>
              <a:gd name="T119" fmla="*/ 67 h 5850"/>
              <a:gd name="T120" fmla="*/ 3279 w 5851"/>
              <a:gd name="T121" fmla="*/ 76 h 5850"/>
              <a:gd name="T122" fmla="*/ 3136 w 5851"/>
              <a:gd name="T123" fmla="*/ 62 h 5850"/>
              <a:gd name="T124" fmla="*/ 2984 w 5851"/>
              <a:gd name="T125" fmla="*/ 55 h 5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851" h="5850">
                <a:moveTo>
                  <a:pt x="2858" y="5850"/>
                </a:moveTo>
                <a:cubicBezTo>
                  <a:pt x="2858" y="5850"/>
                  <a:pt x="2857" y="5850"/>
                  <a:pt x="2857" y="5850"/>
                </a:cubicBezTo>
                <a:cubicBezTo>
                  <a:pt x="2848" y="5850"/>
                  <a:pt x="2848" y="5850"/>
                  <a:pt x="2848" y="5850"/>
                </a:cubicBezTo>
                <a:cubicBezTo>
                  <a:pt x="2833" y="5849"/>
                  <a:pt x="2821" y="5837"/>
                  <a:pt x="2822" y="5822"/>
                </a:cubicBezTo>
                <a:cubicBezTo>
                  <a:pt x="2822" y="5807"/>
                  <a:pt x="2835" y="5795"/>
                  <a:pt x="2850" y="5795"/>
                </a:cubicBezTo>
                <a:cubicBezTo>
                  <a:pt x="2858" y="5795"/>
                  <a:pt x="2858" y="5795"/>
                  <a:pt x="2858" y="5795"/>
                </a:cubicBezTo>
                <a:cubicBezTo>
                  <a:pt x="2873" y="5796"/>
                  <a:pt x="2885" y="5808"/>
                  <a:pt x="2885" y="5823"/>
                </a:cubicBezTo>
                <a:cubicBezTo>
                  <a:pt x="2885" y="5838"/>
                  <a:pt x="2873" y="5850"/>
                  <a:pt x="2858" y="5850"/>
                </a:cubicBezTo>
                <a:close/>
                <a:moveTo>
                  <a:pt x="3003" y="5850"/>
                </a:moveTo>
                <a:cubicBezTo>
                  <a:pt x="2988" y="5850"/>
                  <a:pt x="2976" y="5838"/>
                  <a:pt x="2976" y="5823"/>
                </a:cubicBezTo>
                <a:cubicBezTo>
                  <a:pt x="2975" y="5808"/>
                  <a:pt x="2987" y="5796"/>
                  <a:pt x="3002" y="5795"/>
                </a:cubicBezTo>
                <a:cubicBezTo>
                  <a:pt x="3011" y="5795"/>
                  <a:pt x="3011" y="5795"/>
                  <a:pt x="3011" y="5795"/>
                </a:cubicBezTo>
                <a:cubicBezTo>
                  <a:pt x="3011" y="5795"/>
                  <a:pt x="3012" y="5795"/>
                  <a:pt x="3012" y="5795"/>
                </a:cubicBezTo>
                <a:cubicBezTo>
                  <a:pt x="3027" y="5795"/>
                  <a:pt x="3039" y="5807"/>
                  <a:pt x="3039" y="5821"/>
                </a:cubicBezTo>
                <a:cubicBezTo>
                  <a:pt x="3039" y="5836"/>
                  <a:pt x="3028" y="5849"/>
                  <a:pt x="3013" y="5849"/>
                </a:cubicBezTo>
                <a:cubicBezTo>
                  <a:pt x="3004" y="5850"/>
                  <a:pt x="3004" y="5850"/>
                  <a:pt x="3004" y="5850"/>
                </a:cubicBezTo>
                <a:cubicBezTo>
                  <a:pt x="3003" y="5850"/>
                  <a:pt x="3003" y="5850"/>
                  <a:pt x="3003" y="5850"/>
                </a:cubicBezTo>
                <a:close/>
                <a:moveTo>
                  <a:pt x="2704" y="5842"/>
                </a:moveTo>
                <a:cubicBezTo>
                  <a:pt x="2703" y="5842"/>
                  <a:pt x="2703" y="5842"/>
                  <a:pt x="2702" y="5842"/>
                </a:cubicBezTo>
                <a:cubicBezTo>
                  <a:pt x="2693" y="5842"/>
                  <a:pt x="2693" y="5842"/>
                  <a:pt x="2693" y="5842"/>
                </a:cubicBezTo>
                <a:cubicBezTo>
                  <a:pt x="2678" y="5840"/>
                  <a:pt x="2667" y="5827"/>
                  <a:pt x="2668" y="5812"/>
                </a:cubicBezTo>
                <a:cubicBezTo>
                  <a:pt x="2669" y="5797"/>
                  <a:pt x="2682" y="5786"/>
                  <a:pt x="2697" y="5787"/>
                </a:cubicBezTo>
                <a:cubicBezTo>
                  <a:pt x="2706" y="5788"/>
                  <a:pt x="2706" y="5788"/>
                  <a:pt x="2706" y="5788"/>
                </a:cubicBezTo>
                <a:cubicBezTo>
                  <a:pt x="2721" y="5789"/>
                  <a:pt x="2732" y="5802"/>
                  <a:pt x="2731" y="5817"/>
                </a:cubicBezTo>
                <a:cubicBezTo>
                  <a:pt x="2730" y="5831"/>
                  <a:pt x="2718" y="5842"/>
                  <a:pt x="2704" y="5842"/>
                </a:cubicBezTo>
                <a:close/>
                <a:moveTo>
                  <a:pt x="3157" y="5842"/>
                </a:moveTo>
                <a:cubicBezTo>
                  <a:pt x="3143" y="5842"/>
                  <a:pt x="3131" y="5831"/>
                  <a:pt x="3129" y="5817"/>
                </a:cubicBezTo>
                <a:cubicBezTo>
                  <a:pt x="3128" y="5802"/>
                  <a:pt x="3139" y="5788"/>
                  <a:pt x="3154" y="5787"/>
                </a:cubicBezTo>
                <a:cubicBezTo>
                  <a:pt x="3163" y="5787"/>
                  <a:pt x="3163" y="5787"/>
                  <a:pt x="3163" y="5787"/>
                </a:cubicBezTo>
                <a:cubicBezTo>
                  <a:pt x="3178" y="5785"/>
                  <a:pt x="3192" y="5796"/>
                  <a:pt x="3193" y="5811"/>
                </a:cubicBezTo>
                <a:cubicBezTo>
                  <a:pt x="3194" y="5826"/>
                  <a:pt x="3183" y="5840"/>
                  <a:pt x="3168" y="5841"/>
                </a:cubicBezTo>
                <a:cubicBezTo>
                  <a:pt x="3159" y="5841"/>
                  <a:pt x="3159" y="5841"/>
                  <a:pt x="3159" y="5841"/>
                </a:cubicBezTo>
                <a:cubicBezTo>
                  <a:pt x="3158" y="5842"/>
                  <a:pt x="3157" y="5842"/>
                  <a:pt x="3157" y="5842"/>
                </a:cubicBezTo>
                <a:close/>
                <a:moveTo>
                  <a:pt x="2551" y="5827"/>
                </a:moveTo>
                <a:cubicBezTo>
                  <a:pt x="2550" y="5827"/>
                  <a:pt x="2549" y="5827"/>
                  <a:pt x="2547" y="5826"/>
                </a:cubicBezTo>
                <a:cubicBezTo>
                  <a:pt x="2538" y="5825"/>
                  <a:pt x="2538" y="5825"/>
                  <a:pt x="2538" y="5825"/>
                </a:cubicBezTo>
                <a:cubicBezTo>
                  <a:pt x="2523" y="5823"/>
                  <a:pt x="2513" y="5810"/>
                  <a:pt x="2515" y="5795"/>
                </a:cubicBezTo>
                <a:cubicBezTo>
                  <a:pt x="2517" y="5780"/>
                  <a:pt x="2531" y="5769"/>
                  <a:pt x="2545" y="5771"/>
                </a:cubicBezTo>
                <a:cubicBezTo>
                  <a:pt x="2554" y="5772"/>
                  <a:pt x="2554" y="5772"/>
                  <a:pt x="2554" y="5772"/>
                </a:cubicBezTo>
                <a:cubicBezTo>
                  <a:pt x="2569" y="5774"/>
                  <a:pt x="2580" y="5788"/>
                  <a:pt x="2578" y="5803"/>
                </a:cubicBezTo>
                <a:cubicBezTo>
                  <a:pt x="2576" y="5817"/>
                  <a:pt x="2564" y="5827"/>
                  <a:pt x="2551" y="5827"/>
                </a:cubicBezTo>
                <a:close/>
                <a:moveTo>
                  <a:pt x="3310" y="5825"/>
                </a:moveTo>
                <a:cubicBezTo>
                  <a:pt x="3296" y="5825"/>
                  <a:pt x="3285" y="5815"/>
                  <a:pt x="3283" y="5802"/>
                </a:cubicBezTo>
                <a:cubicBezTo>
                  <a:pt x="3281" y="5787"/>
                  <a:pt x="3291" y="5773"/>
                  <a:pt x="3306" y="5771"/>
                </a:cubicBezTo>
                <a:cubicBezTo>
                  <a:pt x="3315" y="5770"/>
                  <a:pt x="3315" y="5770"/>
                  <a:pt x="3315" y="5770"/>
                </a:cubicBezTo>
                <a:cubicBezTo>
                  <a:pt x="3330" y="5768"/>
                  <a:pt x="3344" y="5778"/>
                  <a:pt x="3346" y="5793"/>
                </a:cubicBezTo>
                <a:cubicBezTo>
                  <a:pt x="3348" y="5808"/>
                  <a:pt x="3337" y="5822"/>
                  <a:pt x="3322" y="5824"/>
                </a:cubicBezTo>
                <a:cubicBezTo>
                  <a:pt x="3313" y="5825"/>
                  <a:pt x="3313" y="5825"/>
                  <a:pt x="3313" y="5825"/>
                </a:cubicBezTo>
                <a:cubicBezTo>
                  <a:pt x="3312" y="5825"/>
                  <a:pt x="3311" y="5825"/>
                  <a:pt x="3310" y="5825"/>
                </a:cubicBezTo>
                <a:close/>
                <a:moveTo>
                  <a:pt x="2399" y="5803"/>
                </a:moveTo>
                <a:cubicBezTo>
                  <a:pt x="2397" y="5803"/>
                  <a:pt x="2395" y="5803"/>
                  <a:pt x="2394" y="5802"/>
                </a:cubicBezTo>
                <a:cubicBezTo>
                  <a:pt x="2386" y="5801"/>
                  <a:pt x="2386" y="5801"/>
                  <a:pt x="2386" y="5801"/>
                </a:cubicBezTo>
                <a:cubicBezTo>
                  <a:pt x="2371" y="5798"/>
                  <a:pt x="2361" y="5784"/>
                  <a:pt x="2364" y="5769"/>
                </a:cubicBezTo>
                <a:cubicBezTo>
                  <a:pt x="2366" y="5754"/>
                  <a:pt x="2380" y="5744"/>
                  <a:pt x="2395" y="5747"/>
                </a:cubicBezTo>
                <a:cubicBezTo>
                  <a:pt x="2404" y="5749"/>
                  <a:pt x="2404" y="5749"/>
                  <a:pt x="2404" y="5749"/>
                </a:cubicBezTo>
                <a:cubicBezTo>
                  <a:pt x="2418" y="5752"/>
                  <a:pt x="2428" y="5766"/>
                  <a:pt x="2425" y="5781"/>
                </a:cubicBezTo>
                <a:cubicBezTo>
                  <a:pt x="2423" y="5794"/>
                  <a:pt x="2412" y="5803"/>
                  <a:pt x="2399" y="5803"/>
                </a:cubicBezTo>
                <a:close/>
                <a:moveTo>
                  <a:pt x="3462" y="5801"/>
                </a:moveTo>
                <a:cubicBezTo>
                  <a:pt x="3449" y="5801"/>
                  <a:pt x="3438" y="5792"/>
                  <a:pt x="3435" y="5779"/>
                </a:cubicBezTo>
                <a:cubicBezTo>
                  <a:pt x="3432" y="5764"/>
                  <a:pt x="3442" y="5750"/>
                  <a:pt x="3457" y="5747"/>
                </a:cubicBezTo>
                <a:cubicBezTo>
                  <a:pt x="3466" y="5746"/>
                  <a:pt x="3466" y="5746"/>
                  <a:pt x="3466" y="5746"/>
                </a:cubicBezTo>
                <a:cubicBezTo>
                  <a:pt x="3480" y="5743"/>
                  <a:pt x="3495" y="5752"/>
                  <a:pt x="3497" y="5767"/>
                </a:cubicBezTo>
                <a:cubicBezTo>
                  <a:pt x="3500" y="5782"/>
                  <a:pt x="3490" y="5796"/>
                  <a:pt x="3476" y="5799"/>
                </a:cubicBezTo>
                <a:cubicBezTo>
                  <a:pt x="3467" y="5801"/>
                  <a:pt x="3467" y="5801"/>
                  <a:pt x="3467" y="5801"/>
                </a:cubicBezTo>
                <a:cubicBezTo>
                  <a:pt x="3465" y="5801"/>
                  <a:pt x="3463" y="5801"/>
                  <a:pt x="3462" y="5801"/>
                </a:cubicBezTo>
                <a:close/>
                <a:moveTo>
                  <a:pt x="2248" y="5771"/>
                </a:moveTo>
                <a:cubicBezTo>
                  <a:pt x="2246" y="5771"/>
                  <a:pt x="2244" y="5771"/>
                  <a:pt x="2242" y="5770"/>
                </a:cubicBezTo>
                <a:cubicBezTo>
                  <a:pt x="2233" y="5768"/>
                  <a:pt x="2233" y="5768"/>
                  <a:pt x="2233" y="5768"/>
                </a:cubicBezTo>
                <a:cubicBezTo>
                  <a:pt x="2218" y="5764"/>
                  <a:pt x="2209" y="5750"/>
                  <a:pt x="2213" y="5735"/>
                </a:cubicBezTo>
                <a:cubicBezTo>
                  <a:pt x="2217" y="5721"/>
                  <a:pt x="2231" y="5712"/>
                  <a:pt x="2246" y="5715"/>
                </a:cubicBezTo>
                <a:cubicBezTo>
                  <a:pt x="2254" y="5717"/>
                  <a:pt x="2254" y="5717"/>
                  <a:pt x="2254" y="5717"/>
                </a:cubicBezTo>
                <a:cubicBezTo>
                  <a:pt x="2269" y="5721"/>
                  <a:pt x="2278" y="5736"/>
                  <a:pt x="2274" y="5750"/>
                </a:cubicBezTo>
                <a:cubicBezTo>
                  <a:pt x="2272" y="5763"/>
                  <a:pt x="2260" y="5771"/>
                  <a:pt x="2248" y="5771"/>
                </a:cubicBezTo>
                <a:close/>
                <a:moveTo>
                  <a:pt x="3612" y="5769"/>
                </a:moveTo>
                <a:cubicBezTo>
                  <a:pt x="3600" y="5769"/>
                  <a:pt x="3589" y="5760"/>
                  <a:pt x="3586" y="5748"/>
                </a:cubicBezTo>
                <a:cubicBezTo>
                  <a:pt x="3582" y="5733"/>
                  <a:pt x="3591" y="5719"/>
                  <a:pt x="3606" y="5715"/>
                </a:cubicBezTo>
                <a:cubicBezTo>
                  <a:pt x="3615" y="5713"/>
                  <a:pt x="3615" y="5713"/>
                  <a:pt x="3615" y="5713"/>
                </a:cubicBezTo>
                <a:cubicBezTo>
                  <a:pt x="3629" y="5709"/>
                  <a:pt x="3644" y="5718"/>
                  <a:pt x="3648" y="5733"/>
                </a:cubicBezTo>
                <a:cubicBezTo>
                  <a:pt x="3651" y="5748"/>
                  <a:pt x="3642" y="5762"/>
                  <a:pt x="3628" y="5766"/>
                </a:cubicBezTo>
                <a:cubicBezTo>
                  <a:pt x="3619" y="5768"/>
                  <a:pt x="3619" y="5768"/>
                  <a:pt x="3619" y="5768"/>
                </a:cubicBezTo>
                <a:cubicBezTo>
                  <a:pt x="3617" y="5769"/>
                  <a:pt x="3614" y="5769"/>
                  <a:pt x="3612" y="5769"/>
                </a:cubicBezTo>
                <a:close/>
                <a:moveTo>
                  <a:pt x="2099" y="5731"/>
                </a:moveTo>
                <a:cubicBezTo>
                  <a:pt x="2097" y="5731"/>
                  <a:pt x="2094" y="5731"/>
                  <a:pt x="2092" y="5730"/>
                </a:cubicBezTo>
                <a:cubicBezTo>
                  <a:pt x="2083" y="5727"/>
                  <a:pt x="2083" y="5727"/>
                  <a:pt x="2083" y="5727"/>
                </a:cubicBezTo>
                <a:cubicBezTo>
                  <a:pt x="2068" y="5723"/>
                  <a:pt x="2060" y="5708"/>
                  <a:pt x="2065" y="5693"/>
                </a:cubicBezTo>
                <a:cubicBezTo>
                  <a:pt x="2069" y="5679"/>
                  <a:pt x="2084" y="5671"/>
                  <a:pt x="2099" y="5675"/>
                </a:cubicBezTo>
                <a:cubicBezTo>
                  <a:pt x="2107" y="5678"/>
                  <a:pt x="2107" y="5678"/>
                  <a:pt x="2107" y="5678"/>
                </a:cubicBezTo>
                <a:cubicBezTo>
                  <a:pt x="2121" y="5682"/>
                  <a:pt x="2130" y="5697"/>
                  <a:pt x="2125" y="5712"/>
                </a:cubicBezTo>
                <a:cubicBezTo>
                  <a:pt x="2122" y="5724"/>
                  <a:pt x="2111" y="5731"/>
                  <a:pt x="2099" y="5731"/>
                </a:cubicBezTo>
                <a:close/>
                <a:moveTo>
                  <a:pt x="3761" y="5728"/>
                </a:moveTo>
                <a:cubicBezTo>
                  <a:pt x="3749" y="5728"/>
                  <a:pt x="3738" y="5721"/>
                  <a:pt x="3735" y="5709"/>
                </a:cubicBezTo>
                <a:cubicBezTo>
                  <a:pt x="3731" y="5695"/>
                  <a:pt x="3739" y="5679"/>
                  <a:pt x="3753" y="5675"/>
                </a:cubicBezTo>
                <a:cubicBezTo>
                  <a:pt x="3762" y="5673"/>
                  <a:pt x="3762" y="5673"/>
                  <a:pt x="3762" y="5673"/>
                </a:cubicBezTo>
                <a:cubicBezTo>
                  <a:pt x="3776" y="5668"/>
                  <a:pt x="3791" y="5676"/>
                  <a:pt x="3796" y="5691"/>
                </a:cubicBezTo>
                <a:cubicBezTo>
                  <a:pt x="3800" y="5705"/>
                  <a:pt x="3792" y="5720"/>
                  <a:pt x="3778" y="5725"/>
                </a:cubicBezTo>
                <a:cubicBezTo>
                  <a:pt x="3769" y="5727"/>
                  <a:pt x="3769" y="5727"/>
                  <a:pt x="3769" y="5727"/>
                </a:cubicBezTo>
                <a:cubicBezTo>
                  <a:pt x="3766" y="5728"/>
                  <a:pt x="3764" y="5728"/>
                  <a:pt x="3761" y="5728"/>
                </a:cubicBezTo>
                <a:close/>
                <a:moveTo>
                  <a:pt x="1953" y="5683"/>
                </a:moveTo>
                <a:cubicBezTo>
                  <a:pt x="1949" y="5683"/>
                  <a:pt x="1946" y="5683"/>
                  <a:pt x="1943" y="5682"/>
                </a:cubicBezTo>
                <a:cubicBezTo>
                  <a:pt x="1935" y="5679"/>
                  <a:pt x="1935" y="5679"/>
                  <a:pt x="1935" y="5679"/>
                </a:cubicBezTo>
                <a:cubicBezTo>
                  <a:pt x="1921" y="5673"/>
                  <a:pt x="1913" y="5658"/>
                  <a:pt x="1918" y="5644"/>
                </a:cubicBezTo>
                <a:cubicBezTo>
                  <a:pt x="1924" y="5630"/>
                  <a:pt x="1939" y="5622"/>
                  <a:pt x="1953" y="5627"/>
                </a:cubicBezTo>
                <a:cubicBezTo>
                  <a:pt x="1962" y="5630"/>
                  <a:pt x="1962" y="5630"/>
                  <a:pt x="1962" y="5630"/>
                </a:cubicBezTo>
                <a:cubicBezTo>
                  <a:pt x="1976" y="5636"/>
                  <a:pt x="1983" y="5651"/>
                  <a:pt x="1978" y="5665"/>
                </a:cubicBezTo>
                <a:cubicBezTo>
                  <a:pt x="1974" y="5676"/>
                  <a:pt x="1964" y="5683"/>
                  <a:pt x="1953" y="5683"/>
                </a:cubicBezTo>
                <a:close/>
                <a:moveTo>
                  <a:pt x="3907" y="5680"/>
                </a:moveTo>
                <a:cubicBezTo>
                  <a:pt x="3896" y="5680"/>
                  <a:pt x="3886" y="5673"/>
                  <a:pt x="3882" y="5662"/>
                </a:cubicBezTo>
                <a:cubicBezTo>
                  <a:pt x="3877" y="5648"/>
                  <a:pt x="3884" y="5632"/>
                  <a:pt x="3898" y="5627"/>
                </a:cubicBezTo>
                <a:cubicBezTo>
                  <a:pt x="3906" y="5624"/>
                  <a:pt x="3906" y="5624"/>
                  <a:pt x="3906" y="5624"/>
                </a:cubicBezTo>
                <a:cubicBezTo>
                  <a:pt x="3920" y="5619"/>
                  <a:pt x="3936" y="5626"/>
                  <a:pt x="3941" y="5641"/>
                </a:cubicBezTo>
                <a:cubicBezTo>
                  <a:pt x="3946" y="5655"/>
                  <a:pt x="3939" y="5670"/>
                  <a:pt x="3925" y="5675"/>
                </a:cubicBezTo>
                <a:cubicBezTo>
                  <a:pt x="3916" y="5679"/>
                  <a:pt x="3916" y="5679"/>
                  <a:pt x="3916" y="5679"/>
                </a:cubicBezTo>
                <a:cubicBezTo>
                  <a:pt x="3913" y="5680"/>
                  <a:pt x="3910" y="5680"/>
                  <a:pt x="3907" y="5680"/>
                </a:cubicBezTo>
                <a:close/>
                <a:moveTo>
                  <a:pt x="1809" y="5628"/>
                </a:moveTo>
                <a:cubicBezTo>
                  <a:pt x="1805" y="5628"/>
                  <a:pt x="1802" y="5627"/>
                  <a:pt x="1798" y="5626"/>
                </a:cubicBezTo>
                <a:cubicBezTo>
                  <a:pt x="1790" y="5622"/>
                  <a:pt x="1790" y="5622"/>
                  <a:pt x="1790" y="5622"/>
                </a:cubicBezTo>
                <a:cubicBezTo>
                  <a:pt x="1776" y="5616"/>
                  <a:pt x="1769" y="5600"/>
                  <a:pt x="1775" y="5586"/>
                </a:cubicBezTo>
                <a:cubicBezTo>
                  <a:pt x="1781" y="5572"/>
                  <a:pt x="1797" y="5566"/>
                  <a:pt x="1811" y="5572"/>
                </a:cubicBezTo>
                <a:cubicBezTo>
                  <a:pt x="1819" y="5575"/>
                  <a:pt x="1819" y="5575"/>
                  <a:pt x="1819" y="5575"/>
                </a:cubicBezTo>
                <a:cubicBezTo>
                  <a:pt x="1833" y="5581"/>
                  <a:pt x="1839" y="5597"/>
                  <a:pt x="1834" y="5611"/>
                </a:cubicBezTo>
                <a:cubicBezTo>
                  <a:pt x="1829" y="5621"/>
                  <a:pt x="1819" y="5628"/>
                  <a:pt x="1809" y="5628"/>
                </a:cubicBezTo>
                <a:close/>
                <a:moveTo>
                  <a:pt x="4050" y="5624"/>
                </a:moveTo>
                <a:cubicBezTo>
                  <a:pt x="4040" y="5624"/>
                  <a:pt x="4030" y="5618"/>
                  <a:pt x="4025" y="5607"/>
                </a:cubicBezTo>
                <a:cubicBezTo>
                  <a:pt x="4020" y="5593"/>
                  <a:pt x="4026" y="5578"/>
                  <a:pt x="4040" y="5572"/>
                </a:cubicBezTo>
                <a:cubicBezTo>
                  <a:pt x="4048" y="5569"/>
                  <a:pt x="4048" y="5569"/>
                  <a:pt x="4048" y="5569"/>
                </a:cubicBezTo>
                <a:cubicBezTo>
                  <a:pt x="4062" y="5563"/>
                  <a:pt x="4078" y="5569"/>
                  <a:pt x="4084" y="5583"/>
                </a:cubicBezTo>
                <a:cubicBezTo>
                  <a:pt x="4090" y="5597"/>
                  <a:pt x="4083" y="5613"/>
                  <a:pt x="4069" y="5619"/>
                </a:cubicBezTo>
                <a:cubicBezTo>
                  <a:pt x="4061" y="5622"/>
                  <a:pt x="4061" y="5622"/>
                  <a:pt x="4061" y="5622"/>
                </a:cubicBezTo>
                <a:cubicBezTo>
                  <a:pt x="4057" y="5624"/>
                  <a:pt x="4054" y="5624"/>
                  <a:pt x="4050" y="5624"/>
                </a:cubicBezTo>
                <a:close/>
                <a:moveTo>
                  <a:pt x="1668" y="5564"/>
                </a:moveTo>
                <a:cubicBezTo>
                  <a:pt x="1664" y="5564"/>
                  <a:pt x="1660" y="5563"/>
                  <a:pt x="1656" y="5562"/>
                </a:cubicBezTo>
                <a:cubicBezTo>
                  <a:pt x="1648" y="5558"/>
                  <a:pt x="1648" y="5558"/>
                  <a:pt x="1648" y="5558"/>
                </a:cubicBezTo>
                <a:cubicBezTo>
                  <a:pt x="1634" y="5551"/>
                  <a:pt x="1629" y="5535"/>
                  <a:pt x="1635" y="5521"/>
                </a:cubicBezTo>
                <a:cubicBezTo>
                  <a:pt x="1642" y="5508"/>
                  <a:pt x="1658" y="5502"/>
                  <a:pt x="1671" y="5509"/>
                </a:cubicBezTo>
                <a:cubicBezTo>
                  <a:pt x="1680" y="5513"/>
                  <a:pt x="1680" y="5513"/>
                  <a:pt x="1680" y="5513"/>
                </a:cubicBezTo>
                <a:cubicBezTo>
                  <a:pt x="1693" y="5519"/>
                  <a:pt x="1699" y="5535"/>
                  <a:pt x="1692" y="5549"/>
                </a:cubicBezTo>
                <a:cubicBezTo>
                  <a:pt x="1688" y="5559"/>
                  <a:pt x="1678" y="5564"/>
                  <a:pt x="1668" y="5564"/>
                </a:cubicBezTo>
                <a:close/>
                <a:moveTo>
                  <a:pt x="4190" y="5561"/>
                </a:moveTo>
                <a:cubicBezTo>
                  <a:pt x="4180" y="5561"/>
                  <a:pt x="4171" y="5555"/>
                  <a:pt x="4166" y="5545"/>
                </a:cubicBezTo>
                <a:cubicBezTo>
                  <a:pt x="4159" y="5532"/>
                  <a:pt x="4165" y="5516"/>
                  <a:pt x="4179" y="5509"/>
                </a:cubicBezTo>
                <a:cubicBezTo>
                  <a:pt x="4187" y="5505"/>
                  <a:pt x="4187" y="5505"/>
                  <a:pt x="4187" y="5505"/>
                </a:cubicBezTo>
                <a:cubicBezTo>
                  <a:pt x="4200" y="5499"/>
                  <a:pt x="4216" y="5504"/>
                  <a:pt x="4223" y="5518"/>
                </a:cubicBezTo>
                <a:cubicBezTo>
                  <a:pt x="4229" y="5531"/>
                  <a:pt x="4224" y="5547"/>
                  <a:pt x="4210" y="5554"/>
                </a:cubicBezTo>
                <a:cubicBezTo>
                  <a:pt x="4202" y="5558"/>
                  <a:pt x="4202" y="5558"/>
                  <a:pt x="4202" y="5558"/>
                </a:cubicBezTo>
                <a:cubicBezTo>
                  <a:pt x="4198" y="5560"/>
                  <a:pt x="4194" y="5561"/>
                  <a:pt x="4190" y="5561"/>
                </a:cubicBezTo>
                <a:close/>
                <a:moveTo>
                  <a:pt x="1531" y="5494"/>
                </a:moveTo>
                <a:cubicBezTo>
                  <a:pt x="1526" y="5494"/>
                  <a:pt x="1522" y="5492"/>
                  <a:pt x="1518" y="5490"/>
                </a:cubicBezTo>
                <a:cubicBezTo>
                  <a:pt x="1510" y="5486"/>
                  <a:pt x="1510" y="5486"/>
                  <a:pt x="1510" y="5486"/>
                </a:cubicBezTo>
                <a:cubicBezTo>
                  <a:pt x="1496" y="5478"/>
                  <a:pt x="1492" y="5462"/>
                  <a:pt x="1499" y="5449"/>
                </a:cubicBezTo>
                <a:cubicBezTo>
                  <a:pt x="1506" y="5436"/>
                  <a:pt x="1523" y="5431"/>
                  <a:pt x="1536" y="5438"/>
                </a:cubicBezTo>
                <a:cubicBezTo>
                  <a:pt x="1544" y="5443"/>
                  <a:pt x="1544" y="5443"/>
                  <a:pt x="1544" y="5443"/>
                </a:cubicBezTo>
                <a:cubicBezTo>
                  <a:pt x="1557" y="5450"/>
                  <a:pt x="1562" y="5466"/>
                  <a:pt x="1555" y="5480"/>
                </a:cubicBezTo>
                <a:cubicBezTo>
                  <a:pt x="1550" y="5488"/>
                  <a:pt x="1540" y="5494"/>
                  <a:pt x="1531" y="5494"/>
                </a:cubicBezTo>
                <a:close/>
                <a:moveTo>
                  <a:pt x="4327" y="5490"/>
                </a:moveTo>
                <a:cubicBezTo>
                  <a:pt x="4317" y="5490"/>
                  <a:pt x="4308" y="5485"/>
                  <a:pt x="4303" y="5476"/>
                </a:cubicBezTo>
                <a:cubicBezTo>
                  <a:pt x="4296" y="5463"/>
                  <a:pt x="4300" y="5446"/>
                  <a:pt x="4314" y="5439"/>
                </a:cubicBezTo>
                <a:cubicBezTo>
                  <a:pt x="4321" y="5435"/>
                  <a:pt x="4321" y="5435"/>
                  <a:pt x="4321" y="5435"/>
                </a:cubicBezTo>
                <a:cubicBezTo>
                  <a:pt x="4335" y="5427"/>
                  <a:pt x="4351" y="5432"/>
                  <a:pt x="4358" y="5445"/>
                </a:cubicBezTo>
                <a:cubicBezTo>
                  <a:pt x="4366" y="5458"/>
                  <a:pt x="4361" y="5475"/>
                  <a:pt x="4348" y="5482"/>
                </a:cubicBezTo>
                <a:cubicBezTo>
                  <a:pt x="4340" y="5487"/>
                  <a:pt x="4340" y="5487"/>
                  <a:pt x="4340" y="5487"/>
                </a:cubicBezTo>
                <a:cubicBezTo>
                  <a:pt x="4336" y="5489"/>
                  <a:pt x="4331" y="5490"/>
                  <a:pt x="4327" y="5490"/>
                </a:cubicBezTo>
                <a:close/>
                <a:moveTo>
                  <a:pt x="1398" y="5416"/>
                </a:moveTo>
                <a:cubicBezTo>
                  <a:pt x="1393" y="5416"/>
                  <a:pt x="1388" y="5414"/>
                  <a:pt x="1383" y="5412"/>
                </a:cubicBezTo>
                <a:cubicBezTo>
                  <a:pt x="1375" y="5407"/>
                  <a:pt x="1375" y="5407"/>
                  <a:pt x="1375" y="5407"/>
                </a:cubicBezTo>
                <a:cubicBezTo>
                  <a:pt x="1363" y="5399"/>
                  <a:pt x="1359" y="5382"/>
                  <a:pt x="1367" y="5369"/>
                </a:cubicBezTo>
                <a:cubicBezTo>
                  <a:pt x="1375" y="5356"/>
                  <a:pt x="1392" y="5353"/>
                  <a:pt x="1405" y="5361"/>
                </a:cubicBezTo>
                <a:cubicBezTo>
                  <a:pt x="1412" y="5365"/>
                  <a:pt x="1412" y="5365"/>
                  <a:pt x="1412" y="5365"/>
                </a:cubicBezTo>
                <a:cubicBezTo>
                  <a:pt x="1425" y="5373"/>
                  <a:pt x="1429" y="5390"/>
                  <a:pt x="1421" y="5403"/>
                </a:cubicBezTo>
                <a:cubicBezTo>
                  <a:pt x="1416" y="5411"/>
                  <a:pt x="1407" y="5416"/>
                  <a:pt x="1398" y="5416"/>
                </a:cubicBezTo>
                <a:close/>
                <a:moveTo>
                  <a:pt x="4459" y="5412"/>
                </a:moveTo>
                <a:cubicBezTo>
                  <a:pt x="4450" y="5412"/>
                  <a:pt x="4441" y="5407"/>
                  <a:pt x="4436" y="5399"/>
                </a:cubicBezTo>
                <a:cubicBezTo>
                  <a:pt x="4428" y="5387"/>
                  <a:pt x="4432" y="5370"/>
                  <a:pt x="4445" y="5362"/>
                </a:cubicBezTo>
                <a:cubicBezTo>
                  <a:pt x="4452" y="5357"/>
                  <a:pt x="4452" y="5357"/>
                  <a:pt x="4452" y="5357"/>
                </a:cubicBezTo>
                <a:cubicBezTo>
                  <a:pt x="4465" y="5349"/>
                  <a:pt x="4482" y="5353"/>
                  <a:pt x="4490" y="5365"/>
                </a:cubicBezTo>
                <a:cubicBezTo>
                  <a:pt x="4498" y="5378"/>
                  <a:pt x="4494" y="5395"/>
                  <a:pt x="4481" y="5403"/>
                </a:cubicBezTo>
                <a:cubicBezTo>
                  <a:pt x="4474" y="5408"/>
                  <a:pt x="4474" y="5408"/>
                  <a:pt x="4474" y="5408"/>
                </a:cubicBezTo>
                <a:cubicBezTo>
                  <a:pt x="4469" y="5411"/>
                  <a:pt x="4464" y="5412"/>
                  <a:pt x="4459" y="5412"/>
                </a:cubicBezTo>
                <a:close/>
                <a:moveTo>
                  <a:pt x="1269" y="5331"/>
                </a:moveTo>
                <a:cubicBezTo>
                  <a:pt x="1264" y="5331"/>
                  <a:pt x="1258" y="5329"/>
                  <a:pt x="1253" y="5326"/>
                </a:cubicBezTo>
                <a:cubicBezTo>
                  <a:pt x="1246" y="5321"/>
                  <a:pt x="1246" y="5321"/>
                  <a:pt x="1246" y="5321"/>
                </a:cubicBezTo>
                <a:cubicBezTo>
                  <a:pt x="1234" y="5312"/>
                  <a:pt x="1231" y="5295"/>
                  <a:pt x="1239" y="5283"/>
                </a:cubicBezTo>
                <a:cubicBezTo>
                  <a:pt x="1248" y="5271"/>
                  <a:pt x="1265" y="5268"/>
                  <a:pt x="1277" y="5276"/>
                </a:cubicBezTo>
                <a:cubicBezTo>
                  <a:pt x="1285" y="5281"/>
                  <a:pt x="1285" y="5281"/>
                  <a:pt x="1285" y="5281"/>
                </a:cubicBezTo>
                <a:cubicBezTo>
                  <a:pt x="1297" y="5290"/>
                  <a:pt x="1300" y="5307"/>
                  <a:pt x="1291" y="5319"/>
                </a:cubicBezTo>
                <a:cubicBezTo>
                  <a:pt x="1286" y="5327"/>
                  <a:pt x="1278" y="5331"/>
                  <a:pt x="1269" y="5331"/>
                </a:cubicBezTo>
                <a:close/>
                <a:moveTo>
                  <a:pt x="4588" y="5327"/>
                </a:moveTo>
                <a:cubicBezTo>
                  <a:pt x="4579" y="5327"/>
                  <a:pt x="4571" y="5323"/>
                  <a:pt x="4565" y="5315"/>
                </a:cubicBezTo>
                <a:cubicBezTo>
                  <a:pt x="4557" y="5303"/>
                  <a:pt x="4560" y="5286"/>
                  <a:pt x="4572" y="5277"/>
                </a:cubicBezTo>
                <a:cubicBezTo>
                  <a:pt x="4579" y="5272"/>
                  <a:pt x="4579" y="5272"/>
                  <a:pt x="4579" y="5272"/>
                </a:cubicBezTo>
                <a:cubicBezTo>
                  <a:pt x="4591" y="5264"/>
                  <a:pt x="4608" y="5267"/>
                  <a:pt x="4617" y="5279"/>
                </a:cubicBezTo>
                <a:cubicBezTo>
                  <a:pt x="4626" y="5291"/>
                  <a:pt x="4623" y="5308"/>
                  <a:pt x="4611" y="5317"/>
                </a:cubicBezTo>
                <a:cubicBezTo>
                  <a:pt x="4603" y="5322"/>
                  <a:pt x="4603" y="5322"/>
                  <a:pt x="4603" y="5322"/>
                </a:cubicBezTo>
                <a:cubicBezTo>
                  <a:pt x="4598" y="5325"/>
                  <a:pt x="4593" y="5327"/>
                  <a:pt x="4588" y="5327"/>
                </a:cubicBezTo>
                <a:close/>
                <a:moveTo>
                  <a:pt x="1145" y="5239"/>
                </a:moveTo>
                <a:cubicBezTo>
                  <a:pt x="1139" y="5239"/>
                  <a:pt x="1133" y="5237"/>
                  <a:pt x="1128" y="5234"/>
                </a:cubicBezTo>
                <a:cubicBezTo>
                  <a:pt x="1121" y="5228"/>
                  <a:pt x="1121" y="5228"/>
                  <a:pt x="1121" y="5228"/>
                </a:cubicBezTo>
                <a:cubicBezTo>
                  <a:pt x="1109" y="5219"/>
                  <a:pt x="1107" y="5201"/>
                  <a:pt x="1117" y="5190"/>
                </a:cubicBezTo>
                <a:cubicBezTo>
                  <a:pt x="1126" y="5178"/>
                  <a:pt x="1143" y="5176"/>
                  <a:pt x="1155" y="5185"/>
                </a:cubicBezTo>
                <a:cubicBezTo>
                  <a:pt x="1162" y="5191"/>
                  <a:pt x="1162" y="5191"/>
                  <a:pt x="1162" y="5191"/>
                </a:cubicBezTo>
                <a:cubicBezTo>
                  <a:pt x="1174" y="5200"/>
                  <a:pt x="1176" y="5217"/>
                  <a:pt x="1166" y="5229"/>
                </a:cubicBezTo>
                <a:cubicBezTo>
                  <a:pt x="1161" y="5236"/>
                  <a:pt x="1153" y="5239"/>
                  <a:pt x="1145" y="5239"/>
                </a:cubicBezTo>
                <a:close/>
                <a:moveTo>
                  <a:pt x="4711" y="5235"/>
                </a:moveTo>
                <a:cubicBezTo>
                  <a:pt x="4703" y="5235"/>
                  <a:pt x="4695" y="5232"/>
                  <a:pt x="4690" y="5225"/>
                </a:cubicBezTo>
                <a:cubicBezTo>
                  <a:pt x="4681" y="5213"/>
                  <a:pt x="4683" y="5196"/>
                  <a:pt x="4694" y="5187"/>
                </a:cubicBezTo>
                <a:cubicBezTo>
                  <a:pt x="4701" y="5181"/>
                  <a:pt x="4701" y="5181"/>
                  <a:pt x="4701" y="5181"/>
                </a:cubicBezTo>
                <a:cubicBezTo>
                  <a:pt x="4713" y="5172"/>
                  <a:pt x="4730" y="5174"/>
                  <a:pt x="4740" y="5186"/>
                </a:cubicBezTo>
                <a:cubicBezTo>
                  <a:pt x="4749" y="5197"/>
                  <a:pt x="4747" y="5215"/>
                  <a:pt x="4735" y="5224"/>
                </a:cubicBezTo>
                <a:cubicBezTo>
                  <a:pt x="4728" y="5229"/>
                  <a:pt x="4728" y="5229"/>
                  <a:pt x="4728" y="5229"/>
                </a:cubicBezTo>
                <a:cubicBezTo>
                  <a:pt x="4723" y="5233"/>
                  <a:pt x="4717" y="5235"/>
                  <a:pt x="4711" y="5235"/>
                </a:cubicBezTo>
                <a:close/>
                <a:moveTo>
                  <a:pt x="1026" y="5141"/>
                </a:moveTo>
                <a:cubicBezTo>
                  <a:pt x="1020" y="5141"/>
                  <a:pt x="1013" y="5139"/>
                  <a:pt x="1008" y="5135"/>
                </a:cubicBezTo>
                <a:cubicBezTo>
                  <a:pt x="1001" y="5129"/>
                  <a:pt x="1001" y="5129"/>
                  <a:pt x="1001" y="5129"/>
                </a:cubicBezTo>
                <a:cubicBezTo>
                  <a:pt x="990" y="5119"/>
                  <a:pt x="989" y="5102"/>
                  <a:pt x="999" y="5090"/>
                </a:cubicBezTo>
                <a:cubicBezTo>
                  <a:pt x="1009" y="5079"/>
                  <a:pt x="1026" y="5078"/>
                  <a:pt x="1037" y="5088"/>
                </a:cubicBezTo>
                <a:cubicBezTo>
                  <a:pt x="1044" y="5094"/>
                  <a:pt x="1044" y="5094"/>
                  <a:pt x="1044" y="5094"/>
                </a:cubicBezTo>
                <a:cubicBezTo>
                  <a:pt x="1055" y="5104"/>
                  <a:pt x="1056" y="5121"/>
                  <a:pt x="1047" y="5132"/>
                </a:cubicBezTo>
                <a:cubicBezTo>
                  <a:pt x="1041" y="5138"/>
                  <a:pt x="1034" y="5141"/>
                  <a:pt x="1026" y="5141"/>
                </a:cubicBezTo>
                <a:close/>
                <a:moveTo>
                  <a:pt x="4830" y="5137"/>
                </a:moveTo>
                <a:cubicBezTo>
                  <a:pt x="4822" y="5137"/>
                  <a:pt x="4815" y="5134"/>
                  <a:pt x="4809" y="5128"/>
                </a:cubicBezTo>
                <a:cubicBezTo>
                  <a:pt x="4800" y="5117"/>
                  <a:pt x="4801" y="5099"/>
                  <a:pt x="4812" y="5090"/>
                </a:cubicBezTo>
                <a:cubicBezTo>
                  <a:pt x="4819" y="5084"/>
                  <a:pt x="4819" y="5084"/>
                  <a:pt x="4819" y="5084"/>
                </a:cubicBezTo>
                <a:cubicBezTo>
                  <a:pt x="4830" y="5074"/>
                  <a:pt x="4847" y="5075"/>
                  <a:pt x="4857" y="5086"/>
                </a:cubicBezTo>
                <a:cubicBezTo>
                  <a:pt x="4867" y="5097"/>
                  <a:pt x="4866" y="5114"/>
                  <a:pt x="4855" y="5124"/>
                </a:cubicBezTo>
                <a:cubicBezTo>
                  <a:pt x="4848" y="5130"/>
                  <a:pt x="4848" y="5130"/>
                  <a:pt x="4848" y="5130"/>
                </a:cubicBezTo>
                <a:cubicBezTo>
                  <a:pt x="4843" y="5135"/>
                  <a:pt x="4836" y="5137"/>
                  <a:pt x="4830" y="5137"/>
                </a:cubicBezTo>
                <a:close/>
                <a:moveTo>
                  <a:pt x="912" y="5037"/>
                </a:moveTo>
                <a:cubicBezTo>
                  <a:pt x="906" y="5037"/>
                  <a:pt x="899" y="5035"/>
                  <a:pt x="894" y="5030"/>
                </a:cubicBezTo>
                <a:cubicBezTo>
                  <a:pt x="887" y="5023"/>
                  <a:pt x="887" y="5023"/>
                  <a:pt x="887" y="5023"/>
                </a:cubicBezTo>
                <a:cubicBezTo>
                  <a:pt x="876" y="5013"/>
                  <a:pt x="876" y="4996"/>
                  <a:pt x="886" y="4985"/>
                </a:cubicBezTo>
                <a:cubicBezTo>
                  <a:pt x="897" y="4974"/>
                  <a:pt x="914" y="4974"/>
                  <a:pt x="925" y="4984"/>
                </a:cubicBezTo>
                <a:cubicBezTo>
                  <a:pt x="931" y="4991"/>
                  <a:pt x="931" y="4991"/>
                  <a:pt x="931" y="4991"/>
                </a:cubicBezTo>
                <a:cubicBezTo>
                  <a:pt x="942" y="5001"/>
                  <a:pt x="942" y="5018"/>
                  <a:pt x="932" y="5029"/>
                </a:cubicBezTo>
                <a:cubicBezTo>
                  <a:pt x="927" y="5035"/>
                  <a:pt x="920" y="5037"/>
                  <a:pt x="912" y="5037"/>
                </a:cubicBezTo>
                <a:close/>
                <a:moveTo>
                  <a:pt x="4943" y="5033"/>
                </a:moveTo>
                <a:cubicBezTo>
                  <a:pt x="4936" y="5033"/>
                  <a:pt x="4929" y="5030"/>
                  <a:pt x="4924" y="5025"/>
                </a:cubicBezTo>
                <a:cubicBezTo>
                  <a:pt x="4913" y="5014"/>
                  <a:pt x="4913" y="4997"/>
                  <a:pt x="4924" y="4986"/>
                </a:cubicBezTo>
                <a:cubicBezTo>
                  <a:pt x="4931" y="4980"/>
                  <a:pt x="4931" y="4980"/>
                  <a:pt x="4931" y="4980"/>
                </a:cubicBezTo>
                <a:cubicBezTo>
                  <a:pt x="4941" y="4970"/>
                  <a:pt x="4959" y="4970"/>
                  <a:pt x="4969" y="4980"/>
                </a:cubicBezTo>
                <a:cubicBezTo>
                  <a:pt x="4980" y="4991"/>
                  <a:pt x="4979" y="5008"/>
                  <a:pt x="4969" y="5019"/>
                </a:cubicBezTo>
                <a:cubicBezTo>
                  <a:pt x="4962" y="5025"/>
                  <a:pt x="4962" y="5025"/>
                  <a:pt x="4962" y="5025"/>
                </a:cubicBezTo>
                <a:cubicBezTo>
                  <a:pt x="4957" y="5030"/>
                  <a:pt x="4950" y="5033"/>
                  <a:pt x="4943" y="5033"/>
                </a:cubicBezTo>
                <a:close/>
                <a:moveTo>
                  <a:pt x="805" y="4928"/>
                </a:moveTo>
                <a:cubicBezTo>
                  <a:pt x="797" y="4928"/>
                  <a:pt x="790" y="4925"/>
                  <a:pt x="785" y="4919"/>
                </a:cubicBezTo>
                <a:cubicBezTo>
                  <a:pt x="778" y="4912"/>
                  <a:pt x="778" y="4912"/>
                  <a:pt x="778" y="4912"/>
                </a:cubicBezTo>
                <a:cubicBezTo>
                  <a:pt x="768" y="4901"/>
                  <a:pt x="769" y="4884"/>
                  <a:pt x="780" y="4874"/>
                </a:cubicBezTo>
                <a:cubicBezTo>
                  <a:pt x="791" y="4864"/>
                  <a:pt x="808" y="4864"/>
                  <a:pt x="818" y="4875"/>
                </a:cubicBezTo>
                <a:cubicBezTo>
                  <a:pt x="824" y="4882"/>
                  <a:pt x="824" y="4882"/>
                  <a:pt x="824" y="4882"/>
                </a:cubicBezTo>
                <a:cubicBezTo>
                  <a:pt x="835" y="4893"/>
                  <a:pt x="834" y="4910"/>
                  <a:pt x="823" y="4920"/>
                </a:cubicBezTo>
                <a:cubicBezTo>
                  <a:pt x="818" y="4925"/>
                  <a:pt x="811" y="4928"/>
                  <a:pt x="805" y="4928"/>
                </a:cubicBezTo>
                <a:close/>
                <a:moveTo>
                  <a:pt x="5051" y="4923"/>
                </a:moveTo>
                <a:cubicBezTo>
                  <a:pt x="5044" y="4923"/>
                  <a:pt x="5038" y="4920"/>
                  <a:pt x="5032" y="4916"/>
                </a:cubicBezTo>
                <a:cubicBezTo>
                  <a:pt x="5021" y="4905"/>
                  <a:pt x="5021" y="4888"/>
                  <a:pt x="5031" y="4877"/>
                </a:cubicBezTo>
                <a:cubicBezTo>
                  <a:pt x="5037" y="4871"/>
                  <a:pt x="5037" y="4871"/>
                  <a:pt x="5037" y="4871"/>
                </a:cubicBezTo>
                <a:cubicBezTo>
                  <a:pt x="5047" y="4860"/>
                  <a:pt x="5064" y="4859"/>
                  <a:pt x="5075" y="4869"/>
                </a:cubicBezTo>
                <a:cubicBezTo>
                  <a:pt x="5086" y="4879"/>
                  <a:pt x="5087" y="4896"/>
                  <a:pt x="5077" y="4907"/>
                </a:cubicBezTo>
                <a:cubicBezTo>
                  <a:pt x="5071" y="4914"/>
                  <a:pt x="5071" y="4914"/>
                  <a:pt x="5071" y="4914"/>
                </a:cubicBezTo>
                <a:cubicBezTo>
                  <a:pt x="5065" y="4920"/>
                  <a:pt x="5058" y="4923"/>
                  <a:pt x="5051" y="4923"/>
                </a:cubicBezTo>
                <a:close/>
                <a:moveTo>
                  <a:pt x="703" y="4812"/>
                </a:moveTo>
                <a:cubicBezTo>
                  <a:pt x="695" y="4812"/>
                  <a:pt x="687" y="4809"/>
                  <a:pt x="682" y="4802"/>
                </a:cubicBezTo>
                <a:cubicBezTo>
                  <a:pt x="676" y="4795"/>
                  <a:pt x="676" y="4795"/>
                  <a:pt x="676" y="4795"/>
                </a:cubicBezTo>
                <a:cubicBezTo>
                  <a:pt x="666" y="4784"/>
                  <a:pt x="668" y="4767"/>
                  <a:pt x="679" y="4757"/>
                </a:cubicBezTo>
                <a:cubicBezTo>
                  <a:pt x="691" y="4748"/>
                  <a:pt x="708" y="4749"/>
                  <a:pt x="718" y="4761"/>
                </a:cubicBezTo>
                <a:cubicBezTo>
                  <a:pt x="723" y="4768"/>
                  <a:pt x="723" y="4768"/>
                  <a:pt x="723" y="4768"/>
                </a:cubicBezTo>
                <a:cubicBezTo>
                  <a:pt x="733" y="4779"/>
                  <a:pt x="732" y="4796"/>
                  <a:pt x="720" y="4806"/>
                </a:cubicBezTo>
                <a:cubicBezTo>
                  <a:pt x="715" y="4810"/>
                  <a:pt x="709" y="4812"/>
                  <a:pt x="703" y="4812"/>
                </a:cubicBezTo>
                <a:close/>
                <a:moveTo>
                  <a:pt x="5153" y="4807"/>
                </a:moveTo>
                <a:cubicBezTo>
                  <a:pt x="5146" y="4807"/>
                  <a:pt x="5140" y="4805"/>
                  <a:pt x="5135" y="4801"/>
                </a:cubicBezTo>
                <a:cubicBezTo>
                  <a:pt x="5124" y="4791"/>
                  <a:pt x="5122" y="4774"/>
                  <a:pt x="5132" y="4763"/>
                </a:cubicBezTo>
                <a:cubicBezTo>
                  <a:pt x="5137" y="4756"/>
                  <a:pt x="5137" y="4756"/>
                  <a:pt x="5137" y="4756"/>
                </a:cubicBezTo>
                <a:cubicBezTo>
                  <a:pt x="5147" y="4744"/>
                  <a:pt x="5164" y="4742"/>
                  <a:pt x="5176" y="4752"/>
                </a:cubicBezTo>
                <a:cubicBezTo>
                  <a:pt x="5187" y="4762"/>
                  <a:pt x="5189" y="4779"/>
                  <a:pt x="5179" y="4790"/>
                </a:cubicBezTo>
                <a:cubicBezTo>
                  <a:pt x="5173" y="4797"/>
                  <a:pt x="5173" y="4797"/>
                  <a:pt x="5173" y="4797"/>
                </a:cubicBezTo>
                <a:cubicBezTo>
                  <a:pt x="5168" y="4804"/>
                  <a:pt x="5160" y="4807"/>
                  <a:pt x="5153" y="4807"/>
                </a:cubicBezTo>
                <a:close/>
                <a:moveTo>
                  <a:pt x="607" y="4692"/>
                </a:moveTo>
                <a:cubicBezTo>
                  <a:pt x="599" y="4692"/>
                  <a:pt x="590" y="4688"/>
                  <a:pt x="585" y="4681"/>
                </a:cubicBezTo>
                <a:cubicBezTo>
                  <a:pt x="580" y="4673"/>
                  <a:pt x="580" y="4673"/>
                  <a:pt x="580" y="4673"/>
                </a:cubicBezTo>
                <a:cubicBezTo>
                  <a:pt x="571" y="4661"/>
                  <a:pt x="573" y="4644"/>
                  <a:pt x="585" y="4635"/>
                </a:cubicBezTo>
                <a:cubicBezTo>
                  <a:pt x="597" y="4626"/>
                  <a:pt x="614" y="4629"/>
                  <a:pt x="623" y="4641"/>
                </a:cubicBezTo>
                <a:cubicBezTo>
                  <a:pt x="629" y="4648"/>
                  <a:pt x="629" y="4648"/>
                  <a:pt x="629" y="4648"/>
                </a:cubicBezTo>
                <a:cubicBezTo>
                  <a:pt x="638" y="4660"/>
                  <a:pt x="635" y="4677"/>
                  <a:pt x="623" y="4686"/>
                </a:cubicBezTo>
                <a:cubicBezTo>
                  <a:pt x="618" y="4690"/>
                  <a:pt x="613" y="4692"/>
                  <a:pt x="607" y="4692"/>
                </a:cubicBezTo>
                <a:close/>
                <a:moveTo>
                  <a:pt x="5248" y="4686"/>
                </a:moveTo>
                <a:cubicBezTo>
                  <a:pt x="5242" y="4686"/>
                  <a:pt x="5237" y="4684"/>
                  <a:pt x="5232" y="4681"/>
                </a:cubicBezTo>
                <a:cubicBezTo>
                  <a:pt x="5220" y="4672"/>
                  <a:pt x="5217" y="4655"/>
                  <a:pt x="5226" y="4643"/>
                </a:cubicBezTo>
                <a:cubicBezTo>
                  <a:pt x="5232" y="4636"/>
                  <a:pt x="5232" y="4636"/>
                  <a:pt x="5232" y="4636"/>
                </a:cubicBezTo>
                <a:cubicBezTo>
                  <a:pt x="5241" y="4624"/>
                  <a:pt x="5258" y="4621"/>
                  <a:pt x="5270" y="4630"/>
                </a:cubicBezTo>
                <a:cubicBezTo>
                  <a:pt x="5282" y="4639"/>
                  <a:pt x="5284" y="4656"/>
                  <a:pt x="5275" y="4668"/>
                </a:cubicBezTo>
                <a:cubicBezTo>
                  <a:pt x="5270" y="4675"/>
                  <a:pt x="5270" y="4675"/>
                  <a:pt x="5270" y="4675"/>
                </a:cubicBezTo>
                <a:cubicBezTo>
                  <a:pt x="5265" y="4682"/>
                  <a:pt x="5256" y="4686"/>
                  <a:pt x="5248" y="4686"/>
                </a:cubicBezTo>
                <a:close/>
                <a:moveTo>
                  <a:pt x="518" y="4566"/>
                </a:moveTo>
                <a:cubicBezTo>
                  <a:pt x="509" y="4566"/>
                  <a:pt x="500" y="4562"/>
                  <a:pt x="495" y="4554"/>
                </a:cubicBezTo>
                <a:cubicBezTo>
                  <a:pt x="490" y="4547"/>
                  <a:pt x="490" y="4547"/>
                  <a:pt x="490" y="4547"/>
                </a:cubicBezTo>
                <a:cubicBezTo>
                  <a:pt x="482" y="4534"/>
                  <a:pt x="485" y="4517"/>
                  <a:pt x="498" y="4509"/>
                </a:cubicBezTo>
                <a:cubicBezTo>
                  <a:pt x="510" y="4501"/>
                  <a:pt x="527" y="4504"/>
                  <a:pt x="535" y="4516"/>
                </a:cubicBezTo>
                <a:cubicBezTo>
                  <a:pt x="540" y="4524"/>
                  <a:pt x="540" y="4524"/>
                  <a:pt x="540" y="4524"/>
                </a:cubicBezTo>
                <a:cubicBezTo>
                  <a:pt x="549" y="4536"/>
                  <a:pt x="545" y="4553"/>
                  <a:pt x="533" y="4562"/>
                </a:cubicBezTo>
                <a:cubicBezTo>
                  <a:pt x="528" y="4565"/>
                  <a:pt x="523" y="4566"/>
                  <a:pt x="518" y="4566"/>
                </a:cubicBezTo>
                <a:close/>
                <a:moveTo>
                  <a:pt x="5337" y="4560"/>
                </a:moveTo>
                <a:cubicBezTo>
                  <a:pt x="5332" y="4560"/>
                  <a:pt x="5327" y="4559"/>
                  <a:pt x="5322" y="4556"/>
                </a:cubicBezTo>
                <a:cubicBezTo>
                  <a:pt x="5309" y="4548"/>
                  <a:pt x="5306" y="4531"/>
                  <a:pt x="5314" y="4518"/>
                </a:cubicBezTo>
                <a:cubicBezTo>
                  <a:pt x="5319" y="4511"/>
                  <a:pt x="5319" y="4511"/>
                  <a:pt x="5319" y="4511"/>
                </a:cubicBezTo>
                <a:cubicBezTo>
                  <a:pt x="5328" y="4498"/>
                  <a:pt x="5345" y="4495"/>
                  <a:pt x="5357" y="4503"/>
                </a:cubicBezTo>
                <a:cubicBezTo>
                  <a:pt x="5370" y="4511"/>
                  <a:pt x="5373" y="4528"/>
                  <a:pt x="5365" y="4541"/>
                </a:cubicBezTo>
                <a:cubicBezTo>
                  <a:pt x="5360" y="4548"/>
                  <a:pt x="5360" y="4548"/>
                  <a:pt x="5360" y="4548"/>
                </a:cubicBezTo>
                <a:cubicBezTo>
                  <a:pt x="5354" y="4556"/>
                  <a:pt x="5346" y="4560"/>
                  <a:pt x="5337" y="4560"/>
                </a:cubicBezTo>
                <a:close/>
                <a:moveTo>
                  <a:pt x="435" y="4436"/>
                </a:moveTo>
                <a:cubicBezTo>
                  <a:pt x="426" y="4436"/>
                  <a:pt x="417" y="4431"/>
                  <a:pt x="412" y="4423"/>
                </a:cubicBezTo>
                <a:cubicBezTo>
                  <a:pt x="407" y="4415"/>
                  <a:pt x="407" y="4415"/>
                  <a:pt x="407" y="4415"/>
                </a:cubicBezTo>
                <a:cubicBezTo>
                  <a:pt x="400" y="4402"/>
                  <a:pt x="404" y="4385"/>
                  <a:pt x="417" y="4378"/>
                </a:cubicBezTo>
                <a:cubicBezTo>
                  <a:pt x="430" y="4370"/>
                  <a:pt x="447" y="4374"/>
                  <a:pt x="454" y="4387"/>
                </a:cubicBezTo>
                <a:cubicBezTo>
                  <a:pt x="459" y="4395"/>
                  <a:pt x="459" y="4395"/>
                  <a:pt x="459" y="4395"/>
                </a:cubicBezTo>
                <a:cubicBezTo>
                  <a:pt x="466" y="4408"/>
                  <a:pt x="462" y="4425"/>
                  <a:pt x="449" y="4432"/>
                </a:cubicBezTo>
                <a:cubicBezTo>
                  <a:pt x="445" y="4435"/>
                  <a:pt x="440" y="4436"/>
                  <a:pt x="435" y="4436"/>
                </a:cubicBezTo>
                <a:close/>
                <a:moveTo>
                  <a:pt x="5419" y="4430"/>
                </a:moveTo>
                <a:cubicBezTo>
                  <a:pt x="5414" y="4430"/>
                  <a:pt x="5410" y="4429"/>
                  <a:pt x="5405" y="4426"/>
                </a:cubicBezTo>
                <a:cubicBezTo>
                  <a:pt x="5392" y="4418"/>
                  <a:pt x="5388" y="4402"/>
                  <a:pt x="5396" y="4389"/>
                </a:cubicBezTo>
                <a:cubicBezTo>
                  <a:pt x="5400" y="4381"/>
                  <a:pt x="5400" y="4381"/>
                  <a:pt x="5400" y="4381"/>
                </a:cubicBezTo>
                <a:cubicBezTo>
                  <a:pt x="5408" y="4368"/>
                  <a:pt x="5425" y="4364"/>
                  <a:pt x="5438" y="4372"/>
                </a:cubicBezTo>
                <a:cubicBezTo>
                  <a:pt x="5451" y="4379"/>
                  <a:pt x="5455" y="4396"/>
                  <a:pt x="5447" y="4409"/>
                </a:cubicBezTo>
                <a:cubicBezTo>
                  <a:pt x="5443" y="4417"/>
                  <a:pt x="5443" y="4417"/>
                  <a:pt x="5443" y="4417"/>
                </a:cubicBezTo>
                <a:cubicBezTo>
                  <a:pt x="5438" y="4425"/>
                  <a:pt x="5428" y="4430"/>
                  <a:pt x="5419" y="4430"/>
                </a:cubicBezTo>
                <a:close/>
                <a:moveTo>
                  <a:pt x="360" y="4302"/>
                </a:moveTo>
                <a:cubicBezTo>
                  <a:pt x="350" y="4302"/>
                  <a:pt x="341" y="4297"/>
                  <a:pt x="336" y="4288"/>
                </a:cubicBezTo>
                <a:cubicBezTo>
                  <a:pt x="332" y="4280"/>
                  <a:pt x="332" y="4280"/>
                  <a:pt x="332" y="4280"/>
                </a:cubicBezTo>
                <a:cubicBezTo>
                  <a:pt x="325" y="4266"/>
                  <a:pt x="330" y="4250"/>
                  <a:pt x="343" y="4243"/>
                </a:cubicBezTo>
                <a:cubicBezTo>
                  <a:pt x="357" y="4236"/>
                  <a:pt x="373" y="4241"/>
                  <a:pt x="380" y="4254"/>
                </a:cubicBezTo>
                <a:cubicBezTo>
                  <a:pt x="384" y="4262"/>
                  <a:pt x="384" y="4262"/>
                  <a:pt x="384" y="4262"/>
                </a:cubicBezTo>
                <a:cubicBezTo>
                  <a:pt x="391" y="4276"/>
                  <a:pt x="386" y="4292"/>
                  <a:pt x="373" y="4299"/>
                </a:cubicBezTo>
                <a:cubicBezTo>
                  <a:pt x="369" y="4301"/>
                  <a:pt x="364" y="4302"/>
                  <a:pt x="360" y="4302"/>
                </a:cubicBezTo>
                <a:close/>
                <a:moveTo>
                  <a:pt x="5494" y="4295"/>
                </a:moveTo>
                <a:cubicBezTo>
                  <a:pt x="5490" y="4295"/>
                  <a:pt x="5486" y="4294"/>
                  <a:pt x="5482" y="4292"/>
                </a:cubicBezTo>
                <a:cubicBezTo>
                  <a:pt x="5469" y="4285"/>
                  <a:pt x="5463" y="4269"/>
                  <a:pt x="5470" y="4256"/>
                </a:cubicBezTo>
                <a:cubicBezTo>
                  <a:pt x="5475" y="4247"/>
                  <a:pt x="5475" y="4247"/>
                  <a:pt x="5475" y="4247"/>
                </a:cubicBezTo>
                <a:cubicBezTo>
                  <a:pt x="5481" y="4234"/>
                  <a:pt x="5498" y="4229"/>
                  <a:pt x="5511" y="4236"/>
                </a:cubicBezTo>
                <a:cubicBezTo>
                  <a:pt x="5525" y="4243"/>
                  <a:pt x="5530" y="4259"/>
                  <a:pt x="5523" y="4273"/>
                </a:cubicBezTo>
                <a:cubicBezTo>
                  <a:pt x="5519" y="4281"/>
                  <a:pt x="5519" y="4281"/>
                  <a:pt x="5519" y="4281"/>
                </a:cubicBezTo>
                <a:cubicBezTo>
                  <a:pt x="5514" y="4290"/>
                  <a:pt x="5504" y="4295"/>
                  <a:pt x="5494" y="4295"/>
                </a:cubicBezTo>
                <a:close/>
                <a:moveTo>
                  <a:pt x="292" y="4164"/>
                </a:moveTo>
                <a:cubicBezTo>
                  <a:pt x="282" y="4164"/>
                  <a:pt x="272" y="4158"/>
                  <a:pt x="267" y="4148"/>
                </a:cubicBezTo>
                <a:cubicBezTo>
                  <a:pt x="264" y="4140"/>
                  <a:pt x="264" y="4140"/>
                  <a:pt x="264" y="4140"/>
                </a:cubicBezTo>
                <a:cubicBezTo>
                  <a:pt x="257" y="4127"/>
                  <a:pt x="263" y="4111"/>
                  <a:pt x="277" y="4104"/>
                </a:cubicBezTo>
                <a:cubicBezTo>
                  <a:pt x="291" y="4098"/>
                  <a:pt x="307" y="4104"/>
                  <a:pt x="313" y="4117"/>
                </a:cubicBezTo>
                <a:cubicBezTo>
                  <a:pt x="317" y="4126"/>
                  <a:pt x="317" y="4126"/>
                  <a:pt x="317" y="4126"/>
                </a:cubicBezTo>
                <a:cubicBezTo>
                  <a:pt x="323" y="4139"/>
                  <a:pt x="317" y="4155"/>
                  <a:pt x="303" y="4162"/>
                </a:cubicBezTo>
                <a:cubicBezTo>
                  <a:pt x="300" y="4163"/>
                  <a:pt x="296" y="4164"/>
                  <a:pt x="292" y="4164"/>
                </a:cubicBezTo>
                <a:close/>
                <a:moveTo>
                  <a:pt x="5562" y="4157"/>
                </a:moveTo>
                <a:cubicBezTo>
                  <a:pt x="5559" y="4157"/>
                  <a:pt x="5555" y="4156"/>
                  <a:pt x="5551" y="4154"/>
                </a:cubicBezTo>
                <a:cubicBezTo>
                  <a:pt x="5537" y="4148"/>
                  <a:pt x="5531" y="4132"/>
                  <a:pt x="5538" y="4118"/>
                </a:cubicBezTo>
                <a:cubicBezTo>
                  <a:pt x="5541" y="4110"/>
                  <a:pt x="5541" y="4110"/>
                  <a:pt x="5541" y="4110"/>
                </a:cubicBezTo>
                <a:cubicBezTo>
                  <a:pt x="5548" y="4096"/>
                  <a:pt x="5564" y="4090"/>
                  <a:pt x="5577" y="4097"/>
                </a:cubicBezTo>
                <a:cubicBezTo>
                  <a:pt x="5591" y="4103"/>
                  <a:pt x="5597" y="4119"/>
                  <a:pt x="5591" y="4133"/>
                </a:cubicBezTo>
                <a:cubicBezTo>
                  <a:pt x="5587" y="4141"/>
                  <a:pt x="5587" y="4141"/>
                  <a:pt x="5587" y="4141"/>
                </a:cubicBezTo>
                <a:cubicBezTo>
                  <a:pt x="5583" y="4151"/>
                  <a:pt x="5573" y="4157"/>
                  <a:pt x="5562" y="4157"/>
                </a:cubicBezTo>
                <a:close/>
                <a:moveTo>
                  <a:pt x="231" y="4023"/>
                </a:moveTo>
                <a:cubicBezTo>
                  <a:pt x="221" y="4023"/>
                  <a:pt x="210" y="4017"/>
                  <a:pt x="206" y="4006"/>
                </a:cubicBezTo>
                <a:cubicBezTo>
                  <a:pt x="203" y="3997"/>
                  <a:pt x="203" y="3997"/>
                  <a:pt x="203" y="3997"/>
                </a:cubicBezTo>
                <a:cubicBezTo>
                  <a:pt x="197" y="3983"/>
                  <a:pt x="204" y="3968"/>
                  <a:pt x="218" y="3962"/>
                </a:cubicBezTo>
                <a:cubicBezTo>
                  <a:pt x="232" y="3957"/>
                  <a:pt x="248" y="3964"/>
                  <a:pt x="253" y="3977"/>
                </a:cubicBezTo>
                <a:cubicBezTo>
                  <a:pt x="257" y="3986"/>
                  <a:pt x="257" y="3986"/>
                  <a:pt x="257" y="3986"/>
                </a:cubicBezTo>
                <a:cubicBezTo>
                  <a:pt x="262" y="4000"/>
                  <a:pt x="256" y="4016"/>
                  <a:pt x="242" y="4021"/>
                </a:cubicBezTo>
                <a:cubicBezTo>
                  <a:pt x="238" y="4022"/>
                  <a:pt x="235" y="4023"/>
                  <a:pt x="231" y="4023"/>
                </a:cubicBezTo>
                <a:close/>
                <a:moveTo>
                  <a:pt x="5623" y="4015"/>
                </a:moveTo>
                <a:cubicBezTo>
                  <a:pt x="5619" y="4015"/>
                  <a:pt x="5616" y="4014"/>
                  <a:pt x="5613" y="4013"/>
                </a:cubicBezTo>
                <a:cubicBezTo>
                  <a:pt x="5599" y="4007"/>
                  <a:pt x="5592" y="3992"/>
                  <a:pt x="5597" y="3978"/>
                </a:cubicBezTo>
                <a:cubicBezTo>
                  <a:pt x="5601" y="3969"/>
                  <a:pt x="5601" y="3969"/>
                  <a:pt x="5601" y="3969"/>
                </a:cubicBezTo>
                <a:cubicBezTo>
                  <a:pt x="5606" y="3955"/>
                  <a:pt x="5622" y="3948"/>
                  <a:pt x="5636" y="3954"/>
                </a:cubicBezTo>
                <a:cubicBezTo>
                  <a:pt x="5650" y="3959"/>
                  <a:pt x="5657" y="3975"/>
                  <a:pt x="5651" y="3989"/>
                </a:cubicBezTo>
                <a:cubicBezTo>
                  <a:pt x="5648" y="3998"/>
                  <a:pt x="5648" y="3998"/>
                  <a:pt x="5648" y="3998"/>
                </a:cubicBezTo>
                <a:cubicBezTo>
                  <a:pt x="5644" y="4008"/>
                  <a:pt x="5634" y="4015"/>
                  <a:pt x="5623" y="4015"/>
                </a:cubicBezTo>
                <a:close/>
                <a:moveTo>
                  <a:pt x="178" y="3878"/>
                </a:moveTo>
                <a:cubicBezTo>
                  <a:pt x="167" y="3878"/>
                  <a:pt x="156" y="3871"/>
                  <a:pt x="153" y="3860"/>
                </a:cubicBezTo>
                <a:cubicBezTo>
                  <a:pt x="150" y="3851"/>
                  <a:pt x="150" y="3851"/>
                  <a:pt x="150" y="3851"/>
                </a:cubicBezTo>
                <a:cubicBezTo>
                  <a:pt x="145" y="3837"/>
                  <a:pt x="153" y="3822"/>
                  <a:pt x="167" y="3817"/>
                </a:cubicBezTo>
                <a:cubicBezTo>
                  <a:pt x="181" y="3812"/>
                  <a:pt x="197" y="3820"/>
                  <a:pt x="201" y="3834"/>
                </a:cubicBezTo>
                <a:cubicBezTo>
                  <a:pt x="204" y="3843"/>
                  <a:pt x="204" y="3843"/>
                  <a:pt x="204" y="3843"/>
                </a:cubicBezTo>
                <a:cubicBezTo>
                  <a:pt x="209" y="3857"/>
                  <a:pt x="201" y="3872"/>
                  <a:pt x="187" y="3877"/>
                </a:cubicBezTo>
                <a:cubicBezTo>
                  <a:pt x="184" y="3878"/>
                  <a:pt x="181" y="3878"/>
                  <a:pt x="178" y="3878"/>
                </a:cubicBezTo>
                <a:close/>
                <a:moveTo>
                  <a:pt x="5675" y="3870"/>
                </a:moveTo>
                <a:cubicBezTo>
                  <a:pt x="5673" y="3870"/>
                  <a:pt x="5670" y="3869"/>
                  <a:pt x="5667" y="3868"/>
                </a:cubicBezTo>
                <a:cubicBezTo>
                  <a:pt x="5653" y="3864"/>
                  <a:pt x="5645" y="3848"/>
                  <a:pt x="5650" y="3834"/>
                </a:cubicBezTo>
                <a:cubicBezTo>
                  <a:pt x="5653" y="3825"/>
                  <a:pt x="5653" y="3825"/>
                  <a:pt x="5653" y="3825"/>
                </a:cubicBezTo>
                <a:cubicBezTo>
                  <a:pt x="5657" y="3811"/>
                  <a:pt x="5673" y="3803"/>
                  <a:pt x="5687" y="3808"/>
                </a:cubicBezTo>
                <a:cubicBezTo>
                  <a:pt x="5701" y="3813"/>
                  <a:pt x="5709" y="3828"/>
                  <a:pt x="5704" y="3843"/>
                </a:cubicBezTo>
                <a:cubicBezTo>
                  <a:pt x="5701" y="3851"/>
                  <a:pt x="5701" y="3851"/>
                  <a:pt x="5701" y="3851"/>
                </a:cubicBezTo>
                <a:cubicBezTo>
                  <a:pt x="5697" y="3863"/>
                  <a:pt x="5687" y="3870"/>
                  <a:pt x="5675" y="3870"/>
                </a:cubicBezTo>
                <a:close/>
                <a:moveTo>
                  <a:pt x="133" y="3731"/>
                </a:moveTo>
                <a:cubicBezTo>
                  <a:pt x="121" y="3731"/>
                  <a:pt x="110" y="3723"/>
                  <a:pt x="107" y="3711"/>
                </a:cubicBezTo>
                <a:cubicBezTo>
                  <a:pt x="105" y="3703"/>
                  <a:pt x="105" y="3703"/>
                  <a:pt x="105" y="3703"/>
                </a:cubicBezTo>
                <a:cubicBezTo>
                  <a:pt x="101" y="3688"/>
                  <a:pt x="109" y="3673"/>
                  <a:pt x="124" y="3669"/>
                </a:cubicBezTo>
                <a:cubicBezTo>
                  <a:pt x="138" y="3665"/>
                  <a:pt x="153" y="3674"/>
                  <a:pt x="157" y="3688"/>
                </a:cubicBezTo>
                <a:cubicBezTo>
                  <a:pt x="159" y="3697"/>
                  <a:pt x="159" y="3697"/>
                  <a:pt x="159" y="3697"/>
                </a:cubicBezTo>
                <a:cubicBezTo>
                  <a:pt x="163" y="3711"/>
                  <a:pt x="155" y="3726"/>
                  <a:pt x="140" y="3730"/>
                </a:cubicBezTo>
                <a:cubicBezTo>
                  <a:pt x="138" y="3731"/>
                  <a:pt x="136" y="3731"/>
                  <a:pt x="133" y="3731"/>
                </a:cubicBezTo>
                <a:close/>
                <a:moveTo>
                  <a:pt x="5720" y="3722"/>
                </a:moveTo>
                <a:cubicBezTo>
                  <a:pt x="5718" y="3722"/>
                  <a:pt x="5715" y="3722"/>
                  <a:pt x="5713" y="3721"/>
                </a:cubicBezTo>
                <a:cubicBezTo>
                  <a:pt x="5699" y="3717"/>
                  <a:pt x="5690" y="3702"/>
                  <a:pt x="5694" y="3688"/>
                </a:cubicBezTo>
                <a:cubicBezTo>
                  <a:pt x="5696" y="3679"/>
                  <a:pt x="5696" y="3679"/>
                  <a:pt x="5696" y="3679"/>
                </a:cubicBezTo>
                <a:cubicBezTo>
                  <a:pt x="5700" y="3665"/>
                  <a:pt x="5715" y="3656"/>
                  <a:pt x="5730" y="3660"/>
                </a:cubicBezTo>
                <a:cubicBezTo>
                  <a:pt x="5744" y="3664"/>
                  <a:pt x="5753" y="3679"/>
                  <a:pt x="5749" y="3694"/>
                </a:cubicBezTo>
                <a:cubicBezTo>
                  <a:pt x="5746" y="3702"/>
                  <a:pt x="5746" y="3702"/>
                  <a:pt x="5746" y="3702"/>
                </a:cubicBezTo>
                <a:cubicBezTo>
                  <a:pt x="5743" y="3714"/>
                  <a:pt x="5732" y="3722"/>
                  <a:pt x="5720" y="3722"/>
                </a:cubicBezTo>
                <a:close/>
                <a:moveTo>
                  <a:pt x="96" y="3582"/>
                </a:moveTo>
                <a:cubicBezTo>
                  <a:pt x="83" y="3582"/>
                  <a:pt x="72" y="3573"/>
                  <a:pt x="69" y="3561"/>
                </a:cubicBezTo>
                <a:cubicBezTo>
                  <a:pt x="67" y="3552"/>
                  <a:pt x="67" y="3552"/>
                  <a:pt x="67" y="3552"/>
                </a:cubicBezTo>
                <a:cubicBezTo>
                  <a:pt x="64" y="3537"/>
                  <a:pt x="73" y="3523"/>
                  <a:pt x="88" y="3519"/>
                </a:cubicBezTo>
                <a:cubicBezTo>
                  <a:pt x="103" y="3516"/>
                  <a:pt x="117" y="3525"/>
                  <a:pt x="120" y="3540"/>
                </a:cubicBezTo>
                <a:cubicBezTo>
                  <a:pt x="122" y="3549"/>
                  <a:pt x="122" y="3549"/>
                  <a:pt x="122" y="3549"/>
                </a:cubicBezTo>
                <a:cubicBezTo>
                  <a:pt x="126" y="3563"/>
                  <a:pt x="116" y="3578"/>
                  <a:pt x="102" y="3581"/>
                </a:cubicBezTo>
                <a:cubicBezTo>
                  <a:pt x="100" y="3582"/>
                  <a:pt x="98" y="3582"/>
                  <a:pt x="96" y="3582"/>
                </a:cubicBezTo>
                <a:close/>
                <a:moveTo>
                  <a:pt x="5757" y="3573"/>
                </a:moveTo>
                <a:cubicBezTo>
                  <a:pt x="5755" y="3573"/>
                  <a:pt x="5753" y="3573"/>
                  <a:pt x="5751" y="3572"/>
                </a:cubicBezTo>
                <a:cubicBezTo>
                  <a:pt x="5737" y="3569"/>
                  <a:pt x="5727" y="3555"/>
                  <a:pt x="5731" y="3540"/>
                </a:cubicBezTo>
                <a:cubicBezTo>
                  <a:pt x="5732" y="3531"/>
                  <a:pt x="5732" y="3531"/>
                  <a:pt x="5732" y="3531"/>
                </a:cubicBezTo>
                <a:cubicBezTo>
                  <a:pt x="5736" y="3516"/>
                  <a:pt x="5750" y="3507"/>
                  <a:pt x="5765" y="3510"/>
                </a:cubicBezTo>
                <a:cubicBezTo>
                  <a:pt x="5779" y="3513"/>
                  <a:pt x="5789" y="3528"/>
                  <a:pt x="5786" y="3543"/>
                </a:cubicBezTo>
                <a:cubicBezTo>
                  <a:pt x="5784" y="3551"/>
                  <a:pt x="5784" y="3551"/>
                  <a:pt x="5784" y="3551"/>
                </a:cubicBezTo>
                <a:cubicBezTo>
                  <a:pt x="5781" y="3564"/>
                  <a:pt x="5770" y="3573"/>
                  <a:pt x="5757" y="3573"/>
                </a:cubicBezTo>
                <a:close/>
                <a:moveTo>
                  <a:pt x="67" y="3431"/>
                </a:moveTo>
                <a:cubicBezTo>
                  <a:pt x="53" y="3431"/>
                  <a:pt x="42" y="3421"/>
                  <a:pt x="40" y="3408"/>
                </a:cubicBezTo>
                <a:cubicBezTo>
                  <a:pt x="38" y="3399"/>
                  <a:pt x="38" y="3399"/>
                  <a:pt x="38" y="3399"/>
                </a:cubicBezTo>
                <a:cubicBezTo>
                  <a:pt x="36" y="3384"/>
                  <a:pt x="46" y="3370"/>
                  <a:pt x="61" y="3368"/>
                </a:cubicBezTo>
                <a:cubicBezTo>
                  <a:pt x="76" y="3365"/>
                  <a:pt x="90" y="3375"/>
                  <a:pt x="92" y="3390"/>
                </a:cubicBezTo>
                <a:cubicBezTo>
                  <a:pt x="93" y="3399"/>
                  <a:pt x="93" y="3399"/>
                  <a:pt x="93" y="3399"/>
                </a:cubicBezTo>
                <a:cubicBezTo>
                  <a:pt x="96" y="3414"/>
                  <a:pt x="86" y="3428"/>
                  <a:pt x="71" y="3430"/>
                </a:cubicBezTo>
                <a:cubicBezTo>
                  <a:pt x="70" y="3431"/>
                  <a:pt x="68" y="3431"/>
                  <a:pt x="67" y="3431"/>
                </a:cubicBezTo>
                <a:close/>
                <a:moveTo>
                  <a:pt x="5786" y="3422"/>
                </a:moveTo>
                <a:cubicBezTo>
                  <a:pt x="5785" y="3422"/>
                  <a:pt x="5783" y="3421"/>
                  <a:pt x="5782" y="3421"/>
                </a:cubicBezTo>
                <a:cubicBezTo>
                  <a:pt x="5767" y="3419"/>
                  <a:pt x="5757" y="3405"/>
                  <a:pt x="5759" y="3390"/>
                </a:cubicBezTo>
                <a:cubicBezTo>
                  <a:pt x="5761" y="3381"/>
                  <a:pt x="5761" y="3381"/>
                  <a:pt x="5761" y="3381"/>
                </a:cubicBezTo>
                <a:cubicBezTo>
                  <a:pt x="5763" y="3366"/>
                  <a:pt x="5777" y="3356"/>
                  <a:pt x="5792" y="3359"/>
                </a:cubicBezTo>
                <a:cubicBezTo>
                  <a:pt x="5806" y="3361"/>
                  <a:pt x="5817" y="3375"/>
                  <a:pt x="5814" y="3390"/>
                </a:cubicBezTo>
                <a:cubicBezTo>
                  <a:pt x="5813" y="3399"/>
                  <a:pt x="5813" y="3399"/>
                  <a:pt x="5813" y="3399"/>
                </a:cubicBezTo>
                <a:cubicBezTo>
                  <a:pt x="5811" y="3412"/>
                  <a:pt x="5799" y="3422"/>
                  <a:pt x="5786" y="3422"/>
                </a:cubicBezTo>
                <a:close/>
                <a:moveTo>
                  <a:pt x="45" y="3278"/>
                </a:moveTo>
                <a:cubicBezTo>
                  <a:pt x="32" y="3278"/>
                  <a:pt x="20" y="3268"/>
                  <a:pt x="18" y="3254"/>
                </a:cubicBezTo>
                <a:cubicBezTo>
                  <a:pt x="17" y="3245"/>
                  <a:pt x="17" y="3245"/>
                  <a:pt x="17" y="3245"/>
                </a:cubicBezTo>
                <a:cubicBezTo>
                  <a:pt x="16" y="3230"/>
                  <a:pt x="27" y="3217"/>
                  <a:pt x="41" y="3215"/>
                </a:cubicBezTo>
                <a:cubicBezTo>
                  <a:pt x="56" y="3213"/>
                  <a:pt x="70" y="3224"/>
                  <a:pt x="71" y="3239"/>
                </a:cubicBezTo>
                <a:cubicBezTo>
                  <a:pt x="72" y="3248"/>
                  <a:pt x="72" y="3248"/>
                  <a:pt x="72" y="3248"/>
                </a:cubicBezTo>
                <a:cubicBezTo>
                  <a:pt x="74" y="3263"/>
                  <a:pt x="63" y="3276"/>
                  <a:pt x="48" y="3278"/>
                </a:cubicBezTo>
                <a:cubicBezTo>
                  <a:pt x="47" y="3278"/>
                  <a:pt x="46" y="3278"/>
                  <a:pt x="45" y="3278"/>
                </a:cubicBezTo>
                <a:close/>
                <a:moveTo>
                  <a:pt x="5807" y="3269"/>
                </a:moveTo>
                <a:cubicBezTo>
                  <a:pt x="5806" y="3269"/>
                  <a:pt x="5805" y="3269"/>
                  <a:pt x="5804" y="3269"/>
                </a:cubicBezTo>
                <a:cubicBezTo>
                  <a:pt x="5789" y="3267"/>
                  <a:pt x="5778" y="3254"/>
                  <a:pt x="5780" y="3239"/>
                </a:cubicBezTo>
                <a:cubicBezTo>
                  <a:pt x="5781" y="3230"/>
                  <a:pt x="5781" y="3230"/>
                  <a:pt x="5781" y="3230"/>
                </a:cubicBezTo>
                <a:cubicBezTo>
                  <a:pt x="5782" y="3215"/>
                  <a:pt x="5796" y="3204"/>
                  <a:pt x="5810" y="3206"/>
                </a:cubicBezTo>
                <a:cubicBezTo>
                  <a:pt x="5825" y="3207"/>
                  <a:pt x="5836" y="3221"/>
                  <a:pt x="5835" y="3236"/>
                </a:cubicBezTo>
                <a:cubicBezTo>
                  <a:pt x="5834" y="3245"/>
                  <a:pt x="5834" y="3245"/>
                  <a:pt x="5834" y="3245"/>
                </a:cubicBezTo>
                <a:cubicBezTo>
                  <a:pt x="5832" y="3259"/>
                  <a:pt x="5820" y="3269"/>
                  <a:pt x="5807" y="3269"/>
                </a:cubicBezTo>
                <a:close/>
                <a:moveTo>
                  <a:pt x="32" y="3125"/>
                </a:moveTo>
                <a:cubicBezTo>
                  <a:pt x="18" y="3125"/>
                  <a:pt x="6" y="3114"/>
                  <a:pt x="5" y="3099"/>
                </a:cubicBezTo>
                <a:cubicBezTo>
                  <a:pt x="5" y="3090"/>
                  <a:pt x="5" y="3090"/>
                  <a:pt x="5" y="3090"/>
                </a:cubicBezTo>
                <a:cubicBezTo>
                  <a:pt x="4" y="3075"/>
                  <a:pt x="15" y="3062"/>
                  <a:pt x="30" y="3062"/>
                </a:cubicBezTo>
                <a:cubicBezTo>
                  <a:pt x="45" y="3061"/>
                  <a:pt x="58" y="3072"/>
                  <a:pt x="59" y="3087"/>
                </a:cubicBezTo>
                <a:cubicBezTo>
                  <a:pt x="59" y="3096"/>
                  <a:pt x="59" y="3096"/>
                  <a:pt x="59" y="3096"/>
                </a:cubicBezTo>
                <a:cubicBezTo>
                  <a:pt x="60" y="3111"/>
                  <a:pt x="49" y="3124"/>
                  <a:pt x="34" y="3125"/>
                </a:cubicBezTo>
                <a:cubicBezTo>
                  <a:pt x="33" y="3125"/>
                  <a:pt x="33" y="3125"/>
                  <a:pt x="32" y="3125"/>
                </a:cubicBezTo>
                <a:close/>
                <a:moveTo>
                  <a:pt x="5819" y="3115"/>
                </a:moveTo>
                <a:cubicBezTo>
                  <a:pt x="5819" y="3115"/>
                  <a:pt x="5818" y="3115"/>
                  <a:pt x="5818" y="3115"/>
                </a:cubicBezTo>
                <a:cubicBezTo>
                  <a:pt x="5803" y="3115"/>
                  <a:pt x="5791" y="3102"/>
                  <a:pt x="5792" y="3087"/>
                </a:cubicBezTo>
                <a:cubicBezTo>
                  <a:pt x="5792" y="3078"/>
                  <a:pt x="5792" y="3078"/>
                  <a:pt x="5792" y="3078"/>
                </a:cubicBezTo>
                <a:cubicBezTo>
                  <a:pt x="5793" y="3063"/>
                  <a:pt x="5805" y="3051"/>
                  <a:pt x="5821" y="3052"/>
                </a:cubicBezTo>
                <a:cubicBezTo>
                  <a:pt x="5836" y="3053"/>
                  <a:pt x="5848" y="3066"/>
                  <a:pt x="5847" y="3081"/>
                </a:cubicBezTo>
                <a:cubicBezTo>
                  <a:pt x="5846" y="3090"/>
                  <a:pt x="5846" y="3090"/>
                  <a:pt x="5846" y="3090"/>
                </a:cubicBezTo>
                <a:cubicBezTo>
                  <a:pt x="5845" y="3104"/>
                  <a:pt x="5833" y="3115"/>
                  <a:pt x="5819" y="3115"/>
                </a:cubicBezTo>
                <a:close/>
                <a:moveTo>
                  <a:pt x="27" y="2971"/>
                </a:moveTo>
                <a:cubicBezTo>
                  <a:pt x="12" y="2971"/>
                  <a:pt x="0" y="2959"/>
                  <a:pt x="0" y="2944"/>
                </a:cubicBezTo>
                <a:cubicBezTo>
                  <a:pt x="0" y="2935"/>
                  <a:pt x="0" y="2935"/>
                  <a:pt x="0" y="2935"/>
                </a:cubicBezTo>
                <a:cubicBezTo>
                  <a:pt x="0" y="2920"/>
                  <a:pt x="12" y="2907"/>
                  <a:pt x="27" y="2907"/>
                </a:cubicBezTo>
                <a:cubicBezTo>
                  <a:pt x="27" y="2907"/>
                  <a:pt x="27" y="2907"/>
                  <a:pt x="27" y="2907"/>
                </a:cubicBezTo>
                <a:cubicBezTo>
                  <a:pt x="42" y="2907"/>
                  <a:pt x="54" y="2919"/>
                  <a:pt x="55" y="2934"/>
                </a:cubicBezTo>
                <a:cubicBezTo>
                  <a:pt x="55" y="2943"/>
                  <a:pt x="55" y="2943"/>
                  <a:pt x="55" y="2943"/>
                </a:cubicBezTo>
                <a:cubicBezTo>
                  <a:pt x="55" y="2958"/>
                  <a:pt x="43" y="2971"/>
                  <a:pt x="28" y="2971"/>
                </a:cubicBezTo>
                <a:cubicBezTo>
                  <a:pt x="28" y="2971"/>
                  <a:pt x="27" y="2971"/>
                  <a:pt x="27" y="2971"/>
                </a:cubicBezTo>
                <a:close/>
                <a:moveTo>
                  <a:pt x="5824" y="2962"/>
                </a:moveTo>
                <a:cubicBezTo>
                  <a:pt x="5824" y="2962"/>
                  <a:pt x="5824" y="2962"/>
                  <a:pt x="5823" y="2962"/>
                </a:cubicBezTo>
                <a:cubicBezTo>
                  <a:pt x="5808" y="2961"/>
                  <a:pt x="5796" y="2949"/>
                  <a:pt x="5796" y="2934"/>
                </a:cubicBezTo>
                <a:cubicBezTo>
                  <a:pt x="5796" y="2925"/>
                  <a:pt x="5796" y="2925"/>
                  <a:pt x="5796" y="2925"/>
                </a:cubicBezTo>
                <a:cubicBezTo>
                  <a:pt x="5796" y="2920"/>
                  <a:pt x="5798" y="2916"/>
                  <a:pt x="5800" y="2912"/>
                </a:cubicBezTo>
                <a:cubicBezTo>
                  <a:pt x="5798" y="2908"/>
                  <a:pt x="5796" y="2903"/>
                  <a:pt x="5796" y="2898"/>
                </a:cubicBezTo>
                <a:cubicBezTo>
                  <a:pt x="5796" y="2889"/>
                  <a:pt x="5796" y="2889"/>
                  <a:pt x="5796" y="2889"/>
                </a:cubicBezTo>
                <a:cubicBezTo>
                  <a:pt x="5796" y="2874"/>
                  <a:pt x="5808" y="2862"/>
                  <a:pt x="5823" y="2861"/>
                </a:cubicBezTo>
                <a:cubicBezTo>
                  <a:pt x="5838" y="2861"/>
                  <a:pt x="5850" y="2873"/>
                  <a:pt x="5851" y="2888"/>
                </a:cubicBezTo>
                <a:cubicBezTo>
                  <a:pt x="5851" y="2897"/>
                  <a:pt x="5851" y="2897"/>
                  <a:pt x="5851" y="2897"/>
                </a:cubicBezTo>
                <a:cubicBezTo>
                  <a:pt x="5851" y="2903"/>
                  <a:pt x="5849" y="2907"/>
                  <a:pt x="5847" y="2911"/>
                </a:cubicBezTo>
                <a:cubicBezTo>
                  <a:pt x="5849" y="2915"/>
                  <a:pt x="5851" y="2920"/>
                  <a:pt x="5851" y="2925"/>
                </a:cubicBezTo>
                <a:cubicBezTo>
                  <a:pt x="5851" y="2935"/>
                  <a:pt x="5851" y="2935"/>
                  <a:pt x="5851" y="2935"/>
                </a:cubicBezTo>
                <a:cubicBezTo>
                  <a:pt x="5851" y="2949"/>
                  <a:pt x="5839" y="2962"/>
                  <a:pt x="5824" y="2962"/>
                </a:cubicBezTo>
                <a:close/>
                <a:moveTo>
                  <a:pt x="30" y="2817"/>
                </a:moveTo>
                <a:cubicBezTo>
                  <a:pt x="30" y="2817"/>
                  <a:pt x="30" y="2817"/>
                  <a:pt x="29" y="2817"/>
                </a:cubicBezTo>
                <a:cubicBezTo>
                  <a:pt x="14" y="2816"/>
                  <a:pt x="3" y="2803"/>
                  <a:pt x="3" y="2788"/>
                </a:cubicBezTo>
                <a:cubicBezTo>
                  <a:pt x="4" y="2779"/>
                  <a:pt x="4" y="2779"/>
                  <a:pt x="4" y="2779"/>
                </a:cubicBezTo>
                <a:cubicBezTo>
                  <a:pt x="4" y="2764"/>
                  <a:pt x="17" y="2753"/>
                  <a:pt x="32" y="2753"/>
                </a:cubicBezTo>
                <a:cubicBezTo>
                  <a:pt x="47" y="2754"/>
                  <a:pt x="59" y="2767"/>
                  <a:pt x="58" y="2782"/>
                </a:cubicBezTo>
                <a:cubicBezTo>
                  <a:pt x="58" y="2791"/>
                  <a:pt x="58" y="2791"/>
                  <a:pt x="58" y="2791"/>
                </a:cubicBezTo>
                <a:cubicBezTo>
                  <a:pt x="57" y="2805"/>
                  <a:pt x="45" y="2817"/>
                  <a:pt x="30" y="2817"/>
                </a:cubicBezTo>
                <a:close/>
                <a:moveTo>
                  <a:pt x="5818" y="2771"/>
                </a:moveTo>
                <a:cubicBezTo>
                  <a:pt x="5804" y="2771"/>
                  <a:pt x="5792" y="2760"/>
                  <a:pt x="5791" y="2745"/>
                </a:cubicBezTo>
                <a:cubicBezTo>
                  <a:pt x="5790" y="2736"/>
                  <a:pt x="5790" y="2736"/>
                  <a:pt x="5790" y="2736"/>
                </a:cubicBezTo>
                <a:cubicBezTo>
                  <a:pt x="5789" y="2721"/>
                  <a:pt x="5801" y="2709"/>
                  <a:pt x="5816" y="2708"/>
                </a:cubicBezTo>
                <a:cubicBezTo>
                  <a:pt x="5831" y="2707"/>
                  <a:pt x="5844" y="2718"/>
                  <a:pt x="5845" y="2733"/>
                </a:cubicBezTo>
                <a:cubicBezTo>
                  <a:pt x="5845" y="2742"/>
                  <a:pt x="5845" y="2742"/>
                  <a:pt x="5845" y="2742"/>
                </a:cubicBezTo>
                <a:cubicBezTo>
                  <a:pt x="5846" y="2757"/>
                  <a:pt x="5834" y="2770"/>
                  <a:pt x="5819" y="2771"/>
                </a:cubicBezTo>
                <a:cubicBezTo>
                  <a:pt x="5819" y="2771"/>
                  <a:pt x="5819" y="2771"/>
                  <a:pt x="5818" y="2771"/>
                </a:cubicBezTo>
                <a:close/>
                <a:moveTo>
                  <a:pt x="42" y="2663"/>
                </a:moveTo>
                <a:cubicBezTo>
                  <a:pt x="41" y="2663"/>
                  <a:pt x="40" y="2663"/>
                  <a:pt x="39" y="2663"/>
                </a:cubicBezTo>
                <a:cubicBezTo>
                  <a:pt x="24" y="2662"/>
                  <a:pt x="13" y="2648"/>
                  <a:pt x="15" y="2633"/>
                </a:cubicBezTo>
                <a:cubicBezTo>
                  <a:pt x="15" y="2624"/>
                  <a:pt x="15" y="2624"/>
                  <a:pt x="15" y="2624"/>
                </a:cubicBezTo>
                <a:cubicBezTo>
                  <a:pt x="17" y="2609"/>
                  <a:pt x="30" y="2598"/>
                  <a:pt x="45" y="2600"/>
                </a:cubicBezTo>
                <a:cubicBezTo>
                  <a:pt x="60" y="2601"/>
                  <a:pt x="71" y="2615"/>
                  <a:pt x="70" y="2630"/>
                </a:cubicBezTo>
                <a:cubicBezTo>
                  <a:pt x="69" y="2639"/>
                  <a:pt x="69" y="2639"/>
                  <a:pt x="69" y="2639"/>
                </a:cubicBezTo>
                <a:cubicBezTo>
                  <a:pt x="67" y="2653"/>
                  <a:pt x="55" y="2663"/>
                  <a:pt x="42" y="2663"/>
                </a:cubicBezTo>
                <a:close/>
                <a:moveTo>
                  <a:pt x="5804" y="2617"/>
                </a:moveTo>
                <a:cubicBezTo>
                  <a:pt x="5791" y="2617"/>
                  <a:pt x="5779" y="2607"/>
                  <a:pt x="5777" y="2593"/>
                </a:cubicBezTo>
                <a:cubicBezTo>
                  <a:pt x="5776" y="2585"/>
                  <a:pt x="5776" y="2585"/>
                  <a:pt x="5776" y="2585"/>
                </a:cubicBezTo>
                <a:cubicBezTo>
                  <a:pt x="5775" y="2570"/>
                  <a:pt x="5785" y="2556"/>
                  <a:pt x="5800" y="2554"/>
                </a:cubicBezTo>
                <a:cubicBezTo>
                  <a:pt x="5815" y="2552"/>
                  <a:pt x="5829" y="2563"/>
                  <a:pt x="5830" y="2578"/>
                </a:cubicBezTo>
                <a:cubicBezTo>
                  <a:pt x="5832" y="2587"/>
                  <a:pt x="5832" y="2587"/>
                  <a:pt x="5832" y="2587"/>
                </a:cubicBezTo>
                <a:cubicBezTo>
                  <a:pt x="5833" y="2602"/>
                  <a:pt x="5822" y="2616"/>
                  <a:pt x="5807" y="2617"/>
                </a:cubicBezTo>
                <a:cubicBezTo>
                  <a:pt x="5806" y="2617"/>
                  <a:pt x="5805" y="2617"/>
                  <a:pt x="5804" y="2617"/>
                </a:cubicBezTo>
                <a:close/>
                <a:moveTo>
                  <a:pt x="61" y="2510"/>
                </a:moveTo>
                <a:cubicBezTo>
                  <a:pt x="59" y="2510"/>
                  <a:pt x="58" y="2510"/>
                  <a:pt x="57" y="2510"/>
                </a:cubicBezTo>
                <a:cubicBezTo>
                  <a:pt x="42" y="2508"/>
                  <a:pt x="32" y="2494"/>
                  <a:pt x="34" y="2479"/>
                </a:cubicBezTo>
                <a:cubicBezTo>
                  <a:pt x="35" y="2470"/>
                  <a:pt x="35" y="2470"/>
                  <a:pt x="35" y="2470"/>
                </a:cubicBezTo>
                <a:cubicBezTo>
                  <a:pt x="38" y="2455"/>
                  <a:pt x="52" y="2445"/>
                  <a:pt x="66" y="2447"/>
                </a:cubicBezTo>
                <a:cubicBezTo>
                  <a:pt x="81" y="2450"/>
                  <a:pt x="91" y="2464"/>
                  <a:pt x="89" y="2478"/>
                </a:cubicBezTo>
                <a:cubicBezTo>
                  <a:pt x="88" y="2487"/>
                  <a:pt x="88" y="2487"/>
                  <a:pt x="88" y="2487"/>
                </a:cubicBezTo>
                <a:cubicBezTo>
                  <a:pt x="86" y="2501"/>
                  <a:pt x="74" y="2510"/>
                  <a:pt x="61" y="2510"/>
                </a:cubicBezTo>
                <a:close/>
                <a:moveTo>
                  <a:pt x="5783" y="2465"/>
                </a:moveTo>
                <a:cubicBezTo>
                  <a:pt x="5770" y="2465"/>
                  <a:pt x="5758" y="2456"/>
                  <a:pt x="5756" y="2442"/>
                </a:cubicBezTo>
                <a:cubicBezTo>
                  <a:pt x="5755" y="2434"/>
                  <a:pt x="5755" y="2434"/>
                  <a:pt x="5755" y="2434"/>
                </a:cubicBezTo>
                <a:cubicBezTo>
                  <a:pt x="5752" y="2419"/>
                  <a:pt x="5762" y="2405"/>
                  <a:pt x="5777" y="2402"/>
                </a:cubicBezTo>
                <a:cubicBezTo>
                  <a:pt x="5791" y="2400"/>
                  <a:pt x="5806" y="2409"/>
                  <a:pt x="5808" y="2424"/>
                </a:cubicBezTo>
                <a:cubicBezTo>
                  <a:pt x="5810" y="2433"/>
                  <a:pt x="5810" y="2433"/>
                  <a:pt x="5810" y="2433"/>
                </a:cubicBezTo>
                <a:cubicBezTo>
                  <a:pt x="5812" y="2447"/>
                  <a:pt x="5802" y="2462"/>
                  <a:pt x="5787" y="2464"/>
                </a:cubicBezTo>
                <a:cubicBezTo>
                  <a:pt x="5786" y="2465"/>
                  <a:pt x="5784" y="2465"/>
                  <a:pt x="5783" y="2465"/>
                </a:cubicBezTo>
                <a:close/>
                <a:moveTo>
                  <a:pt x="88" y="2359"/>
                </a:moveTo>
                <a:cubicBezTo>
                  <a:pt x="86" y="2359"/>
                  <a:pt x="84" y="2359"/>
                  <a:pt x="83" y="2358"/>
                </a:cubicBezTo>
                <a:cubicBezTo>
                  <a:pt x="68" y="2355"/>
                  <a:pt x="58" y="2341"/>
                  <a:pt x="62" y="2326"/>
                </a:cubicBezTo>
                <a:cubicBezTo>
                  <a:pt x="63" y="2317"/>
                  <a:pt x="63" y="2317"/>
                  <a:pt x="63" y="2317"/>
                </a:cubicBezTo>
                <a:cubicBezTo>
                  <a:pt x="67" y="2303"/>
                  <a:pt x="81" y="2293"/>
                  <a:pt x="96" y="2296"/>
                </a:cubicBezTo>
                <a:cubicBezTo>
                  <a:pt x="110" y="2299"/>
                  <a:pt x="120" y="2314"/>
                  <a:pt x="117" y="2328"/>
                </a:cubicBezTo>
                <a:cubicBezTo>
                  <a:pt x="115" y="2337"/>
                  <a:pt x="115" y="2337"/>
                  <a:pt x="115" y="2337"/>
                </a:cubicBezTo>
                <a:cubicBezTo>
                  <a:pt x="112" y="2350"/>
                  <a:pt x="101" y="2359"/>
                  <a:pt x="88" y="2359"/>
                </a:cubicBezTo>
                <a:close/>
                <a:moveTo>
                  <a:pt x="5753" y="2314"/>
                </a:moveTo>
                <a:cubicBezTo>
                  <a:pt x="5741" y="2314"/>
                  <a:pt x="5729" y="2305"/>
                  <a:pt x="5727" y="2293"/>
                </a:cubicBezTo>
                <a:cubicBezTo>
                  <a:pt x="5725" y="2284"/>
                  <a:pt x="5725" y="2284"/>
                  <a:pt x="5725" y="2284"/>
                </a:cubicBezTo>
                <a:cubicBezTo>
                  <a:pt x="5721" y="2269"/>
                  <a:pt x="5730" y="2255"/>
                  <a:pt x="5745" y="2251"/>
                </a:cubicBezTo>
                <a:cubicBezTo>
                  <a:pt x="5760" y="2248"/>
                  <a:pt x="5774" y="2257"/>
                  <a:pt x="5778" y="2272"/>
                </a:cubicBezTo>
                <a:cubicBezTo>
                  <a:pt x="5780" y="2281"/>
                  <a:pt x="5780" y="2281"/>
                  <a:pt x="5780" y="2281"/>
                </a:cubicBezTo>
                <a:cubicBezTo>
                  <a:pt x="5783" y="2295"/>
                  <a:pt x="5774" y="2310"/>
                  <a:pt x="5759" y="2313"/>
                </a:cubicBezTo>
                <a:cubicBezTo>
                  <a:pt x="5757" y="2314"/>
                  <a:pt x="5755" y="2314"/>
                  <a:pt x="5753" y="2314"/>
                </a:cubicBezTo>
                <a:close/>
                <a:moveTo>
                  <a:pt x="124" y="2209"/>
                </a:moveTo>
                <a:cubicBezTo>
                  <a:pt x="121" y="2209"/>
                  <a:pt x="119" y="2209"/>
                  <a:pt x="117" y="2208"/>
                </a:cubicBezTo>
                <a:cubicBezTo>
                  <a:pt x="102" y="2204"/>
                  <a:pt x="93" y="2189"/>
                  <a:pt x="97" y="2175"/>
                </a:cubicBezTo>
                <a:cubicBezTo>
                  <a:pt x="100" y="2166"/>
                  <a:pt x="100" y="2166"/>
                  <a:pt x="100" y="2166"/>
                </a:cubicBezTo>
                <a:cubicBezTo>
                  <a:pt x="104" y="2152"/>
                  <a:pt x="118" y="2143"/>
                  <a:pt x="133" y="2147"/>
                </a:cubicBezTo>
                <a:cubicBezTo>
                  <a:pt x="147" y="2151"/>
                  <a:pt x="156" y="2166"/>
                  <a:pt x="152" y="2180"/>
                </a:cubicBezTo>
                <a:cubicBezTo>
                  <a:pt x="150" y="2189"/>
                  <a:pt x="150" y="2189"/>
                  <a:pt x="150" y="2189"/>
                </a:cubicBezTo>
                <a:cubicBezTo>
                  <a:pt x="147" y="2201"/>
                  <a:pt x="136" y="2209"/>
                  <a:pt x="124" y="2209"/>
                </a:cubicBezTo>
                <a:close/>
                <a:moveTo>
                  <a:pt x="5715" y="2165"/>
                </a:moveTo>
                <a:cubicBezTo>
                  <a:pt x="5703" y="2165"/>
                  <a:pt x="5692" y="2157"/>
                  <a:pt x="5689" y="2145"/>
                </a:cubicBezTo>
                <a:cubicBezTo>
                  <a:pt x="5687" y="2136"/>
                  <a:pt x="5687" y="2136"/>
                  <a:pt x="5687" y="2136"/>
                </a:cubicBezTo>
                <a:cubicBezTo>
                  <a:pt x="5683" y="2122"/>
                  <a:pt x="5691" y="2107"/>
                  <a:pt x="5705" y="2103"/>
                </a:cubicBezTo>
                <a:cubicBezTo>
                  <a:pt x="5720" y="2099"/>
                  <a:pt x="5735" y="2107"/>
                  <a:pt x="5739" y="2121"/>
                </a:cubicBezTo>
                <a:cubicBezTo>
                  <a:pt x="5741" y="2130"/>
                  <a:pt x="5741" y="2130"/>
                  <a:pt x="5741" y="2130"/>
                </a:cubicBezTo>
                <a:cubicBezTo>
                  <a:pt x="5746" y="2145"/>
                  <a:pt x="5737" y="2160"/>
                  <a:pt x="5723" y="2164"/>
                </a:cubicBezTo>
                <a:cubicBezTo>
                  <a:pt x="5720" y="2164"/>
                  <a:pt x="5718" y="2165"/>
                  <a:pt x="5715" y="2165"/>
                </a:cubicBezTo>
                <a:close/>
                <a:moveTo>
                  <a:pt x="167" y="2061"/>
                </a:moveTo>
                <a:cubicBezTo>
                  <a:pt x="164" y="2061"/>
                  <a:pt x="161" y="2061"/>
                  <a:pt x="159" y="2060"/>
                </a:cubicBezTo>
                <a:cubicBezTo>
                  <a:pt x="144" y="2055"/>
                  <a:pt x="136" y="2040"/>
                  <a:pt x="141" y="2026"/>
                </a:cubicBezTo>
                <a:cubicBezTo>
                  <a:pt x="144" y="2017"/>
                  <a:pt x="144" y="2017"/>
                  <a:pt x="144" y="2017"/>
                </a:cubicBezTo>
                <a:cubicBezTo>
                  <a:pt x="149" y="2003"/>
                  <a:pt x="164" y="1995"/>
                  <a:pt x="178" y="2000"/>
                </a:cubicBezTo>
                <a:cubicBezTo>
                  <a:pt x="193" y="2004"/>
                  <a:pt x="200" y="2020"/>
                  <a:pt x="196" y="2034"/>
                </a:cubicBezTo>
                <a:cubicBezTo>
                  <a:pt x="193" y="2042"/>
                  <a:pt x="193" y="2042"/>
                  <a:pt x="193" y="2042"/>
                </a:cubicBezTo>
                <a:cubicBezTo>
                  <a:pt x="189" y="2054"/>
                  <a:pt x="178" y="2061"/>
                  <a:pt x="167" y="2061"/>
                </a:cubicBezTo>
                <a:close/>
                <a:moveTo>
                  <a:pt x="5670" y="2018"/>
                </a:moveTo>
                <a:cubicBezTo>
                  <a:pt x="5658" y="2018"/>
                  <a:pt x="5648" y="2010"/>
                  <a:pt x="5644" y="1999"/>
                </a:cubicBezTo>
                <a:cubicBezTo>
                  <a:pt x="5641" y="1991"/>
                  <a:pt x="5641" y="1991"/>
                  <a:pt x="5641" y="1991"/>
                </a:cubicBezTo>
                <a:cubicBezTo>
                  <a:pt x="5636" y="1976"/>
                  <a:pt x="5644" y="1961"/>
                  <a:pt x="5658" y="1956"/>
                </a:cubicBezTo>
                <a:cubicBezTo>
                  <a:pt x="5672" y="1951"/>
                  <a:pt x="5687" y="1959"/>
                  <a:pt x="5692" y="1973"/>
                </a:cubicBezTo>
                <a:cubicBezTo>
                  <a:pt x="5695" y="1982"/>
                  <a:pt x="5695" y="1982"/>
                  <a:pt x="5695" y="1982"/>
                </a:cubicBezTo>
                <a:cubicBezTo>
                  <a:pt x="5700" y="1996"/>
                  <a:pt x="5692" y="2011"/>
                  <a:pt x="5678" y="2016"/>
                </a:cubicBezTo>
                <a:cubicBezTo>
                  <a:pt x="5675" y="2017"/>
                  <a:pt x="5672" y="2018"/>
                  <a:pt x="5670" y="2018"/>
                </a:cubicBezTo>
                <a:close/>
                <a:moveTo>
                  <a:pt x="218" y="1916"/>
                </a:moveTo>
                <a:cubicBezTo>
                  <a:pt x="215" y="1916"/>
                  <a:pt x="212" y="1915"/>
                  <a:pt x="209" y="1914"/>
                </a:cubicBezTo>
                <a:cubicBezTo>
                  <a:pt x="195" y="1908"/>
                  <a:pt x="188" y="1893"/>
                  <a:pt x="193" y="1879"/>
                </a:cubicBezTo>
                <a:cubicBezTo>
                  <a:pt x="196" y="1870"/>
                  <a:pt x="196" y="1870"/>
                  <a:pt x="196" y="1870"/>
                </a:cubicBezTo>
                <a:cubicBezTo>
                  <a:pt x="202" y="1856"/>
                  <a:pt x="217" y="1849"/>
                  <a:pt x="231" y="1855"/>
                </a:cubicBezTo>
                <a:cubicBezTo>
                  <a:pt x="245" y="1860"/>
                  <a:pt x="252" y="1876"/>
                  <a:pt x="247" y="1890"/>
                </a:cubicBezTo>
                <a:cubicBezTo>
                  <a:pt x="244" y="1898"/>
                  <a:pt x="244" y="1898"/>
                  <a:pt x="244" y="1898"/>
                </a:cubicBezTo>
                <a:cubicBezTo>
                  <a:pt x="240" y="1909"/>
                  <a:pt x="229" y="1916"/>
                  <a:pt x="218" y="1916"/>
                </a:cubicBezTo>
                <a:close/>
                <a:moveTo>
                  <a:pt x="5616" y="1873"/>
                </a:moveTo>
                <a:cubicBezTo>
                  <a:pt x="5605" y="1873"/>
                  <a:pt x="5595" y="1867"/>
                  <a:pt x="5591" y="1856"/>
                </a:cubicBezTo>
                <a:cubicBezTo>
                  <a:pt x="5587" y="1848"/>
                  <a:pt x="5587" y="1848"/>
                  <a:pt x="5587" y="1848"/>
                </a:cubicBezTo>
                <a:cubicBezTo>
                  <a:pt x="5582" y="1834"/>
                  <a:pt x="5588" y="1818"/>
                  <a:pt x="5602" y="1812"/>
                </a:cubicBezTo>
                <a:cubicBezTo>
                  <a:pt x="5616" y="1807"/>
                  <a:pt x="5632" y="1813"/>
                  <a:pt x="5638" y="1827"/>
                </a:cubicBezTo>
                <a:cubicBezTo>
                  <a:pt x="5641" y="1836"/>
                  <a:pt x="5641" y="1836"/>
                  <a:pt x="5641" y="1836"/>
                </a:cubicBezTo>
                <a:cubicBezTo>
                  <a:pt x="5647" y="1850"/>
                  <a:pt x="5640" y="1866"/>
                  <a:pt x="5626" y="1871"/>
                </a:cubicBezTo>
                <a:cubicBezTo>
                  <a:pt x="5623" y="1873"/>
                  <a:pt x="5619" y="1873"/>
                  <a:pt x="5616" y="1873"/>
                </a:cubicBezTo>
                <a:close/>
                <a:moveTo>
                  <a:pt x="277" y="1773"/>
                </a:moveTo>
                <a:cubicBezTo>
                  <a:pt x="274" y="1773"/>
                  <a:pt x="270" y="1772"/>
                  <a:pt x="266" y="1771"/>
                </a:cubicBezTo>
                <a:cubicBezTo>
                  <a:pt x="253" y="1765"/>
                  <a:pt x="246" y="1749"/>
                  <a:pt x="253" y="1735"/>
                </a:cubicBezTo>
                <a:cubicBezTo>
                  <a:pt x="256" y="1726"/>
                  <a:pt x="256" y="1726"/>
                  <a:pt x="256" y="1726"/>
                </a:cubicBezTo>
                <a:cubicBezTo>
                  <a:pt x="262" y="1713"/>
                  <a:pt x="279" y="1707"/>
                  <a:pt x="292" y="1713"/>
                </a:cubicBezTo>
                <a:cubicBezTo>
                  <a:pt x="306" y="1719"/>
                  <a:pt x="312" y="1735"/>
                  <a:pt x="306" y="1749"/>
                </a:cubicBezTo>
                <a:cubicBezTo>
                  <a:pt x="302" y="1757"/>
                  <a:pt x="302" y="1757"/>
                  <a:pt x="302" y="1757"/>
                </a:cubicBezTo>
                <a:cubicBezTo>
                  <a:pt x="298" y="1767"/>
                  <a:pt x="288" y="1773"/>
                  <a:pt x="277" y="1773"/>
                </a:cubicBezTo>
                <a:close/>
                <a:moveTo>
                  <a:pt x="5555" y="1732"/>
                </a:moveTo>
                <a:cubicBezTo>
                  <a:pt x="5545" y="1732"/>
                  <a:pt x="5535" y="1726"/>
                  <a:pt x="5530" y="1716"/>
                </a:cubicBezTo>
                <a:cubicBezTo>
                  <a:pt x="5527" y="1708"/>
                  <a:pt x="5527" y="1708"/>
                  <a:pt x="5527" y="1708"/>
                </a:cubicBezTo>
                <a:cubicBezTo>
                  <a:pt x="5520" y="1695"/>
                  <a:pt x="5526" y="1679"/>
                  <a:pt x="5540" y="1672"/>
                </a:cubicBezTo>
                <a:cubicBezTo>
                  <a:pt x="5553" y="1666"/>
                  <a:pt x="5569" y="1672"/>
                  <a:pt x="5576" y="1685"/>
                </a:cubicBezTo>
                <a:cubicBezTo>
                  <a:pt x="5580" y="1694"/>
                  <a:pt x="5580" y="1694"/>
                  <a:pt x="5580" y="1694"/>
                </a:cubicBezTo>
                <a:cubicBezTo>
                  <a:pt x="5586" y="1707"/>
                  <a:pt x="5580" y="1723"/>
                  <a:pt x="5566" y="1730"/>
                </a:cubicBezTo>
                <a:cubicBezTo>
                  <a:pt x="5563" y="1731"/>
                  <a:pt x="5559" y="1732"/>
                  <a:pt x="5555" y="1732"/>
                </a:cubicBezTo>
                <a:close/>
                <a:moveTo>
                  <a:pt x="344" y="1634"/>
                </a:moveTo>
                <a:cubicBezTo>
                  <a:pt x="340" y="1634"/>
                  <a:pt x="336" y="1633"/>
                  <a:pt x="332" y="1631"/>
                </a:cubicBezTo>
                <a:cubicBezTo>
                  <a:pt x="318" y="1624"/>
                  <a:pt x="313" y="1608"/>
                  <a:pt x="320" y="1594"/>
                </a:cubicBezTo>
                <a:cubicBezTo>
                  <a:pt x="324" y="1586"/>
                  <a:pt x="324" y="1586"/>
                  <a:pt x="324" y="1586"/>
                </a:cubicBezTo>
                <a:cubicBezTo>
                  <a:pt x="331" y="1573"/>
                  <a:pt x="347" y="1568"/>
                  <a:pt x="361" y="1574"/>
                </a:cubicBezTo>
                <a:cubicBezTo>
                  <a:pt x="374" y="1581"/>
                  <a:pt x="379" y="1598"/>
                  <a:pt x="372" y="1611"/>
                </a:cubicBezTo>
                <a:cubicBezTo>
                  <a:pt x="368" y="1619"/>
                  <a:pt x="368" y="1619"/>
                  <a:pt x="368" y="1619"/>
                </a:cubicBezTo>
                <a:cubicBezTo>
                  <a:pt x="363" y="1629"/>
                  <a:pt x="354" y="1634"/>
                  <a:pt x="344" y="1634"/>
                </a:cubicBezTo>
                <a:close/>
                <a:moveTo>
                  <a:pt x="5486" y="1595"/>
                </a:moveTo>
                <a:cubicBezTo>
                  <a:pt x="5477" y="1595"/>
                  <a:pt x="5467" y="1589"/>
                  <a:pt x="5462" y="1580"/>
                </a:cubicBezTo>
                <a:cubicBezTo>
                  <a:pt x="5458" y="1572"/>
                  <a:pt x="5458" y="1572"/>
                  <a:pt x="5458" y="1572"/>
                </a:cubicBezTo>
                <a:cubicBezTo>
                  <a:pt x="5451" y="1559"/>
                  <a:pt x="5456" y="1542"/>
                  <a:pt x="5469" y="1535"/>
                </a:cubicBezTo>
                <a:cubicBezTo>
                  <a:pt x="5483" y="1528"/>
                  <a:pt x="5499" y="1533"/>
                  <a:pt x="5506" y="1547"/>
                </a:cubicBezTo>
                <a:cubicBezTo>
                  <a:pt x="5511" y="1555"/>
                  <a:pt x="5511" y="1555"/>
                  <a:pt x="5511" y="1555"/>
                </a:cubicBezTo>
                <a:cubicBezTo>
                  <a:pt x="5517" y="1568"/>
                  <a:pt x="5512" y="1584"/>
                  <a:pt x="5499" y="1591"/>
                </a:cubicBezTo>
                <a:cubicBezTo>
                  <a:pt x="5495" y="1593"/>
                  <a:pt x="5491" y="1595"/>
                  <a:pt x="5486" y="1595"/>
                </a:cubicBezTo>
                <a:close/>
                <a:moveTo>
                  <a:pt x="418" y="1499"/>
                </a:moveTo>
                <a:cubicBezTo>
                  <a:pt x="413" y="1499"/>
                  <a:pt x="409" y="1497"/>
                  <a:pt x="404" y="1495"/>
                </a:cubicBezTo>
                <a:cubicBezTo>
                  <a:pt x="391" y="1487"/>
                  <a:pt x="387" y="1471"/>
                  <a:pt x="394" y="1458"/>
                </a:cubicBezTo>
                <a:cubicBezTo>
                  <a:pt x="399" y="1450"/>
                  <a:pt x="399" y="1450"/>
                  <a:pt x="399" y="1450"/>
                </a:cubicBezTo>
                <a:cubicBezTo>
                  <a:pt x="407" y="1437"/>
                  <a:pt x="423" y="1432"/>
                  <a:pt x="436" y="1440"/>
                </a:cubicBezTo>
                <a:cubicBezTo>
                  <a:pt x="449" y="1448"/>
                  <a:pt x="453" y="1464"/>
                  <a:pt x="446" y="1477"/>
                </a:cubicBezTo>
                <a:cubicBezTo>
                  <a:pt x="441" y="1485"/>
                  <a:pt x="441" y="1485"/>
                  <a:pt x="441" y="1485"/>
                </a:cubicBezTo>
                <a:cubicBezTo>
                  <a:pt x="436" y="1494"/>
                  <a:pt x="427" y="1499"/>
                  <a:pt x="418" y="1499"/>
                </a:cubicBezTo>
                <a:close/>
                <a:moveTo>
                  <a:pt x="5411" y="1461"/>
                </a:moveTo>
                <a:cubicBezTo>
                  <a:pt x="5401" y="1461"/>
                  <a:pt x="5392" y="1456"/>
                  <a:pt x="5387" y="1447"/>
                </a:cubicBezTo>
                <a:cubicBezTo>
                  <a:pt x="5383" y="1440"/>
                  <a:pt x="5383" y="1440"/>
                  <a:pt x="5383" y="1440"/>
                </a:cubicBezTo>
                <a:cubicBezTo>
                  <a:pt x="5375" y="1427"/>
                  <a:pt x="5379" y="1410"/>
                  <a:pt x="5392" y="1402"/>
                </a:cubicBezTo>
                <a:cubicBezTo>
                  <a:pt x="5405" y="1395"/>
                  <a:pt x="5422" y="1399"/>
                  <a:pt x="5429" y="1412"/>
                </a:cubicBezTo>
                <a:cubicBezTo>
                  <a:pt x="5434" y="1420"/>
                  <a:pt x="5434" y="1420"/>
                  <a:pt x="5434" y="1420"/>
                </a:cubicBezTo>
                <a:cubicBezTo>
                  <a:pt x="5442" y="1432"/>
                  <a:pt x="5438" y="1449"/>
                  <a:pt x="5425" y="1457"/>
                </a:cubicBezTo>
                <a:cubicBezTo>
                  <a:pt x="5420" y="1459"/>
                  <a:pt x="5415" y="1461"/>
                  <a:pt x="5411" y="1461"/>
                </a:cubicBezTo>
                <a:close/>
                <a:moveTo>
                  <a:pt x="499" y="1367"/>
                </a:moveTo>
                <a:cubicBezTo>
                  <a:pt x="494" y="1367"/>
                  <a:pt x="489" y="1366"/>
                  <a:pt x="484" y="1363"/>
                </a:cubicBezTo>
                <a:cubicBezTo>
                  <a:pt x="471" y="1355"/>
                  <a:pt x="468" y="1338"/>
                  <a:pt x="476" y="1325"/>
                </a:cubicBezTo>
                <a:cubicBezTo>
                  <a:pt x="481" y="1318"/>
                  <a:pt x="481" y="1318"/>
                  <a:pt x="481" y="1318"/>
                </a:cubicBezTo>
                <a:cubicBezTo>
                  <a:pt x="489" y="1305"/>
                  <a:pt x="506" y="1302"/>
                  <a:pt x="519" y="1310"/>
                </a:cubicBezTo>
                <a:cubicBezTo>
                  <a:pt x="531" y="1318"/>
                  <a:pt x="535" y="1335"/>
                  <a:pt x="527" y="1348"/>
                </a:cubicBezTo>
                <a:cubicBezTo>
                  <a:pt x="522" y="1355"/>
                  <a:pt x="522" y="1355"/>
                  <a:pt x="522" y="1355"/>
                </a:cubicBezTo>
                <a:cubicBezTo>
                  <a:pt x="516" y="1363"/>
                  <a:pt x="508" y="1367"/>
                  <a:pt x="499" y="1367"/>
                </a:cubicBezTo>
                <a:close/>
                <a:moveTo>
                  <a:pt x="5328" y="1331"/>
                </a:moveTo>
                <a:cubicBezTo>
                  <a:pt x="5319" y="1331"/>
                  <a:pt x="5311" y="1327"/>
                  <a:pt x="5305" y="1319"/>
                </a:cubicBezTo>
                <a:cubicBezTo>
                  <a:pt x="5300" y="1312"/>
                  <a:pt x="5300" y="1312"/>
                  <a:pt x="5300" y="1312"/>
                </a:cubicBezTo>
                <a:cubicBezTo>
                  <a:pt x="5292" y="1299"/>
                  <a:pt x="5295" y="1282"/>
                  <a:pt x="5308" y="1274"/>
                </a:cubicBezTo>
                <a:cubicBezTo>
                  <a:pt x="5320" y="1265"/>
                  <a:pt x="5337" y="1269"/>
                  <a:pt x="5345" y="1281"/>
                </a:cubicBezTo>
                <a:cubicBezTo>
                  <a:pt x="5351" y="1289"/>
                  <a:pt x="5351" y="1289"/>
                  <a:pt x="5351" y="1289"/>
                </a:cubicBezTo>
                <a:cubicBezTo>
                  <a:pt x="5359" y="1301"/>
                  <a:pt x="5355" y="1318"/>
                  <a:pt x="5343" y="1326"/>
                </a:cubicBezTo>
                <a:cubicBezTo>
                  <a:pt x="5338" y="1330"/>
                  <a:pt x="5333" y="1331"/>
                  <a:pt x="5328" y="1331"/>
                </a:cubicBezTo>
                <a:close/>
                <a:moveTo>
                  <a:pt x="587" y="1241"/>
                </a:moveTo>
                <a:cubicBezTo>
                  <a:pt x="581" y="1241"/>
                  <a:pt x="575" y="1239"/>
                  <a:pt x="571" y="1235"/>
                </a:cubicBezTo>
                <a:cubicBezTo>
                  <a:pt x="558" y="1227"/>
                  <a:pt x="556" y="1210"/>
                  <a:pt x="565" y="1197"/>
                </a:cubicBezTo>
                <a:cubicBezTo>
                  <a:pt x="570" y="1190"/>
                  <a:pt x="570" y="1190"/>
                  <a:pt x="570" y="1190"/>
                </a:cubicBezTo>
                <a:cubicBezTo>
                  <a:pt x="579" y="1178"/>
                  <a:pt x="596" y="1175"/>
                  <a:pt x="608" y="1184"/>
                </a:cubicBezTo>
                <a:cubicBezTo>
                  <a:pt x="620" y="1193"/>
                  <a:pt x="623" y="1210"/>
                  <a:pt x="614" y="1222"/>
                </a:cubicBezTo>
                <a:cubicBezTo>
                  <a:pt x="609" y="1230"/>
                  <a:pt x="609" y="1230"/>
                  <a:pt x="609" y="1230"/>
                </a:cubicBezTo>
                <a:cubicBezTo>
                  <a:pt x="603" y="1237"/>
                  <a:pt x="595" y="1241"/>
                  <a:pt x="587" y="1241"/>
                </a:cubicBezTo>
                <a:close/>
                <a:moveTo>
                  <a:pt x="5238" y="1206"/>
                </a:moveTo>
                <a:cubicBezTo>
                  <a:pt x="5230" y="1206"/>
                  <a:pt x="5222" y="1202"/>
                  <a:pt x="5217" y="1195"/>
                </a:cubicBezTo>
                <a:cubicBezTo>
                  <a:pt x="5211" y="1188"/>
                  <a:pt x="5211" y="1188"/>
                  <a:pt x="5211" y="1188"/>
                </a:cubicBezTo>
                <a:cubicBezTo>
                  <a:pt x="5202" y="1176"/>
                  <a:pt x="5205" y="1159"/>
                  <a:pt x="5217" y="1150"/>
                </a:cubicBezTo>
                <a:cubicBezTo>
                  <a:pt x="5228" y="1141"/>
                  <a:pt x="5246" y="1143"/>
                  <a:pt x="5255" y="1155"/>
                </a:cubicBezTo>
                <a:cubicBezTo>
                  <a:pt x="5260" y="1162"/>
                  <a:pt x="5260" y="1162"/>
                  <a:pt x="5260" y="1162"/>
                </a:cubicBezTo>
                <a:cubicBezTo>
                  <a:pt x="5269" y="1174"/>
                  <a:pt x="5267" y="1191"/>
                  <a:pt x="5255" y="1200"/>
                </a:cubicBezTo>
                <a:cubicBezTo>
                  <a:pt x="5250" y="1204"/>
                  <a:pt x="5244" y="1206"/>
                  <a:pt x="5238" y="1206"/>
                </a:cubicBezTo>
                <a:close/>
                <a:moveTo>
                  <a:pt x="681" y="1119"/>
                </a:moveTo>
                <a:cubicBezTo>
                  <a:pt x="675" y="1119"/>
                  <a:pt x="669" y="1117"/>
                  <a:pt x="664" y="1113"/>
                </a:cubicBezTo>
                <a:cubicBezTo>
                  <a:pt x="652" y="1103"/>
                  <a:pt x="650" y="1086"/>
                  <a:pt x="660" y="1074"/>
                </a:cubicBezTo>
                <a:cubicBezTo>
                  <a:pt x="666" y="1067"/>
                  <a:pt x="666" y="1067"/>
                  <a:pt x="666" y="1067"/>
                </a:cubicBezTo>
                <a:cubicBezTo>
                  <a:pt x="675" y="1056"/>
                  <a:pt x="692" y="1054"/>
                  <a:pt x="704" y="1064"/>
                </a:cubicBezTo>
                <a:cubicBezTo>
                  <a:pt x="716" y="1073"/>
                  <a:pt x="717" y="1090"/>
                  <a:pt x="708" y="1102"/>
                </a:cubicBezTo>
                <a:cubicBezTo>
                  <a:pt x="702" y="1109"/>
                  <a:pt x="702" y="1109"/>
                  <a:pt x="702" y="1109"/>
                </a:cubicBezTo>
                <a:cubicBezTo>
                  <a:pt x="697" y="1115"/>
                  <a:pt x="689" y="1119"/>
                  <a:pt x="681" y="1119"/>
                </a:cubicBezTo>
                <a:close/>
                <a:moveTo>
                  <a:pt x="5142" y="1086"/>
                </a:moveTo>
                <a:cubicBezTo>
                  <a:pt x="5135" y="1086"/>
                  <a:pt x="5127" y="1082"/>
                  <a:pt x="5121" y="1076"/>
                </a:cubicBezTo>
                <a:cubicBezTo>
                  <a:pt x="5116" y="1069"/>
                  <a:pt x="5116" y="1069"/>
                  <a:pt x="5116" y="1069"/>
                </a:cubicBezTo>
                <a:cubicBezTo>
                  <a:pt x="5106" y="1058"/>
                  <a:pt x="5107" y="1041"/>
                  <a:pt x="5119" y="1031"/>
                </a:cubicBezTo>
                <a:cubicBezTo>
                  <a:pt x="5130" y="1021"/>
                  <a:pt x="5147" y="1022"/>
                  <a:pt x="5157" y="1034"/>
                </a:cubicBezTo>
                <a:cubicBezTo>
                  <a:pt x="5163" y="1041"/>
                  <a:pt x="5163" y="1041"/>
                  <a:pt x="5163" y="1041"/>
                </a:cubicBezTo>
                <a:cubicBezTo>
                  <a:pt x="5173" y="1052"/>
                  <a:pt x="5171" y="1070"/>
                  <a:pt x="5160" y="1079"/>
                </a:cubicBezTo>
                <a:cubicBezTo>
                  <a:pt x="5155" y="1083"/>
                  <a:pt x="5148" y="1086"/>
                  <a:pt x="5142" y="1086"/>
                </a:cubicBezTo>
                <a:close/>
                <a:moveTo>
                  <a:pt x="782" y="1002"/>
                </a:moveTo>
                <a:cubicBezTo>
                  <a:pt x="775" y="1002"/>
                  <a:pt x="769" y="1000"/>
                  <a:pt x="763" y="995"/>
                </a:cubicBezTo>
                <a:cubicBezTo>
                  <a:pt x="752" y="985"/>
                  <a:pt x="751" y="968"/>
                  <a:pt x="762" y="957"/>
                </a:cubicBezTo>
                <a:cubicBezTo>
                  <a:pt x="768" y="950"/>
                  <a:pt x="768" y="950"/>
                  <a:pt x="768" y="950"/>
                </a:cubicBezTo>
                <a:cubicBezTo>
                  <a:pt x="778" y="939"/>
                  <a:pt x="795" y="938"/>
                  <a:pt x="806" y="948"/>
                </a:cubicBezTo>
                <a:cubicBezTo>
                  <a:pt x="817" y="958"/>
                  <a:pt x="818" y="976"/>
                  <a:pt x="808" y="987"/>
                </a:cubicBezTo>
                <a:cubicBezTo>
                  <a:pt x="802" y="993"/>
                  <a:pt x="802" y="993"/>
                  <a:pt x="802" y="993"/>
                </a:cubicBezTo>
                <a:cubicBezTo>
                  <a:pt x="796" y="999"/>
                  <a:pt x="789" y="1002"/>
                  <a:pt x="782" y="1002"/>
                </a:cubicBezTo>
                <a:close/>
                <a:moveTo>
                  <a:pt x="5040" y="971"/>
                </a:moveTo>
                <a:cubicBezTo>
                  <a:pt x="5033" y="971"/>
                  <a:pt x="5026" y="968"/>
                  <a:pt x="5020" y="962"/>
                </a:cubicBezTo>
                <a:cubicBezTo>
                  <a:pt x="5014" y="955"/>
                  <a:pt x="5014" y="955"/>
                  <a:pt x="5014" y="955"/>
                </a:cubicBezTo>
                <a:cubicBezTo>
                  <a:pt x="5004" y="945"/>
                  <a:pt x="5004" y="927"/>
                  <a:pt x="5015" y="917"/>
                </a:cubicBezTo>
                <a:cubicBezTo>
                  <a:pt x="5026" y="907"/>
                  <a:pt x="5043" y="907"/>
                  <a:pt x="5054" y="918"/>
                </a:cubicBezTo>
                <a:cubicBezTo>
                  <a:pt x="5060" y="925"/>
                  <a:pt x="5060" y="925"/>
                  <a:pt x="5060" y="925"/>
                </a:cubicBezTo>
                <a:cubicBezTo>
                  <a:pt x="5070" y="936"/>
                  <a:pt x="5070" y="953"/>
                  <a:pt x="5059" y="963"/>
                </a:cubicBezTo>
                <a:cubicBezTo>
                  <a:pt x="5053" y="968"/>
                  <a:pt x="5047" y="971"/>
                  <a:pt x="5040" y="971"/>
                </a:cubicBezTo>
                <a:close/>
                <a:moveTo>
                  <a:pt x="888" y="891"/>
                </a:moveTo>
                <a:cubicBezTo>
                  <a:pt x="881" y="891"/>
                  <a:pt x="874" y="888"/>
                  <a:pt x="869" y="883"/>
                </a:cubicBezTo>
                <a:cubicBezTo>
                  <a:pt x="858" y="872"/>
                  <a:pt x="859" y="855"/>
                  <a:pt x="869" y="845"/>
                </a:cubicBezTo>
                <a:cubicBezTo>
                  <a:pt x="876" y="838"/>
                  <a:pt x="876" y="838"/>
                  <a:pt x="876" y="838"/>
                </a:cubicBezTo>
                <a:cubicBezTo>
                  <a:pt x="886" y="828"/>
                  <a:pt x="904" y="828"/>
                  <a:pt x="914" y="838"/>
                </a:cubicBezTo>
                <a:cubicBezTo>
                  <a:pt x="925" y="849"/>
                  <a:pt x="925" y="866"/>
                  <a:pt x="914" y="877"/>
                </a:cubicBezTo>
                <a:cubicBezTo>
                  <a:pt x="907" y="883"/>
                  <a:pt x="907" y="883"/>
                  <a:pt x="907" y="883"/>
                </a:cubicBezTo>
                <a:cubicBezTo>
                  <a:pt x="902" y="888"/>
                  <a:pt x="895" y="891"/>
                  <a:pt x="888" y="891"/>
                </a:cubicBezTo>
                <a:close/>
                <a:moveTo>
                  <a:pt x="4932" y="861"/>
                </a:moveTo>
                <a:cubicBezTo>
                  <a:pt x="4925" y="861"/>
                  <a:pt x="4918" y="859"/>
                  <a:pt x="4913" y="854"/>
                </a:cubicBezTo>
                <a:cubicBezTo>
                  <a:pt x="4906" y="847"/>
                  <a:pt x="4906" y="847"/>
                  <a:pt x="4906" y="847"/>
                </a:cubicBezTo>
                <a:cubicBezTo>
                  <a:pt x="4896" y="837"/>
                  <a:pt x="4895" y="820"/>
                  <a:pt x="4906" y="809"/>
                </a:cubicBezTo>
                <a:cubicBezTo>
                  <a:pt x="4916" y="798"/>
                  <a:pt x="4933" y="798"/>
                  <a:pt x="4944" y="808"/>
                </a:cubicBezTo>
                <a:cubicBezTo>
                  <a:pt x="4950" y="814"/>
                  <a:pt x="4950" y="814"/>
                  <a:pt x="4950" y="814"/>
                </a:cubicBezTo>
                <a:cubicBezTo>
                  <a:pt x="4961" y="824"/>
                  <a:pt x="4962" y="842"/>
                  <a:pt x="4951" y="853"/>
                </a:cubicBezTo>
                <a:cubicBezTo>
                  <a:pt x="4946" y="858"/>
                  <a:pt x="4939" y="861"/>
                  <a:pt x="4932" y="861"/>
                </a:cubicBezTo>
                <a:close/>
                <a:moveTo>
                  <a:pt x="1001" y="786"/>
                </a:moveTo>
                <a:cubicBezTo>
                  <a:pt x="993" y="786"/>
                  <a:pt x="986" y="783"/>
                  <a:pt x="980" y="777"/>
                </a:cubicBezTo>
                <a:cubicBezTo>
                  <a:pt x="970" y="765"/>
                  <a:pt x="971" y="748"/>
                  <a:pt x="983" y="738"/>
                </a:cubicBezTo>
                <a:cubicBezTo>
                  <a:pt x="989" y="732"/>
                  <a:pt x="989" y="732"/>
                  <a:pt x="989" y="732"/>
                </a:cubicBezTo>
                <a:cubicBezTo>
                  <a:pt x="1001" y="722"/>
                  <a:pt x="1018" y="723"/>
                  <a:pt x="1028" y="735"/>
                </a:cubicBezTo>
                <a:cubicBezTo>
                  <a:pt x="1038" y="746"/>
                  <a:pt x="1037" y="763"/>
                  <a:pt x="1025" y="773"/>
                </a:cubicBezTo>
                <a:cubicBezTo>
                  <a:pt x="1019" y="779"/>
                  <a:pt x="1019" y="779"/>
                  <a:pt x="1019" y="779"/>
                </a:cubicBezTo>
                <a:cubicBezTo>
                  <a:pt x="1014" y="784"/>
                  <a:pt x="1007" y="786"/>
                  <a:pt x="1001" y="786"/>
                </a:cubicBezTo>
                <a:close/>
                <a:moveTo>
                  <a:pt x="4818" y="757"/>
                </a:moveTo>
                <a:cubicBezTo>
                  <a:pt x="4812" y="757"/>
                  <a:pt x="4805" y="755"/>
                  <a:pt x="4800" y="751"/>
                </a:cubicBezTo>
                <a:cubicBezTo>
                  <a:pt x="4793" y="745"/>
                  <a:pt x="4793" y="745"/>
                  <a:pt x="4793" y="745"/>
                </a:cubicBezTo>
                <a:cubicBezTo>
                  <a:pt x="4782" y="735"/>
                  <a:pt x="4781" y="718"/>
                  <a:pt x="4790" y="707"/>
                </a:cubicBezTo>
                <a:cubicBezTo>
                  <a:pt x="4800" y="695"/>
                  <a:pt x="4817" y="694"/>
                  <a:pt x="4829" y="704"/>
                </a:cubicBezTo>
                <a:cubicBezTo>
                  <a:pt x="4836" y="710"/>
                  <a:pt x="4836" y="710"/>
                  <a:pt x="4836" y="710"/>
                </a:cubicBezTo>
                <a:cubicBezTo>
                  <a:pt x="4847" y="719"/>
                  <a:pt x="4848" y="737"/>
                  <a:pt x="4838" y="748"/>
                </a:cubicBezTo>
                <a:cubicBezTo>
                  <a:pt x="4833" y="754"/>
                  <a:pt x="4825" y="757"/>
                  <a:pt x="4818" y="757"/>
                </a:cubicBezTo>
                <a:close/>
                <a:moveTo>
                  <a:pt x="1118" y="687"/>
                </a:moveTo>
                <a:cubicBezTo>
                  <a:pt x="1110" y="687"/>
                  <a:pt x="1103" y="683"/>
                  <a:pt x="1097" y="676"/>
                </a:cubicBezTo>
                <a:cubicBezTo>
                  <a:pt x="1088" y="665"/>
                  <a:pt x="1090" y="647"/>
                  <a:pt x="1101" y="638"/>
                </a:cubicBezTo>
                <a:cubicBezTo>
                  <a:pt x="1109" y="632"/>
                  <a:pt x="1109" y="632"/>
                  <a:pt x="1109" y="632"/>
                </a:cubicBezTo>
                <a:cubicBezTo>
                  <a:pt x="1120" y="623"/>
                  <a:pt x="1137" y="625"/>
                  <a:pt x="1147" y="637"/>
                </a:cubicBezTo>
                <a:cubicBezTo>
                  <a:pt x="1156" y="649"/>
                  <a:pt x="1154" y="666"/>
                  <a:pt x="1142" y="675"/>
                </a:cubicBezTo>
                <a:cubicBezTo>
                  <a:pt x="1135" y="681"/>
                  <a:pt x="1135" y="681"/>
                  <a:pt x="1135" y="681"/>
                </a:cubicBezTo>
                <a:cubicBezTo>
                  <a:pt x="1130" y="685"/>
                  <a:pt x="1124" y="687"/>
                  <a:pt x="1118" y="687"/>
                </a:cubicBezTo>
                <a:close/>
                <a:moveTo>
                  <a:pt x="4699" y="660"/>
                </a:moveTo>
                <a:cubicBezTo>
                  <a:pt x="4693" y="660"/>
                  <a:pt x="4687" y="658"/>
                  <a:pt x="4682" y="654"/>
                </a:cubicBezTo>
                <a:cubicBezTo>
                  <a:pt x="4675" y="649"/>
                  <a:pt x="4675" y="649"/>
                  <a:pt x="4675" y="649"/>
                </a:cubicBezTo>
                <a:cubicBezTo>
                  <a:pt x="4663" y="640"/>
                  <a:pt x="4661" y="622"/>
                  <a:pt x="4670" y="611"/>
                </a:cubicBezTo>
                <a:cubicBezTo>
                  <a:pt x="4679" y="599"/>
                  <a:pt x="4696" y="596"/>
                  <a:pt x="4708" y="605"/>
                </a:cubicBezTo>
                <a:cubicBezTo>
                  <a:pt x="4715" y="611"/>
                  <a:pt x="4715" y="611"/>
                  <a:pt x="4715" y="611"/>
                </a:cubicBezTo>
                <a:cubicBezTo>
                  <a:pt x="4727" y="620"/>
                  <a:pt x="4729" y="637"/>
                  <a:pt x="4720" y="649"/>
                </a:cubicBezTo>
                <a:cubicBezTo>
                  <a:pt x="4715" y="656"/>
                  <a:pt x="4707" y="660"/>
                  <a:pt x="4699" y="660"/>
                </a:cubicBezTo>
                <a:close/>
                <a:moveTo>
                  <a:pt x="1241" y="594"/>
                </a:moveTo>
                <a:cubicBezTo>
                  <a:pt x="1233" y="594"/>
                  <a:pt x="1224" y="590"/>
                  <a:pt x="1219" y="582"/>
                </a:cubicBezTo>
                <a:cubicBezTo>
                  <a:pt x="1210" y="570"/>
                  <a:pt x="1213" y="553"/>
                  <a:pt x="1225" y="544"/>
                </a:cubicBezTo>
                <a:cubicBezTo>
                  <a:pt x="1233" y="539"/>
                  <a:pt x="1233" y="539"/>
                  <a:pt x="1233" y="539"/>
                </a:cubicBezTo>
                <a:cubicBezTo>
                  <a:pt x="1245" y="530"/>
                  <a:pt x="1262" y="533"/>
                  <a:pt x="1271" y="546"/>
                </a:cubicBezTo>
                <a:cubicBezTo>
                  <a:pt x="1279" y="558"/>
                  <a:pt x="1276" y="575"/>
                  <a:pt x="1264" y="583"/>
                </a:cubicBezTo>
                <a:cubicBezTo>
                  <a:pt x="1257" y="589"/>
                  <a:pt x="1257" y="589"/>
                  <a:pt x="1257" y="589"/>
                </a:cubicBezTo>
                <a:cubicBezTo>
                  <a:pt x="1252" y="592"/>
                  <a:pt x="1247" y="594"/>
                  <a:pt x="1241" y="594"/>
                </a:cubicBezTo>
                <a:close/>
                <a:moveTo>
                  <a:pt x="4574" y="569"/>
                </a:moveTo>
                <a:cubicBezTo>
                  <a:pt x="4569" y="569"/>
                  <a:pt x="4564" y="567"/>
                  <a:pt x="4559" y="564"/>
                </a:cubicBezTo>
                <a:cubicBezTo>
                  <a:pt x="4551" y="559"/>
                  <a:pt x="4551" y="559"/>
                  <a:pt x="4551" y="559"/>
                </a:cubicBezTo>
                <a:cubicBezTo>
                  <a:pt x="4539" y="550"/>
                  <a:pt x="4536" y="533"/>
                  <a:pt x="4544" y="521"/>
                </a:cubicBezTo>
                <a:cubicBezTo>
                  <a:pt x="4553" y="509"/>
                  <a:pt x="4570" y="505"/>
                  <a:pt x="4582" y="514"/>
                </a:cubicBezTo>
                <a:cubicBezTo>
                  <a:pt x="4590" y="519"/>
                  <a:pt x="4590" y="519"/>
                  <a:pt x="4590" y="519"/>
                </a:cubicBezTo>
                <a:cubicBezTo>
                  <a:pt x="4602" y="528"/>
                  <a:pt x="4605" y="545"/>
                  <a:pt x="4597" y="557"/>
                </a:cubicBezTo>
                <a:cubicBezTo>
                  <a:pt x="4591" y="565"/>
                  <a:pt x="4583" y="569"/>
                  <a:pt x="4574" y="569"/>
                </a:cubicBezTo>
                <a:close/>
                <a:moveTo>
                  <a:pt x="1369" y="508"/>
                </a:moveTo>
                <a:cubicBezTo>
                  <a:pt x="1360" y="508"/>
                  <a:pt x="1351" y="503"/>
                  <a:pt x="1346" y="495"/>
                </a:cubicBezTo>
                <a:cubicBezTo>
                  <a:pt x="1338" y="482"/>
                  <a:pt x="1341" y="466"/>
                  <a:pt x="1354" y="457"/>
                </a:cubicBezTo>
                <a:cubicBezTo>
                  <a:pt x="1362" y="453"/>
                  <a:pt x="1362" y="453"/>
                  <a:pt x="1362" y="453"/>
                </a:cubicBezTo>
                <a:cubicBezTo>
                  <a:pt x="1374" y="445"/>
                  <a:pt x="1391" y="448"/>
                  <a:pt x="1399" y="461"/>
                </a:cubicBezTo>
                <a:cubicBezTo>
                  <a:pt x="1407" y="474"/>
                  <a:pt x="1403" y="490"/>
                  <a:pt x="1391" y="499"/>
                </a:cubicBezTo>
                <a:cubicBezTo>
                  <a:pt x="1383" y="503"/>
                  <a:pt x="1383" y="503"/>
                  <a:pt x="1383" y="503"/>
                </a:cubicBezTo>
                <a:cubicBezTo>
                  <a:pt x="1379" y="506"/>
                  <a:pt x="1374" y="508"/>
                  <a:pt x="1369" y="508"/>
                </a:cubicBezTo>
                <a:close/>
                <a:moveTo>
                  <a:pt x="4445" y="484"/>
                </a:moveTo>
                <a:cubicBezTo>
                  <a:pt x="4440" y="484"/>
                  <a:pt x="4435" y="483"/>
                  <a:pt x="4431" y="480"/>
                </a:cubicBezTo>
                <a:cubicBezTo>
                  <a:pt x="4423" y="476"/>
                  <a:pt x="4423" y="476"/>
                  <a:pt x="4423" y="476"/>
                </a:cubicBezTo>
                <a:cubicBezTo>
                  <a:pt x="4411" y="468"/>
                  <a:pt x="4406" y="451"/>
                  <a:pt x="4414" y="438"/>
                </a:cubicBezTo>
                <a:cubicBezTo>
                  <a:pt x="4422" y="425"/>
                  <a:pt x="4439" y="421"/>
                  <a:pt x="4452" y="429"/>
                </a:cubicBezTo>
                <a:cubicBezTo>
                  <a:pt x="4460" y="434"/>
                  <a:pt x="4460" y="434"/>
                  <a:pt x="4460" y="434"/>
                </a:cubicBezTo>
                <a:cubicBezTo>
                  <a:pt x="4472" y="442"/>
                  <a:pt x="4476" y="459"/>
                  <a:pt x="4468" y="471"/>
                </a:cubicBezTo>
                <a:cubicBezTo>
                  <a:pt x="4463" y="480"/>
                  <a:pt x="4454" y="484"/>
                  <a:pt x="4445" y="484"/>
                </a:cubicBezTo>
                <a:close/>
                <a:moveTo>
                  <a:pt x="1500" y="428"/>
                </a:moveTo>
                <a:cubicBezTo>
                  <a:pt x="1491" y="428"/>
                  <a:pt x="1482" y="423"/>
                  <a:pt x="1477" y="414"/>
                </a:cubicBezTo>
                <a:cubicBezTo>
                  <a:pt x="1469" y="401"/>
                  <a:pt x="1474" y="385"/>
                  <a:pt x="1487" y="377"/>
                </a:cubicBezTo>
                <a:cubicBezTo>
                  <a:pt x="1495" y="373"/>
                  <a:pt x="1495" y="373"/>
                  <a:pt x="1495" y="373"/>
                </a:cubicBezTo>
                <a:cubicBezTo>
                  <a:pt x="1508" y="366"/>
                  <a:pt x="1525" y="370"/>
                  <a:pt x="1532" y="383"/>
                </a:cubicBezTo>
                <a:cubicBezTo>
                  <a:pt x="1539" y="396"/>
                  <a:pt x="1535" y="413"/>
                  <a:pt x="1522" y="420"/>
                </a:cubicBezTo>
                <a:cubicBezTo>
                  <a:pt x="1514" y="425"/>
                  <a:pt x="1514" y="425"/>
                  <a:pt x="1514" y="425"/>
                </a:cubicBezTo>
                <a:cubicBezTo>
                  <a:pt x="1510" y="427"/>
                  <a:pt x="1505" y="428"/>
                  <a:pt x="1500" y="428"/>
                </a:cubicBezTo>
                <a:close/>
                <a:moveTo>
                  <a:pt x="4312" y="407"/>
                </a:moveTo>
                <a:cubicBezTo>
                  <a:pt x="4308" y="407"/>
                  <a:pt x="4303" y="406"/>
                  <a:pt x="4299" y="404"/>
                </a:cubicBezTo>
                <a:cubicBezTo>
                  <a:pt x="4291" y="399"/>
                  <a:pt x="4291" y="399"/>
                  <a:pt x="4291" y="399"/>
                </a:cubicBezTo>
                <a:cubicBezTo>
                  <a:pt x="4278" y="392"/>
                  <a:pt x="4273" y="376"/>
                  <a:pt x="4280" y="362"/>
                </a:cubicBezTo>
                <a:cubicBezTo>
                  <a:pt x="4287" y="349"/>
                  <a:pt x="4304" y="344"/>
                  <a:pt x="4317" y="351"/>
                </a:cubicBezTo>
                <a:cubicBezTo>
                  <a:pt x="4325" y="356"/>
                  <a:pt x="4325" y="356"/>
                  <a:pt x="4325" y="356"/>
                </a:cubicBezTo>
                <a:cubicBezTo>
                  <a:pt x="4338" y="363"/>
                  <a:pt x="4343" y="379"/>
                  <a:pt x="4336" y="393"/>
                </a:cubicBezTo>
                <a:cubicBezTo>
                  <a:pt x="4331" y="402"/>
                  <a:pt x="4322" y="407"/>
                  <a:pt x="4312" y="407"/>
                </a:cubicBezTo>
                <a:close/>
                <a:moveTo>
                  <a:pt x="1636" y="356"/>
                </a:moveTo>
                <a:cubicBezTo>
                  <a:pt x="1626" y="356"/>
                  <a:pt x="1617" y="351"/>
                  <a:pt x="1612" y="341"/>
                </a:cubicBezTo>
                <a:cubicBezTo>
                  <a:pt x="1605" y="328"/>
                  <a:pt x="1611" y="311"/>
                  <a:pt x="1624" y="305"/>
                </a:cubicBezTo>
                <a:cubicBezTo>
                  <a:pt x="1632" y="301"/>
                  <a:pt x="1632" y="301"/>
                  <a:pt x="1632" y="301"/>
                </a:cubicBezTo>
                <a:cubicBezTo>
                  <a:pt x="1646" y="294"/>
                  <a:pt x="1662" y="299"/>
                  <a:pt x="1669" y="313"/>
                </a:cubicBezTo>
                <a:cubicBezTo>
                  <a:pt x="1675" y="326"/>
                  <a:pt x="1670" y="343"/>
                  <a:pt x="1656" y="349"/>
                </a:cubicBezTo>
                <a:cubicBezTo>
                  <a:pt x="1648" y="353"/>
                  <a:pt x="1648" y="353"/>
                  <a:pt x="1648" y="353"/>
                </a:cubicBezTo>
                <a:cubicBezTo>
                  <a:pt x="1644" y="355"/>
                  <a:pt x="1640" y="356"/>
                  <a:pt x="1636" y="356"/>
                </a:cubicBezTo>
                <a:close/>
                <a:moveTo>
                  <a:pt x="4175" y="337"/>
                </a:moveTo>
                <a:cubicBezTo>
                  <a:pt x="4171" y="337"/>
                  <a:pt x="4167" y="336"/>
                  <a:pt x="4163" y="334"/>
                </a:cubicBezTo>
                <a:cubicBezTo>
                  <a:pt x="4155" y="330"/>
                  <a:pt x="4155" y="330"/>
                  <a:pt x="4155" y="330"/>
                </a:cubicBezTo>
                <a:cubicBezTo>
                  <a:pt x="4141" y="324"/>
                  <a:pt x="4135" y="307"/>
                  <a:pt x="4142" y="294"/>
                </a:cubicBezTo>
                <a:cubicBezTo>
                  <a:pt x="4148" y="280"/>
                  <a:pt x="4164" y="274"/>
                  <a:pt x="4178" y="281"/>
                </a:cubicBezTo>
                <a:cubicBezTo>
                  <a:pt x="4186" y="285"/>
                  <a:pt x="4186" y="285"/>
                  <a:pt x="4186" y="285"/>
                </a:cubicBezTo>
                <a:cubicBezTo>
                  <a:pt x="4200" y="291"/>
                  <a:pt x="4206" y="308"/>
                  <a:pt x="4199" y="321"/>
                </a:cubicBezTo>
                <a:cubicBezTo>
                  <a:pt x="4194" y="331"/>
                  <a:pt x="4185" y="337"/>
                  <a:pt x="4175" y="337"/>
                </a:cubicBezTo>
                <a:close/>
                <a:moveTo>
                  <a:pt x="1776" y="291"/>
                </a:moveTo>
                <a:cubicBezTo>
                  <a:pt x="1765" y="291"/>
                  <a:pt x="1755" y="285"/>
                  <a:pt x="1751" y="275"/>
                </a:cubicBezTo>
                <a:cubicBezTo>
                  <a:pt x="1745" y="261"/>
                  <a:pt x="1751" y="245"/>
                  <a:pt x="1765" y="239"/>
                </a:cubicBezTo>
                <a:cubicBezTo>
                  <a:pt x="1773" y="236"/>
                  <a:pt x="1773" y="236"/>
                  <a:pt x="1773" y="236"/>
                </a:cubicBezTo>
                <a:cubicBezTo>
                  <a:pt x="1787" y="230"/>
                  <a:pt x="1803" y="236"/>
                  <a:pt x="1809" y="250"/>
                </a:cubicBezTo>
                <a:cubicBezTo>
                  <a:pt x="1815" y="264"/>
                  <a:pt x="1808" y="280"/>
                  <a:pt x="1795" y="286"/>
                </a:cubicBezTo>
                <a:cubicBezTo>
                  <a:pt x="1786" y="289"/>
                  <a:pt x="1786" y="289"/>
                  <a:pt x="1786" y="289"/>
                </a:cubicBezTo>
                <a:cubicBezTo>
                  <a:pt x="1783" y="291"/>
                  <a:pt x="1779" y="291"/>
                  <a:pt x="1776" y="291"/>
                </a:cubicBezTo>
                <a:close/>
                <a:moveTo>
                  <a:pt x="4034" y="274"/>
                </a:moveTo>
                <a:cubicBezTo>
                  <a:pt x="4030" y="274"/>
                  <a:pt x="4027" y="273"/>
                  <a:pt x="4023" y="272"/>
                </a:cubicBezTo>
                <a:cubicBezTo>
                  <a:pt x="4015" y="268"/>
                  <a:pt x="4015" y="268"/>
                  <a:pt x="4015" y="268"/>
                </a:cubicBezTo>
                <a:cubicBezTo>
                  <a:pt x="4001" y="263"/>
                  <a:pt x="3994" y="247"/>
                  <a:pt x="4000" y="233"/>
                </a:cubicBezTo>
                <a:cubicBezTo>
                  <a:pt x="4006" y="219"/>
                  <a:pt x="4022" y="212"/>
                  <a:pt x="4036" y="218"/>
                </a:cubicBezTo>
                <a:cubicBezTo>
                  <a:pt x="4044" y="221"/>
                  <a:pt x="4044" y="221"/>
                  <a:pt x="4044" y="221"/>
                </a:cubicBezTo>
                <a:cubicBezTo>
                  <a:pt x="4058" y="227"/>
                  <a:pt x="4065" y="243"/>
                  <a:pt x="4059" y="257"/>
                </a:cubicBezTo>
                <a:cubicBezTo>
                  <a:pt x="4055" y="267"/>
                  <a:pt x="4044" y="274"/>
                  <a:pt x="4034" y="274"/>
                </a:cubicBezTo>
                <a:close/>
                <a:moveTo>
                  <a:pt x="1918" y="234"/>
                </a:moveTo>
                <a:cubicBezTo>
                  <a:pt x="1907" y="234"/>
                  <a:pt x="1897" y="227"/>
                  <a:pt x="1893" y="216"/>
                </a:cubicBezTo>
                <a:cubicBezTo>
                  <a:pt x="1887" y="202"/>
                  <a:pt x="1895" y="187"/>
                  <a:pt x="1909" y="181"/>
                </a:cubicBezTo>
                <a:cubicBezTo>
                  <a:pt x="1917" y="178"/>
                  <a:pt x="1917" y="178"/>
                  <a:pt x="1917" y="178"/>
                </a:cubicBezTo>
                <a:cubicBezTo>
                  <a:pt x="1931" y="173"/>
                  <a:pt x="1947" y="180"/>
                  <a:pt x="1952" y="194"/>
                </a:cubicBezTo>
                <a:cubicBezTo>
                  <a:pt x="1957" y="209"/>
                  <a:pt x="1950" y="224"/>
                  <a:pt x="1936" y="229"/>
                </a:cubicBezTo>
                <a:cubicBezTo>
                  <a:pt x="1928" y="232"/>
                  <a:pt x="1928" y="232"/>
                  <a:pt x="1928" y="232"/>
                </a:cubicBezTo>
                <a:cubicBezTo>
                  <a:pt x="1925" y="234"/>
                  <a:pt x="1921" y="234"/>
                  <a:pt x="1918" y="234"/>
                </a:cubicBezTo>
                <a:close/>
                <a:moveTo>
                  <a:pt x="3890" y="219"/>
                </a:moveTo>
                <a:cubicBezTo>
                  <a:pt x="3887" y="219"/>
                  <a:pt x="3884" y="218"/>
                  <a:pt x="3881" y="217"/>
                </a:cubicBezTo>
                <a:cubicBezTo>
                  <a:pt x="3872" y="214"/>
                  <a:pt x="3872" y="214"/>
                  <a:pt x="3872" y="214"/>
                </a:cubicBezTo>
                <a:cubicBezTo>
                  <a:pt x="3858" y="209"/>
                  <a:pt x="3850" y="194"/>
                  <a:pt x="3855" y="179"/>
                </a:cubicBezTo>
                <a:cubicBezTo>
                  <a:pt x="3860" y="165"/>
                  <a:pt x="3876" y="158"/>
                  <a:pt x="3890" y="163"/>
                </a:cubicBezTo>
                <a:cubicBezTo>
                  <a:pt x="3899" y="166"/>
                  <a:pt x="3899" y="166"/>
                  <a:pt x="3899" y="166"/>
                </a:cubicBezTo>
                <a:cubicBezTo>
                  <a:pt x="3913" y="171"/>
                  <a:pt x="3920" y="186"/>
                  <a:pt x="3915" y="200"/>
                </a:cubicBezTo>
                <a:cubicBezTo>
                  <a:pt x="3911" y="212"/>
                  <a:pt x="3901" y="219"/>
                  <a:pt x="3890" y="219"/>
                </a:cubicBezTo>
                <a:close/>
                <a:moveTo>
                  <a:pt x="2064" y="185"/>
                </a:moveTo>
                <a:cubicBezTo>
                  <a:pt x="2052" y="185"/>
                  <a:pt x="2042" y="177"/>
                  <a:pt x="2038" y="165"/>
                </a:cubicBezTo>
                <a:cubicBezTo>
                  <a:pt x="2034" y="151"/>
                  <a:pt x="2042" y="136"/>
                  <a:pt x="2056" y="131"/>
                </a:cubicBezTo>
                <a:cubicBezTo>
                  <a:pt x="2065" y="129"/>
                  <a:pt x="2065" y="129"/>
                  <a:pt x="2065" y="129"/>
                </a:cubicBezTo>
                <a:cubicBezTo>
                  <a:pt x="2079" y="124"/>
                  <a:pt x="2094" y="132"/>
                  <a:pt x="2099" y="147"/>
                </a:cubicBezTo>
                <a:cubicBezTo>
                  <a:pt x="2103" y="161"/>
                  <a:pt x="2095" y="176"/>
                  <a:pt x="2081" y="181"/>
                </a:cubicBezTo>
                <a:cubicBezTo>
                  <a:pt x="2072" y="183"/>
                  <a:pt x="2072" y="183"/>
                  <a:pt x="2072" y="183"/>
                </a:cubicBezTo>
                <a:cubicBezTo>
                  <a:pt x="2069" y="184"/>
                  <a:pt x="2067" y="185"/>
                  <a:pt x="2064" y="185"/>
                </a:cubicBezTo>
                <a:close/>
                <a:moveTo>
                  <a:pt x="3743" y="171"/>
                </a:moveTo>
                <a:cubicBezTo>
                  <a:pt x="3740" y="171"/>
                  <a:pt x="3738" y="171"/>
                  <a:pt x="3735" y="170"/>
                </a:cubicBezTo>
                <a:cubicBezTo>
                  <a:pt x="3727" y="168"/>
                  <a:pt x="3727" y="168"/>
                  <a:pt x="3727" y="168"/>
                </a:cubicBezTo>
                <a:cubicBezTo>
                  <a:pt x="3712" y="163"/>
                  <a:pt x="3704" y="148"/>
                  <a:pt x="3708" y="134"/>
                </a:cubicBezTo>
                <a:cubicBezTo>
                  <a:pt x="3712" y="119"/>
                  <a:pt x="3727" y="111"/>
                  <a:pt x="3742" y="115"/>
                </a:cubicBezTo>
                <a:cubicBezTo>
                  <a:pt x="3751" y="118"/>
                  <a:pt x="3751" y="118"/>
                  <a:pt x="3751" y="118"/>
                </a:cubicBezTo>
                <a:cubicBezTo>
                  <a:pt x="3765" y="122"/>
                  <a:pt x="3773" y="137"/>
                  <a:pt x="3769" y="152"/>
                </a:cubicBezTo>
                <a:cubicBezTo>
                  <a:pt x="3766" y="163"/>
                  <a:pt x="3755" y="171"/>
                  <a:pt x="3743" y="171"/>
                </a:cubicBezTo>
                <a:close/>
                <a:moveTo>
                  <a:pt x="2212" y="143"/>
                </a:moveTo>
                <a:cubicBezTo>
                  <a:pt x="2200" y="143"/>
                  <a:pt x="2189" y="135"/>
                  <a:pt x="2186" y="122"/>
                </a:cubicBezTo>
                <a:cubicBezTo>
                  <a:pt x="2182" y="108"/>
                  <a:pt x="2191" y="93"/>
                  <a:pt x="2206" y="89"/>
                </a:cubicBezTo>
                <a:cubicBezTo>
                  <a:pt x="2214" y="87"/>
                  <a:pt x="2214" y="87"/>
                  <a:pt x="2214" y="87"/>
                </a:cubicBezTo>
                <a:cubicBezTo>
                  <a:pt x="2229" y="83"/>
                  <a:pt x="2244" y="92"/>
                  <a:pt x="2247" y="107"/>
                </a:cubicBezTo>
                <a:cubicBezTo>
                  <a:pt x="2251" y="121"/>
                  <a:pt x="2242" y="136"/>
                  <a:pt x="2228" y="140"/>
                </a:cubicBezTo>
                <a:cubicBezTo>
                  <a:pt x="2219" y="142"/>
                  <a:pt x="2219" y="142"/>
                  <a:pt x="2219" y="142"/>
                </a:cubicBezTo>
                <a:cubicBezTo>
                  <a:pt x="2217" y="142"/>
                  <a:pt x="2214" y="143"/>
                  <a:pt x="2212" y="143"/>
                </a:cubicBezTo>
                <a:close/>
                <a:moveTo>
                  <a:pt x="3594" y="132"/>
                </a:moveTo>
                <a:cubicBezTo>
                  <a:pt x="3592" y="132"/>
                  <a:pt x="3590" y="132"/>
                  <a:pt x="3588" y="131"/>
                </a:cubicBezTo>
                <a:cubicBezTo>
                  <a:pt x="3579" y="129"/>
                  <a:pt x="3579" y="129"/>
                  <a:pt x="3579" y="129"/>
                </a:cubicBezTo>
                <a:cubicBezTo>
                  <a:pt x="3564" y="126"/>
                  <a:pt x="3555" y="111"/>
                  <a:pt x="3559" y="96"/>
                </a:cubicBezTo>
                <a:cubicBezTo>
                  <a:pt x="3562" y="82"/>
                  <a:pt x="3577" y="73"/>
                  <a:pt x="3591" y="76"/>
                </a:cubicBezTo>
                <a:cubicBezTo>
                  <a:pt x="3600" y="78"/>
                  <a:pt x="3600" y="78"/>
                  <a:pt x="3600" y="78"/>
                </a:cubicBezTo>
                <a:cubicBezTo>
                  <a:pt x="3615" y="82"/>
                  <a:pt x="3624" y="96"/>
                  <a:pt x="3621" y="111"/>
                </a:cubicBezTo>
                <a:cubicBezTo>
                  <a:pt x="3618" y="123"/>
                  <a:pt x="3606" y="132"/>
                  <a:pt x="3594" y="132"/>
                </a:cubicBezTo>
                <a:close/>
                <a:moveTo>
                  <a:pt x="2362" y="109"/>
                </a:moveTo>
                <a:cubicBezTo>
                  <a:pt x="2350" y="109"/>
                  <a:pt x="2338" y="100"/>
                  <a:pt x="2336" y="87"/>
                </a:cubicBezTo>
                <a:cubicBezTo>
                  <a:pt x="2333" y="72"/>
                  <a:pt x="2342" y="58"/>
                  <a:pt x="2357" y="55"/>
                </a:cubicBezTo>
                <a:cubicBezTo>
                  <a:pt x="2366" y="53"/>
                  <a:pt x="2366" y="53"/>
                  <a:pt x="2366" y="53"/>
                </a:cubicBezTo>
                <a:cubicBezTo>
                  <a:pt x="2381" y="51"/>
                  <a:pt x="2395" y="60"/>
                  <a:pt x="2398" y="75"/>
                </a:cubicBezTo>
                <a:cubicBezTo>
                  <a:pt x="2401" y="90"/>
                  <a:pt x="2391" y="104"/>
                  <a:pt x="2377" y="107"/>
                </a:cubicBezTo>
                <a:cubicBezTo>
                  <a:pt x="2368" y="108"/>
                  <a:pt x="2368" y="108"/>
                  <a:pt x="2368" y="108"/>
                </a:cubicBezTo>
                <a:cubicBezTo>
                  <a:pt x="2366" y="109"/>
                  <a:pt x="2364" y="109"/>
                  <a:pt x="2362" y="109"/>
                </a:cubicBezTo>
                <a:close/>
                <a:moveTo>
                  <a:pt x="3443" y="100"/>
                </a:moveTo>
                <a:cubicBezTo>
                  <a:pt x="3442" y="100"/>
                  <a:pt x="3440" y="100"/>
                  <a:pt x="3439" y="100"/>
                </a:cubicBezTo>
                <a:cubicBezTo>
                  <a:pt x="3430" y="98"/>
                  <a:pt x="3430" y="98"/>
                  <a:pt x="3430" y="98"/>
                </a:cubicBezTo>
                <a:cubicBezTo>
                  <a:pt x="3415" y="96"/>
                  <a:pt x="3405" y="82"/>
                  <a:pt x="3408" y="67"/>
                </a:cubicBezTo>
                <a:cubicBezTo>
                  <a:pt x="3410" y="52"/>
                  <a:pt x="3424" y="42"/>
                  <a:pt x="3439" y="45"/>
                </a:cubicBezTo>
                <a:cubicBezTo>
                  <a:pt x="3448" y="46"/>
                  <a:pt x="3448" y="46"/>
                  <a:pt x="3448" y="46"/>
                </a:cubicBezTo>
                <a:cubicBezTo>
                  <a:pt x="3463" y="49"/>
                  <a:pt x="3473" y="63"/>
                  <a:pt x="3470" y="78"/>
                </a:cubicBezTo>
                <a:cubicBezTo>
                  <a:pt x="3468" y="91"/>
                  <a:pt x="3456" y="100"/>
                  <a:pt x="3443" y="100"/>
                </a:cubicBezTo>
                <a:close/>
                <a:moveTo>
                  <a:pt x="2514" y="83"/>
                </a:moveTo>
                <a:cubicBezTo>
                  <a:pt x="2501" y="83"/>
                  <a:pt x="2489" y="73"/>
                  <a:pt x="2487" y="60"/>
                </a:cubicBezTo>
                <a:cubicBezTo>
                  <a:pt x="2485" y="45"/>
                  <a:pt x="2496" y="31"/>
                  <a:pt x="2510" y="29"/>
                </a:cubicBezTo>
                <a:cubicBezTo>
                  <a:pt x="2519" y="28"/>
                  <a:pt x="2519" y="28"/>
                  <a:pt x="2519" y="28"/>
                </a:cubicBezTo>
                <a:cubicBezTo>
                  <a:pt x="2534" y="26"/>
                  <a:pt x="2548" y="36"/>
                  <a:pt x="2550" y="51"/>
                </a:cubicBezTo>
                <a:cubicBezTo>
                  <a:pt x="2552" y="66"/>
                  <a:pt x="2542" y="80"/>
                  <a:pt x="2527" y="82"/>
                </a:cubicBezTo>
                <a:cubicBezTo>
                  <a:pt x="2518" y="83"/>
                  <a:pt x="2518" y="83"/>
                  <a:pt x="2518" y="83"/>
                </a:cubicBezTo>
                <a:cubicBezTo>
                  <a:pt x="2517" y="83"/>
                  <a:pt x="2515" y="83"/>
                  <a:pt x="2514" y="83"/>
                </a:cubicBezTo>
                <a:close/>
                <a:moveTo>
                  <a:pt x="3291" y="77"/>
                </a:moveTo>
                <a:cubicBezTo>
                  <a:pt x="3290" y="77"/>
                  <a:pt x="3289" y="77"/>
                  <a:pt x="3288" y="77"/>
                </a:cubicBezTo>
                <a:cubicBezTo>
                  <a:pt x="3279" y="76"/>
                  <a:pt x="3279" y="76"/>
                  <a:pt x="3279" y="76"/>
                </a:cubicBezTo>
                <a:cubicBezTo>
                  <a:pt x="3264" y="74"/>
                  <a:pt x="3253" y="60"/>
                  <a:pt x="3255" y="46"/>
                </a:cubicBezTo>
                <a:cubicBezTo>
                  <a:pt x="3257" y="31"/>
                  <a:pt x="3271" y="20"/>
                  <a:pt x="3285" y="22"/>
                </a:cubicBezTo>
                <a:cubicBezTo>
                  <a:pt x="3294" y="23"/>
                  <a:pt x="3294" y="23"/>
                  <a:pt x="3294" y="23"/>
                </a:cubicBezTo>
                <a:cubicBezTo>
                  <a:pt x="3309" y="25"/>
                  <a:pt x="3320" y="38"/>
                  <a:pt x="3318" y="53"/>
                </a:cubicBezTo>
                <a:cubicBezTo>
                  <a:pt x="3316" y="67"/>
                  <a:pt x="3305" y="77"/>
                  <a:pt x="3291" y="77"/>
                </a:cubicBezTo>
                <a:close/>
                <a:moveTo>
                  <a:pt x="2667" y="66"/>
                </a:moveTo>
                <a:cubicBezTo>
                  <a:pt x="2653" y="66"/>
                  <a:pt x="2641" y="55"/>
                  <a:pt x="2640" y="41"/>
                </a:cubicBezTo>
                <a:cubicBezTo>
                  <a:pt x="2639" y="26"/>
                  <a:pt x="2650" y="13"/>
                  <a:pt x="2665" y="11"/>
                </a:cubicBezTo>
                <a:cubicBezTo>
                  <a:pt x="2674" y="11"/>
                  <a:pt x="2674" y="11"/>
                  <a:pt x="2674" y="11"/>
                </a:cubicBezTo>
                <a:cubicBezTo>
                  <a:pt x="2689" y="9"/>
                  <a:pt x="2702" y="20"/>
                  <a:pt x="2703" y="35"/>
                </a:cubicBezTo>
                <a:cubicBezTo>
                  <a:pt x="2705" y="50"/>
                  <a:pt x="2694" y="64"/>
                  <a:pt x="2679" y="65"/>
                </a:cubicBezTo>
                <a:cubicBezTo>
                  <a:pt x="2670" y="66"/>
                  <a:pt x="2670" y="66"/>
                  <a:pt x="2670" y="66"/>
                </a:cubicBezTo>
                <a:cubicBezTo>
                  <a:pt x="2669" y="66"/>
                  <a:pt x="2668" y="66"/>
                  <a:pt x="2667" y="66"/>
                </a:cubicBezTo>
                <a:close/>
                <a:moveTo>
                  <a:pt x="3138" y="62"/>
                </a:moveTo>
                <a:cubicBezTo>
                  <a:pt x="3137" y="62"/>
                  <a:pt x="3137" y="62"/>
                  <a:pt x="3136" y="62"/>
                </a:cubicBezTo>
                <a:cubicBezTo>
                  <a:pt x="3127" y="61"/>
                  <a:pt x="3127" y="61"/>
                  <a:pt x="3127" y="61"/>
                </a:cubicBezTo>
                <a:cubicBezTo>
                  <a:pt x="3112" y="60"/>
                  <a:pt x="3101" y="47"/>
                  <a:pt x="3102" y="32"/>
                </a:cubicBezTo>
                <a:cubicBezTo>
                  <a:pt x="3103" y="17"/>
                  <a:pt x="3115" y="6"/>
                  <a:pt x="3131" y="7"/>
                </a:cubicBezTo>
                <a:cubicBezTo>
                  <a:pt x="3140" y="8"/>
                  <a:pt x="3140" y="8"/>
                  <a:pt x="3140" y="8"/>
                </a:cubicBezTo>
                <a:cubicBezTo>
                  <a:pt x="3155" y="9"/>
                  <a:pt x="3166" y="22"/>
                  <a:pt x="3165" y="37"/>
                </a:cubicBezTo>
                <a:cubicBezTo>
                  <a:pt x="3164" y="51"/>
                  <a:pt x="3152" y="62"/>
                  <a:pt x="3138" y="62"/>
                </a:cubicBezTo>
                <a:close/>
                <a:moveTo>
                  <a:pt x="2821" y="56"/>
                </a:moveTo>
                <a:cubicBezTo>
                  <a:pt x="2806" y="56"/>
                  <a:pt x="2794" y="45"/>
                  <a:pt x="2794" y="30"/>
                </a:cubicBezTo>
                <a:cubicBezTo>
                  <a:pt x="2793" y="15"/>
                  <a:pt x="2805" y="2"/>
                  <a:pt x="2820" y="2"/>
                </a:cubicBezTo>
                <a:cubicBezTo>
                  <a:pt x="2829" y="2"/>
                  <a:pt x="2829" y="2"/>
                  <a:pt x="2829" y="2"/>
                </a:cubicBezTo>
                <a:cubicBezTo>
                  <a:pt x="2844" y="1"/>
                  <a:pt x="2857" y="13"/>
                  <a:pt x="2857" y="28"/>
                </a:cubicBezTo>
                <a:cubicBezTo>
                  <a:pt x="2858" y="43"/>
                  <a:pt x="2846" y="55"/>
                  <a:pt x="2831" y="56"/>
                </a:cubicBezTo>
                <a:cubicBezTo>
                  <a:pt x="2822" y="56"/>
                  <a:pt x="2822" y="56"/>
                  <a:pt x="2822" y="56"/>
                </a:cubicBezTo>
                <a:cubicBezTo>
                  <a:pt x="2822" y="56"/>
                  <a:pt x="2821" y="56"/>
                  <a:pt x="2821" y="56"/>
                </a:cubicBezTo>
                <a:close/>
                <a:moveTo>
                  <a:pt x="2984" y="55"/>
                </a:moveTo>
                <a:cubicBezTo>
                  <a:pt x="2984" y="55"/>
                  <a:pt x="2984" y="55"/>
                  <a:pt x="2984" y="55"/>
                </a:cubicBezTo>
                <a:cubicBezTo>
                  <a:pt x="2975" y="55"/>
                  <a:pt x="2975" y="55"/>
                  <a:pt x="2975" y="55"/>
                </a:cubicBezTo>
                <a:cubicBezTo>
                  <a:pt x="2959" y="54"/>
                  <a:pt x="2948" y="42"/>
                  <a:pt x="2948" y="27"/>
                </a:cubicBezTo>
                <a:cubicBezTo>
                  <a:pt x="2948" y="12"/>
                  <a:pt x="2961" y="0"/>
                  <a:pt x="2975" y="0"/>
                </a:cubicBezTo>
                <a:cubicBezTo>
                  <a:pt x="2984" y="1"/>
                  <a:pt x="2984" y="1"/>
                  <a:pt x="2984" y="1"/>
                </a:cubicBezTo>
                <a:cubicBezTo>
                  <a:pt x="2999" y="1"/>
                  <a:pt x="3011" y="13"/>
                  <a:pt x="3011" y="28"/>
                </a:cubicBezTo>
                <a:cubicBezTo>
                  <a:pt x="3011" y="43"/>
                  <a:pt x="2999" y="55"/>
                  <a:pt x="2984" y="55"/>
                </a:cubicBezTo>
                <a:close/>
              </a:path>
            </a:pathLst>
          </a:custGeom>
          <a:solidFill>
            <a:srgbClr val="E0E1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6" name="Freeform 273"/>
          <p:cNvSpPr>
            <a:spLocks noEditPoints="1"/>
          </p:cNvSpPr>
          <p:nvPr/>
        </p:nvSpPr>
        <p:spPr bwMode="auto">
          <a:xfrm>
            <a:off x="5102285" y="2106882"/>
            <a:ext cx="1997349" cy="1999134"/>
          </a:xfrm>
          <a:custGeom>
            <a:avLst/>
            <a:gdLst>
              <a:gd name="T0" fmla="*/ 2544 w 4941"/>
              <a:gd name="T1" fmla="*/ 4940 h 4940"/>
              <a:gd name="T2" fmla="*/ 2696 w 4941"/>
              <a:gd name="T3" fmla="*/ 4908 h 4940"/>
              <a:gd name="T4" fmla="*/ 2800 w 4941"/>
              <a:gd name="T5" fmla="*/ 4873 h 4940"/>
              <a:gd name="T6" fmla="*/ 2919 w 4941"/>
              <a:gd name="T7" fmla="*/ 4853 h 4940"/>
              <a:gd name="T8" fmla="*/ 3029 w 4941"/>
              <a:gd name="T9" fmla="*/ 4854 h 4940"/>
              <a:gd name="T10" fmla="*/ 3176 w 4941"/>
              <a:gd name="T11" fmla="*/ 4838 h 4940"/>
              <a:gd name="T12" fmla="*/ 1649 w 4941"/>
              <a:gd name="T13" fmla="*/ 4799 h 4940"/>
              <a:gd name="T14" fmla="*/ 1548 w 4941"/>
              <a:gd name="T15" fmla="*/ 4738 h 4940"/>
              <a:gd name="T16" fmla="*/ 1418 w 4941"/>
              <a:gd name="T17" fmla="*/ 4655 h 4940"/>
              <a:gd name="T18" fmla="*/ 1297 w 4941"/>
              <a:gd name="T19" fmla="*/ 4592 h 4940"/>
              <a:gd name="T20" fmla="*/ 1154 w 4941"/>
              <a:gd name="T21" fmla="*/ 4534 h 4940"/>
              <a:gd name="T22" fmla="*/ 1052 w 4941"/>
              <a:gd name="T23" fmla="*/ 4493 h 4940"/>
              <a:gd name="T24" fmla="*/ 953 w 4941"/>
              <a:gd name="T25" fmla="*/ 4420 h 4940"/>
              <a:gd name="T26" fmla="*/ 866 w 4941"/>
              <a:gd name="T27" fmla="*/ 4342 h 4940"/>
              <a:gd name="T28" fmla="*/ 4079 w 4941"/>
              <a:gd name="T29" fmla="*/ 4338 h 4940"/>
              <a:gd name="T30" fmla="*/ 4190 w 4941"/>
              <a:gd name="T31" fmla="*/ 4244 h 4940"/>
              <a:gd name="T32" fmla="*/ 4288 w 4941"/>
              <a:gd name="T33" fmla="*/ 4144 h 4940"/>
              <a:gd name="T34" fmla="*/ 4371 w 4941"/>
              <a:gd name="T35" fmla="*/ 4013 h 4940"/>
              <a:gd name="T36" fmla="*/ 4418 w 4941"/>
              <a:gd name="T37" fmla="*/ 3915 h 4940"/>
              <a:gd name="T38" fmla="*/ 4488 w 4941"/>
              <a:gd name="T39" fmla="*/ 3816 h 4940"/>
              <a:gd name="T40" fmla="*/ 4565 w 4941"/>
              <a:gd name="T41" fmla="*/ 3738 h 4940"/>
              <a:gd name="T42" fmla="*/ 4640 w 4941"/>
              <a:gd name="T43" fmla="*/ 3627 h 4940"/>
              <a:gd name="T44" fmla="*/ 247 w 4941"/>
              <a:gd name="T45" fmla="*/ 3517 h 4940"/>
              <a:gd name="T46" fmla="*/ 204 w 4941"/>
              <a:gd name="T47" fmla="*/ 3396 h 4940"/>
              <a:gd name="T48" fmla="*/ 172 w 4941"/>
              <a:gd name="T49" fmla="*/ 3245 h 4940"/>
              <a:gd name="T50" fmla="*/ 132 w 4941"/>
              <a:gd name="T51" fmla="*/ 3114 h 4940"/>
              <a:gd name="T52" fmla="*/ 74 w 4941"/>
              <a:gd name="T53" fmla="*/ 2972 h 4940"/>
              <a:gd name="T54" fmla="*/ 32 w 4941"/>
              <a:gd name="T55" fmla="*/ 2871 h 4940"/>
              <a:gd name="T56" fmla="*/ 15 w 4941"/>
              <a:gd name="T57" fmla="*/ 2748 h 4940"/>
              <a:gd name="T58" fmla="*/ 27 w 4941"/>
              <a:gd name="T59" fmla="*/ 2639 h 4940"/>
              <a:gd name="T60" fmla="*/ 4914 w 4941"/>
              <a:gd name="T61" fmla="*/ 2631 h 4940"/>
              <a:gd name="T62" fmla="*/ 4895 w 4941"/>
              <a:gd name="T63" fmla="*/ 2447 h 4940"/>
              <a:gd name="T64" fmla="*/ 49 w 4941"/>
              <a:gd name="T65" fmla="*/ 2357 h 4940"/>
              <a:gd name="T66" fmla="*/ 59 w 4941"/>
              <a:gd name="T67" fmla="*/ 2221 h 4940"/>
              <a:gd name="T68" fmla="*/ 56 w 4941"/>
              <a:gd name="T69" fmla="*/ 2067 h 4940"/>
              <a:gd name="T70" fmla="*/ 53 w 4941"/>
              <a:gd name="T71" fmla="*/ 1957 h 4940"/>
              <a:gd name="T72" fmla="*/ 82 w 4941"/>
              <a:gd name="T73" fmla="*/ 1837 h 4940"/>
              <a:gd name="T74" fmla="*/ 134 w 4941"/>
              <a:gd name="T75" fmla="*/ 1739 h 4940"/>
              <a:gd name="T76" fmla="*/ 184 w 4941"/>
              <a:gd name="T77" fmla="*/ 1618 h 4940"/>
              <a:gd name="T78" fmla="*/ 4743 w 4941"/>
              <a:gd name="T79" fmla="*/ 1582 h 4940"/>
              <a:gd name="T80" fmla="*/ 4701 w 4941"/>
              <a:gd name="T81" fmla="*/ 1461 h 4940"/>
              <a:gd name="T82" fmla="*/ 4654 w 4941"/>
              <a:gd name="T83" fmla="*/ 1313 h 4940"/>
              <a:gd name="T84" fmla="*/ 4585 w 4941"/>
              <a:gd name="T85" fmla="*/ 1192 h 4940"/>
              <a:gd name="T86" fmla="*/ 4482 w 4941"/>
              <a:gd name="T87" fmla="*/ 1076 h 4940"/>
              <a:gd name="T88" fmla="*/ 4401 w 4941"/>
              <a:gd name="T89" fmla="*/ 1003 h 4940"/>
              <a:gd name="T90" fmla="*/ 4325 w 4941"/>
              <a:gd name="T91" fmla="*/ 909 h 4940"/>
              <a:gd name="T92" fmla="*/ 4256 w 4941"/>
              <a:gd name="T93" fmla="*/ 819 h 4940"/>
              <a:gd name="T94" fmla="*/ 750 w 4941"/>
              <a:gd name="T95" fmla="*/ 752 h 4940"/>
              <a:gd name="T96" fmla="*/ 860 w 4941"/>
              <a:gd name="T97" fmla="*/ 658 h 4940"/>
              <a:gd name="T98" fmla="*/ 965 w 4941"/>
              <a:gd name="T99" fmla="*/ 570 h 4940"/>
              <a:gd name="T100" fmla="*/ 1073 w 4941"/>
              <a:gd name="T101" fmla="*/ 461 h 4940"/>
              <a:gd name="T102" fmla="*/ 1150 w 4941"/>
              <a:gd name="T103" fmla="*/ 382 h 4940"/>
              <a:gd name="T104" fmla="*/ 1256 w 4941"/>
              <a:gd name="T105" fmla="*/ 319 h 4940"/>
              <a:gd name="T106" fmla="*/ 1361 w 4941"/>
              <a:gd name="T107" fmla="*/ 288 h 4940"/>
              <a:gd name="T108" fmla="*/ 1499 w 4941"/>
              <a:gd name="T109" fmla="*/ 246 h 4940"/>
              <a:gd name="T110" fmla="*/ 3406 w 4941"/>
              <a:gd name="T111" fmla="*/ 231 h 4940"/>
              <a:gd name="T112" fmla="*/ 3306 w 4941"/>
              <a:gd name="T113" fmla="*/ 169 h 4940"/>
              <a:gd name="T114" fmla="*/ 3167 w 4941"/>
              <a:gd name="T115" fmla="*/ 99 h 4940"/>
              <a:gd name="T116" fmla="*/ 3033 w 4941"/>
              <a:gd name="T117" fmla="*/ 64 h 4940"/>
              <a:gd name="T118" fmla="*/ 2878 w 4941"/>
              <a:gd name="T119" fmla="*/ 56 h 4940"/>
              <a:gd name="T120" fmla="*/ 2769 w 4941"/>
              <a:gd name="T121" fmla="*/ 64 h 4940"/>
              <a:gd name="T122" fmla="*/ 2648 w 4941"/>
              <a:gd name="T123" fmla="*/ 52 h 4940"/>
              <a:gd name="T124" fmla="*/ 2382 w 4941"/>
              <a:gd name="T125" fmla="*/ 47 h 4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941" h="4940">
                <a:moveTo>
                  <a:pt x="2413" y="4940"/>
                </a:moveTo>
                <a:cubicBezTo>
                  <a:pt x="2413" y="4940"/>
                  <a:pt x="2413" y="4940"/>
                  <a:pt x="2413" y="4940"/>
                </a:cubicBezTo>
                <a:cubicBezTo>
                  <a:pt x="2405" y="4940"/>
                  <a:pt x="2405" y="4940"/>
                  <a:pt x="2405" y="4940"/>
                </a:cubicBezTo>
                <a:cubicBezTo>
                  <a:pt x="2392" y="4940"/>
                  <a:pt x="2382" y="4929"/>
                  <a:pt x="2383" y="4916"/>
                </a:cubicBezTo>
                <a:cubicBezTo>
                  <a:pt x="2383" y="4904"/>
                  <a:pt x="2393" y="4894"/>
                  <a:pt x="2406" y="4894"/>
                </a:cubicBezTo>
                <a:cubicBezTo>
                  <a:pt x="2406" y="4894"/>
                  <a:pt x="2406" y="4894"/>
                  <a:pt x="2406" y="4894"/>
                </a:cubicBezTo>
                <a:cubicBezTo>
                  <a:pt x="2414" y="4894"/>
                  <a:pt x="2414" y="4894"/>
                  <a:pt x="2414" y="4894"/>
                </a:cubicBezTo>
                <a:cubicBezTo>
                  <a:pt x="2427" y="4895"/>
                  <a:pt x="2437" y="4905"/>
                  <a:pt x="2436" y="4918"/>
                </a:cubicBezTo>
                <a:cubicBezTo>
                  <a:pt x="2436" y="4930"/>
                  <a:pt x="2426" y="4940"/>
                  <a:pt x="2413" y="4940"/>
                </a:cubicBezTo>
                <a:close/>
                <a:moveTo>
                  <a:pt x="2536" y="4940"/>
                </a:moveTo>
                <a:cubicBezTo>
                  <a:pt x="2523" y="4940"/>
                  <a:pt x="2513" y="4930"/>
                  <a:pt x="2513" y="4917"/>
                </a:cubicBezTo>
                <a:cubicBezTo>
                  <a:pt x="2513" y="4905"/>
                  <a:pt x="2523" y="4894"/>
                  <a:pt x="2535" y="4894"/>
                </a:cubicBezTo>
                <a:cubicBezTo>
                  <a:pt x="2543" y="4894"/>
                  <a:pt x="2543" y="4894"/>
                  <a:pt x="2543" y="4894"/>
                </a:cubicBezTo>
                <a:cubicBezTo>
                  <a:pt x="2555" y="4893"/>
                  <a:pt x="2566" y="4903"/>
                  <a:pt x="2566" y="4916"/>
                </a:cubicBezTo>
                <a:cubicBezTo>
                  <a:pt x="2567" y="4929"/>
                  <a:pt x="2557" y="4939"/>
                  <a:pt x="2544" y="4940"/>
                </a:cubicBezTo>
                <a:cubicBezTo>
                  <a:pt x="2536" y="4940"/>
                  <a:pt x="2536" y="4940"/>
                  <a:pt x="2536" y="4940"/>
                </a:cubicBezTo>
                <a:cubicBezTo>
                  <a:pt x="2536" y="4940"/>
                  <a:pt x="2536" y="4940"/>
                  <a:pt x="2536" y="4940"/>
                </a:cubicBezTo>
                <a:close/>
                <a:moveTo>
                  <a:pt x="2283" y="4934"/>
                </a:moveTo>
                <a:cubicBezTo>
                  <a:pt x="2283" y="4934"/>
                  <a:pt x="2282" y="4934"/>
                  <a:pt x="2282" y="4934"/>
                </a:cubicBezTo>
                <a:cubicBezTo>
                  <a:pt x="2274" y="4933"/>
                  <a:pt x="2274" y="4933"/>
                  <a:pt x="2274" y="4933"/>
                </a:cubicBezTo>
                <a:cubicBezTo>
                  <a:pt x="2261" y="4932"/>
                  <a:pt x="2252" y="4921"/>
                  <a:pt x="2253" y="4908"/>
                </a:cubicBezTo>
                <a:cubicBezTo>
                  <a:pt x="2254" y="4896"/>
                  <a:pt x="2265" y="4886"/>
                  <a:pt x="2278" y="4887"/>
                </a:cubicBezTo>
                <a:cubicBezTo>
                  <a:pt x="2285" y="4888"/>
                  <a:pt x="2285" y="4888"/>
                  <a:pt x="2285" y="4888"/>
                </a:cubicBezTo>
                <a:cubicBezTo>
                  <a:pt x="2298" y="4889"/>
                  <a:pt x="2307" y="4900"/>
                  <a:pt x="2306" y="4913"/>
                </a:cubicBezTo>
                <a:cubicBezTo>
                  <a:pt x="2305" y="4925"/>
                  <a:pt x="2295" y="4934"/>
                  <a:pt x="2283" y="4934"/>
                </a:cubicBezTo>
                <a:close/>
                <a:moveTo>
                  <a:pt x="2666" y="4933"/>
                </a:moveTo>
                <a:cubicBezTo>
                  <a:pt x="2654" y="4933"/>
                  <a:pt x="2644" y="4924"/>
                  <a:pt x="2643" y="4912"/>
                </a:cubicBezTo>
                <a:cubicBezTo>
                  <a:pt x="2642" y="4899"/>
                  <a:pt x="2651" y="4888"/>
                  <a:pt x="2664" y="4887"/>
                </a:cubicBezTo>
                <a:cubicBezTo>
                  <a:pt x="2671" y="4887"/>
                  <a:pt x="2671" y="4887"/>
                  <a:pt x="2671" y="4887"/>
                </a:cubicBezTo>
                <a:cubicBezTo>
                  <a:pt x="2684" y="4886"/>
                  <a:pt x="2695" y="4895"/>
                  <a:pt x="2696" y="4908"/>
                </a:cubicBezTo>
                <a:cubicBezTo>
                  <a:pt x="2697" y="4920"/>
                  <a:pt x="2688" y="4931"/>
                  <a:pt x="2675" y="4932"/>
                </a:cubicBezTo>
                <a:cubicBezTo>
                  <a:pt x="2667" y="4933"/>
                  <a:pt x="2667" y="4933"/>
                  <a:pt x="2667" y="4933"/>
                </a:cubicBezTo>
                <a:cubicBezTo>
                  <a:pt x="2667" y="4933"/>
                  <a:pt x="2666" y="4933"/>
                  <a:pt x="2666" y="4933"/>
                </a:cubicBezTo>
                <a:close/>
                <a:moveTo>
                  <a:pt x="2154" y="4921"/>
                </a:moveTo>
                <a:cubicBezTo>
                  <a:pt x="2153" y="4921"/>
                  <a:pt x="2152" y="4920"/>
                  <a:pt x="2151" y="4920"/>
                </a:cubicBezTo>
                <a:cubicBezTo>
                  <a:pt x="2144" y="4919"/>
                  <a:pt x="2144" y="4919"/>
                  <a:pt x="2144" y="4919"/>
                </a:cubicBezTo>
                <a:cubicBezTo>
                  <a:pt x="2132" y="4918"/>
                  <a:pt x="2122" y="4906"/>
                  <a:pt x="2124" y="4894"/>
                </a:cubicBezTo>
                <a:cubicBezTo>
                  <a:pt x="2126" y="4881"/>
                  <a:pt x="2137" y="4872"/>
                  <a:pt x="2150" y="4874"/>
                </a:cubicBezTo>
                <a:cubicBezTo>
                  <a:pt x="2157" y="4875"/>
                  <a:pt x="2157" y="4875"/>
                  <a:pt x="2157" y="4875"/>
                </a:cubicBezTo>
                <a:cubicBezTo>
                  <a:pt x="2170" y="4876"/>
                  <a:pt x="2178" y="4888"/>
                  <a:pt x="2177" y="4900"/>
                </a:cubicBezTo>
                <a:cubicBezTo>
                  <a:pt x="2175" y="4912"/>
                  <a:pt x="2166" y="4921"/>
                  <a:pt x="2154" y="4921"/>
                </a:cubicBezTo>
                <a:close/>
                <a:moveTo>
                  <a:pt x="2795" y="4919"/>
                </a:moveTo>
                <a:cubicBezTo>
                  <a:pt x="2784" y="4919"/>
                  <a:pt x="2774" y="4911"/>
                  <a:pt x="2772" y="4899"/>
                </a:cubicBezTo>
                <a:cubicBezTo>
                  <a:pt x="2771" y="4887"/>
                  <a:pt x="2780" y="4875"/>
                  <a:pt x="2792" y="4874"/>
                </a:cubicBezTo>
                <a:cubicBezTo>
                  <a:pt x="2800" y="4873"/>
                  <a:pt x="2800" y="4873"/>
                  <a:pt x="2800" y="4873"/>
                </a:cubicBezTo>
                <a:cubicBezTo>
                  <a:pt x="2812" y="4871"/>
                  <a:pt x="2824" y="4880"/>
                  <a:pt x="2825" y="4892"/>
                </a:cubicBezTo>
                <a:cubicBezTo>
                  <a:pt x="2827" y="4905"/>
                  <a:pt x="2818" y="4917"/>
                  <a:pt x="2806" y="4918"/>
                </a:cubicBezTo>
                <a:cubicBezTo>
                  <a:pt x="2798" y="4919"/>
                  <a:pt x="2798" y="4919"/>
                  <a:pt x="2798" y="4919"/>
                </a:cubicBezTo>
                <a:cubicBezTo>
                  <a:pt x="2797" y="4919"/>
                  <a:pt x="2796" y="4919"/>
                  <a:pt x="2795" y="4919"/>
                </a:cubicBezTo>
                <a:close/>
                <a:moveTo>
                  <a:pt x="2026" y="4900"/>
                </a:moveTo>
                <a:cubicBezTo>
                  <a:pt x="2024" y="4900"/>
                  <a:pt x="2023" y="4900"/>
                  <a:pt x="2021" y="4900"/>
                </a:cubicBezTo>
                <a:cubicBezTo>
                  <a:pt x="2014" y="4899"/>
                  <a:pt x="2014" y="4899"/>
                  <a:pt x="2014" y="4899"/>
                </a:cubicBezTo>
                <a:cubicBezTo>
                  <a:pt x="2001" y="4896"/>
                  <a:pt x="1993" y="4884"/>
                  <a:pt x="1996" y="4872"/>
                </a:cubicBezTo>
                <a:cubicBezTo>
                  <a:pt x="1998" y="4859"/>
                  <a:pt x="2010" y="4851"/>
                  <a:pt x="2022" y="4854"/>
                </a:cubicBezTo>
                <a:cubicBezTo>
                  <a:pt x="2030" y="4855"/>
                  <a:pt x="2030" y="4855"/>
                  <a:pt x="2030" y="4855"/>
                </a:cubicBezTo>
                <a:cubicBezTo>
                  <a:pt x="2042" y="4857"/>
                  <a:pt x="2051" y="4869"/>
                  <a:pt x="2048" y="4882"/>
                </a:cubicBezTo>
                <a:cubicBezTo>
                  <a:pt x="2046" y="4893"/>
                  <a:pt x="2037" y="4900"/>
                  <a:pt x="2026" y="4900"/>
                </a:cubicBezTo>
                <a:close/>
                <a:moveTo>
                  <a:pt x="2923" y="4899"/>
                </a:moveTo>
                <a:cubicBezTo>
                  <a:pt x="2913" y="4899"/>
                  <a:pt x="2903" y="4891"/>
                  <a:pt x="2901" y="4880"/>
                </a:cubicBezTo>
                <a:cubicBezTo>
                  <a:pt x="2899" y="4868"/>
                  <a:pt x="2907" y="4856"/>
                  <a:pt x="2919" y="4853"/>
                </a:cubicBezTo>
                <a:cubicBezTo>
                  <a:pt x="2927" y="4852"/>
                  <a:pt x="2927" y="4852"/>
                  <a:pt x="2927" y="4852"/>
                </a:cubicBezTo>
                <a:cubicBezTo>
                  <a:pt x="2939" y="4850"/>
                  <a:pt x="2951" y="4858"/>
                  <a:pt x="2953" y="4870"/>
                </a:cubicBezTo>
                <a:cubicBezTo>
                  <a:pt x="2956" y="4883"/>
                  <a:pt x="2948" y="4895"/>
                  <a:pt x="2935" y="4897"/>
                </a:cubicBezTo>
                <a:cubicBezTo>
                  <a:pt x="2928" y="4899"/>
                  <a:pt x="2928" y="4899"/>
                  <a:pt x="2928" y="4899"/>
                </a:cubicBezTo>
                <a:cubicBezTo>
                  <a:pt x="2926" y="4899"/>
                  <a:pt x="2925" y="4899"/>
                  <a:pt x="2923" y="4899"/>
                </a:cubicBezTo>
                <a:close/>
                <a:moveTo>
                  <a:pt x="1898" y="4874"/>
                </a:moveTo>
                <a:cubicBezTo>
                  <a:pt x="1897" y="4874"/>
                  <a:pt x="1895" y="4873"/>
                  <a:pt x="1893" y="4873"/>
                </a:cubicBezTo>
                <a:cubicBezTo>
                  <a:pt x="1886" y="4871"/>
                  <a:pt x="1886" y="4871"/>
                  <a:pt x="1886" y="4871"/>
                </a:cubicBezTo>
                <a:cubicBezTo>
                  <a:pt x="1873" y="4868"/>
                  <a:pt x="1866" y="4856"/>
                  <a:pt x="1869" y="4843"/>
                </a:cubicBezTo>
                <a:cubicBezTo>
                  <a:pt x="1872" y="4831"/>
                  <a:pt x="1884" y="4823"/>
                  <a:pt x="1896" y="4826"/>
                </a:cubicBezTo>
                <a:cubicBezTo>
                  <a:pt x="1904" y="4828"/>
                  <a:pt x="1904" y="4828"/>
                  <a:pt x="1904" y="4828"/>
                </a:cubicBezTo>
                <a:cubicBezTo>
                  <a:pt x="1916" y="4831"/>
                  <a:pt x="1924" y="4844"/>
                  <a:pt x="1921" y="4856"/>
                </a:cubicBezTo>
                <a:cubicBezTo>
                  <a:pt x="1918" y="4867"/>
                  <a:pt x="1909" y="4874"/>
                  <a:pt x="1898" y="4874"/>
                </a:cubicBezTo>
                <a:close/>
                <a:moveTo>
                  <a:pt x="3052" y="4871"/>
                </a:moveTo>
                <a:cubicBezTo>
                  <a:pt x="3041" y="4871"/>
                  <a:pt x="3032" y="4864"/>
                  <a:pt x="3029" y="4854"/>
                </a:cubicBezTo>
                <a:cubicBezTo>
                  <a:pt x="3026" y="4842"/>
                  <a:pt x="3033" y="4829"/>
                  <a:pt x="3045" y="4826"/>
                </a:cubicBezTo>
                <a:cubicBezTo>
                  <a:pt x="3052" y="4825"/>
                  <a:pt x="3052" y="4825"/>
                  <a:pt x="3052" y="4825"/>
                </a:cubicBezTo>
                <a:cubicBezTo>
                  <a:pt x="3065" y="4822"/>
                  <a:pt x="3077" y="4829"/>
                  <a:pt x="3080" y="4841"/>
                </a:cubicBezTo>
                <a:cubicBezTo>
                  <a:pt x="3083" y="4854"/>
                  <a:pt x="3076" y="4866"/>
                  <a:pt x="3064" y="4869"/>
                </a:cubicBezTo>
                <a:cubicBezTo>
                  <a:pt x="3057" y="4871"/>
                  <a:pt x="3057" y="4871"/>
                  <a:pt x="3057" y="4871"/>
                </a:cubicBezTo>
                <a:cubicBezTo>
                  <a:pt x="3056" y="4871"/>
                  <a:pt x="3054" y="4871"/>
                  <a:pt x="3052" y="4871"/>
                </a:cubicBezTo>
                <a:close/>
                <a:moveTo>
                  <a:pt x="1773" y="4840"/>
                </a:moveTo>
                <a:cubicBezTo>
                  <a:pt x="1771" y="4840"/>
                  <a:pt x="1768" y="4840"/>
                  <a:pt x="1766" y="4839"/>
                </a:cubicBezTo>
                <a:cubicBezTo>
                  <a:pt x="1759" y="4837"/>
                  <a:pt x="1759" y="4837"/>
                  <a:pt x="1759" y="4837"/>
                </a:cubicBezTo>
                <a:cubicBezTo>
                  <a:pt x="1746" y="4833"/>
                  <a:pt x="1740" y="4820"/>
                  <a:pt x="1743" y="4808"/>
                </a:cubicBezTo>
                <a:cubicBezTo>
                  <a:pt x="1747" y="4796"/>
                  <a:pt x="1760" y="4789"/>
                  <a:pt x="1772" y="4793"/>
                </a:cubicBezTo>
                <a:cubicBezTo>
                  <a:pt x="1779" y="4795"/>
                  <a:pt x="1779" y="4795"/>
                  <a:pt x="1779" y="4795"/>
                </a:cubicBezTo>
                <a:cubicBezTo>
                  <a:pt x="1791" y="4799"/>
                  <a:pt x="1798" y="4811"/>
                  <a:pt x="1795" y="4823"/>
                </a:cubicBezTo>
                <a:cubicBezTo>
                  <a:pt x="1792" y="4833"/>
                  <a:pt x="1783" y="4840"/>
                  <a:pt x="1773" y="4840"/>
                </a:cubicBezTo>
                <a:close/>
                <a:moveTo>
                  <a:pt x="3176" y="4838"/>
                </a:moveTo>
                <a:cubicBezTo>
                  <a:pt x="3166" y="4838"/>
                  <a:pt x="3157" y="4831"/>
                  <a:pt x="3154" y="4821"/>
                </a:cubicBezTo>
                <a:cubicBezTo>
                  <a:pt x="3150" y="4809"/>
                  <a:pt x="3157" y="4796"/>
                  <a:pt x="3170" y="4793"/>
                </a:cubicBezTo>
                <a:cubicBezTo>
                  <a:pt x="3177" y="4790"/>
                  <a:pt x="3177" y="4790"/>
                  <a:pt x="3177" y="4790"/>
                </a:cubicBezTo>
                <a:cubicBezTo>
                  <a:pt x="3189" y="4787"/>
                  <a:pt x="3202" y="4794"/>
                  <a:pt x="3205" y="4806"/>
                </a:cubicBezTo>
                <a:cubicBezTo>
                  <a:pt x="3209" y="4818"/>
                  <a:pt x="3202" y="4831"/>
                  <a:pt x="3190" y="4834"/>
                </a:cubicBezTo>
                <a:cubicBezTo>
                  <a:pt x="3183" y="4837"/>
                  <a:pt x="3183" y="4837"/>
                  <a:pt x="3183" y="4837"/>
                </a:cubicBezTo>
                <a:cubicBezTo>
                  <a:pt x="3180" y="4837"/>
                  <a:pt x="3178" y="4838"/>
                  <a:pt x="3176" y="4838"/>
                </a:cubicBezTo>
                <a:close/>
                <a:moveTo>
                  <a:pt x="1649" y="4799"/>
                </a:moveTo>
                <a:cubicBezTo>
                  <a:pt x="1646" y="4799"/>
                  <a:pt x="1644" y="4799"/>
                  <a:pt x="1641" y="4798"/>
                </a:cubicBezTo>
                <a:cubicBezTo>
                  <a:pt x="1634" y="4795"/>
                  <a:pt x="1634" y="4795"/>
                  <a:pt x="1634" y="4795"/>
                </a:cubicBezTo>
                <a:cubicBezTo>
                  <a:pt x="1622" y="4791"/>
                  <a:pt x="1616" y="4778"/>
                  <a:pt x="1620" y="4766"/>
                </a:cubicBezTo>
                <a:cubicBezTo>
                  <a:pt x="1624" y="4754"/>
                  <a:pt x="1638" y="4748"/>
                  <a:pt x="1649" y="4752"/>
                </a:cubicBezTo>
                <a:cubicBezTo>
                  <a:pt x="1657" y="4755"/>
                  <a:pt x="1657" y="4755"/>
                  <a:pt x="1657" y="4755"/>
                </a:cubicBezTo>
                <a:cubicBezTo>
                  <a:pt x="1668" y="4759"/>
                  <a:pt x="1675" y="4772"/>
                  <a:pt x="1670" y="4784"/>
                </a:cubicBezTo>
                <a:cubicBezTo>
                  <a:pt x="1667" y="4794"/>
                  <a:pt x="1658" y="4799"/>
                  <a:pt x="1649" y="4799"/>
                </a:cubicBezTo>
                <a:close/>
                <a:moveTo>
                  <a:pt x="3301" y="4796"/>
                </a:moveTo>
                <a:cubicBezTo>
                  <a:pt x="3292" y="4796"/>
                  <a:pt x="3282" y="4791"/>
                  <a:pt x="3279" y="4781"/>
                </a:cubicBezTo>
                <a:cubicBezTo>
                  <a:pt x="3275" y="4769"/>
                  <a:pt x="3280" y="4757"/>
                  <a:pt x="3292" y="4752"/>
                </a:cubicBezTo>
                <a:cubicBezTo>
                  <a:pt x="3299" y="4750"/>
                  <a:pt x="3299" y="4750"/>
                  <a:pt x="3299" y="4750"/>
                </a:cubicBezTo>
                <a:cubicBezTo>
                  <a:pt x="3311" y="4745"/>
                  <a:pt x="3324" y="4751"/>
                  <a:pt x="3328" y="4763"/>
                </a:cubicBezTo>
                <a:cubicBezTo>
                  <a:pt x="3333" y="4775"/>
                  <a:pt x="3327" y="4788"/>
                  <a:pt x="3315" y="4793"/>
                </a:cubicBezTo>
                <a:cubicBezTo>
                  <a:pt x="3309" y="4795"/>
                  <a:pt x="3309" y="4795"/>
                  <a:pt x="3309" y="4795"/>
                </a:cubicBezTo>
                <a:cubicBezTo>
                  <a:pt x="3307" y="4796"/>
                  <a:pt x="3304" y="4796"/>
                  <a:pt x="3301" y="4796"/>
                </a:cubicBezTo>
                <a:close/>
                <a:moveTo>
                  <a:pt x="1527" y="4752"/>
                </a:moveTo>
                <a:cubicBezTo>
                  <a:pt x="1524" y="4752"/>
                  <a:pt x="1521" y="4752"/>
                  <a:pt x="1518" y="4751"/>
                </a:cubicBezTo>
                <a:cubicBezTo>
                  <a:pt x="1511" y="4748"/>
                  <a:pt x="1511" y="4748"/>
                  <a:pt x="1511" y="4748"/>
                </a:cubicBezTo>
                <a:cubicBezTo>
                  <a:pt x="1500" y="4743"/>
                  <a:pt x="1494" y="4729"/>
                  <a:pt x="1499" y="4718"/>
                </a:cubicBezTo>
                <a:cubicBezTo>
                  <a:pt x="1504" y="4706"/>
                  <a:pt x="1517" y="4700"/>
                  <a:pt x="1529" y="4705"/>
                </a:cubicBezTo>
                <a:cubicBezTo>
                  <a:pt x="1536" y="4708"/>
                  <a:pt x="1536" y="4708"/>
                  <a:pt x="1536" y="4708"/>
                </a:cubicBezTo>
                <a:cubicBezTo>
                  <a:pt x="1548" y="4713"/>
                  <a:pt x="1553" y="4727"/>
                  <a:pt x="1548" y="4738"/>
                </a:cubicBezTo>
                <a:cubicBezTo>
                  <a:pt x="1545" y="4747"/>
                  <a:pt x="1536" y="4752"/>
                  <a:pt x="1527" y="4752"/>
                </a:cubicBezTo>
                <a:close/>
                <a:moveTo>
                  <a:pt x="3420" y="4750"/>
                </a:moveTo>
                <a:cubicBezTo>
                  <a:pt x="3412" y="4750"/>
                  <a:pt x="3403" y="4744"/>
                  <a:pt x="3399" y="4736"/>
                </a:cubicBezTo>
                <a:cubicBezTo>
                  <a:pt x="3394" y="4724"/>
                  <a:pt x="3400" y="4710"/>
                  <a:pt x="3412" y="4705"/>
                </a:cubicBezTo>
                <a:cubicBezTo>
                  <a:pt x="3418" y="4703"/>
                  <a:pt x="3418" y="4703"/>
                  <a:pt x="3418" y="4703"/>
                </a:cubicBezTo>
                <a:cubicBezTo>
                  <a:pt x="3430" y="4698"/>
                  <a:pt x="3444" y="4703"/>
                  <a:pt x="3449" y="4715"/>
                </a:cubicBezTo>
                <a:cubicBezTo>
                  <a:pt x="3454" y="4726"/>
                  <a:pt x="3448" y="4740"/>
                  <a:pt x="3436" y="4745"/>
                </a:cubicBezTo>
                <a:cubicBezTo>
                  <a:pt x="3429" y="4748"/>
                  <a:pt x="3429" y="4748"/>
                  <a:pt x="3429" y="4748"/>
                </a:cubicBezTo>
                <a:cubicBezTo>
                  <a:pt x="3426" y="4749"/>
                  <a:pt x="3423" y="4750"/>
                  <a:pt x="3420" y="4750"/>
                </a:cubicBezTo>
                <a:close/>
                <a:moveTo>
                  <a:pt x="1408" y="4699"/>
                </a:moveTo>
                <a:cubicBezTo>
                  <a:pt x="1405" y="4699"/>
                  <a:pt x="1402" y="4698"/>
                  <a:pt x="1398" y="4697"/>
                </a:cubicBezTo>
                <a:cubicBezTo>
                  <a:pt x="1392" y="4693"/>
                  <a:pt x="1392" y="4693"/>
                  <a:pt x="1392" y="4693"/>
                </a:cubicBezTo>
                <a:cubicBezTo>
                  <a:pt x="1380" y="4688"/>
                  <a:pt x="1375" y="4674"/>
                  <a:pt x="1381" y="4663"/>
                </a:cubicBezTo>
                <a:cubicBezTo>
                  <a:pt x="1386" y="4651"/>
                  <a:pt x="1400" y="4647"/>
                  <a:pt x="1411" y="4652"/>
                </a:cubicBezTo>
                <a:cubicBezTo>
                  <a:pt x="1418" y="4655"/>
                  <a:pt x="1418" y="4655"/>
                  <a:pt x="1418" y="4655"/>
                </a:cubicBezTo>
                <a:cubicBezTo>
                  <a:pt x="1430" y="4661"/>
                  <a:pt x="1435" y="4675"/>
                  <a:pt x="1429" y="4686"/>
                </a:cubicBezTo>
                <a:cubicBezTo>
                  <a:pt x="1425" y="4694"/>
                  <a:pt x="1417" y="4699"/>
                  <a:pt x="1408" y="4699"/>
                </a:cubicBezTo>
                <a:close/>
                <a:moveTo>
                  <a:pt x="3539" y="4696"/>
                </a:moveTo>
                <a:cubicBezTo>
                  <a:pt x="3530" y="4696"/>
                  <a:pt x="3522" y="4691"/>
                  <a:pt x="3518" y="4683"/>
                </a:cubicBezTo>
                <a:cubicBezTo>
                  <a:pt x="3513" y="4672"/>
                  <a:pt x="3517" y="4658"/>
                  <a:pt x="3529" y="4652"/>
                </a:cubicBezTo>
                <a:cubicBezTo>
                  <a:pt x="3535" y="4649"/>
                  <a:pt x="3535" y="4649"/>
                  <a:pt x="3535" y="4649"/>
                </a:cubicBezTo>
                <a:cubicBezTo>
                  <a:pt x="3547" y="4644"/>
                  <a:pt x="3561" y="4648"/>
                  <a:pt x="3566" y="4660"/>
                </a:cubicBezTo>
                <a:cubicBezTo>
                  <a:pt x="3572" y="4671"/>
                  <a:pt x="3567" y="4685"/>
                  <a:pt x="3556" y="4690"/>
                </a:cubicBezTo>
                <a:cubicBezTo>
                  <a:pt x="3549" y="4694"/>
                  <a:pt x="3549" y="4694"/>
                  <a:pt x="3549" y="4694"/>
                </a:cubicBezTo>
                <a:cubicBezTo>
                  <a:pt x="3545" y="4695"/>
                  <a:pt x="3542" y="4696"/>
                  <a:pt x="3539" y="4696"/>
                </a:cubicBezTo>
                <a:close/>
                <a:moveTo>
                  <a:pt x="1293" y="4639"/>
                </a:moveTo>
                <a:cubicBezTo>
                  <a:pt x="1289" y="4639"/>
                  <a:pt x="1285" y="4638"/>
                  <a:pt x="1282" y="4636"/>
                </a:cubicBezTo>
                <a:cubicBezTo>
                  <a:pt x="1275" y="4633"/>
                  <a:pt x="1275" y="4633"/>
                  <a:pt x="1275" y="4633"/>
                </a:cubicBezTo>
                <a:cubicBezTo>
                  <a:pt x="1264" y="4627"/>
                  <a:pt x="1260" y="4613"/>
                  <a:pt x="1266" y="4601"/>
                </a:cubicBezTo>
                <a:cubicBezTo>
                  <a:pt x="1272" y="4590"/>
                  <a:pt x="1286" y="4586"/>
                  <a:pt x="1297" y="4592"/>
                </a:cubicBezTo>
                <a:cubicBezTo>
                  <a:pt x="1304" y="4596"/>
                  <a:pt x="1304" y="4596"/>
                  <a:pt x="1304" y="4596"/>
                </a:cubicBezTo>
                <a:cubicBezTo>
                  <a:pt x="1315" y="4602"/>
                  <a:pt x="1319" y="4616"/>
                  <a:pt x="1313" y="4627"/>
                </a:cubicBezTo>
                <a:cubicBezTo>
                  <a:pt x="1309" y="4635"/>
                  <a:pt x="1301" y="4639"/>
                  <a:pt x="1293" y="4639"/>
                </a:cubicBezTo>
                <a:close/>
                <a:moveTo>
                  <a:pt x="3654" y="4636"/>
                </a:moveTo>
                <a:cubicBezTo>
                  <a:pt x="3646" y="4636"/>
                  <a:pt x="3638" y="4632"/>
                  <a:pt x="3634" y="4624"/>
                </a:cubicBezTo>
                <a:cubicBezTo>
                  <a:pt x="3628" y="4613"/>
                  <a:pt x="3632" y="4599"/>
                  <a:pt x="3643" y="4593"/>
                </a:cubicBezTo>
                <a:cubicBezTo>
                  <a:pt x="3649" y="4589"/>
                  <a:pt x="3649" y="4589"/>
                  <a:pt x="3649" y="4589"/>
                </a:cubicBezTo>
                <a:cubicBezTo>
                  <a:pt x="3660" y="4583"/>
                  <a:pt x="3674" y="4587"/>
                  <a:pt x="3681" y="4598"/>
                </a:cubicBezTo>
                <a:cubicBezTo>
                  <a:pt x="3687" y="4609"/>
                  <a:pt x="3683" y="4623"/>
                  <a:pt x="3672" y="4630"/>
                </a:cubicBezTo>
                <a:cubicBezTo>
                  <a:pt x="3665" y="4633"/>
                  <a:pt x="3665" y="4633"/>
                  <a:pt x="3665" y="4633"/>
                </a:cubicBezTo>
                <a:cubicBezTo>
                  <a:pt x="3661" y="4635"/>
                  <a:pt x="3658" y="4636"/>
                  <a:pt x="3654" y="4636"/>
                </a:cubicBezTo>
                <a:close/>
                <a:moveTo>
                  <a:pt x="1180" y="4573"/>
                </a:moveTo>
                <a:cubicBezTo>
                  <a:pt x="1176" y="4573"/>
                  <a:pt x="1172" y="4572"/>
                  <a:pt x="1168" y="4570"/>
                </a:cubicBezTo>
                <a:cubicBezTo>
                  <a:pt x="1162" y="4566"/>
                  <a:pt x="1162" y="4566"/>
                  <a:pt x="1162" y="4566"/>
                </a:cubicBezTo>
                <a:cubicBezTo>
                  <a:pt x="1151" y="4559"/>
                  <a:pt x="1148" y="4545"/>
                  <a:pt x="1154" y="4534"/>
                </a:cubicBezTo>
                <a:cubicBezTo>
                  <a:pt x="1161" y="4524"/>
                  <a:pt x="1175" y="4520"/>
                  <a:pt x="1186" y="4527"/>
                </a:cubicBezTo>
                <a:cubicBezTo>
                  <a:pt x="1192" y="4531"/>
                  <a:pt x="1192" y="4531"/>
                  <a:pt x="1192" y="4531"/>
                </a:cubicBezTo>
                <a:cubicBezTo>
                  <a:pt x="1203" y="4538"/>
                  <a:pt x="1206" y="4552"/>
                  <a:pt x="1200" y="4563"/>
                </a:cubicBezTo>
                <a:cubicBezTo>
                  <a:pt x="1195" y="4570"/>
                  <a:pt x="1188" y="4573"/>
                  <a:pt x="1180" y="4573"/>
                </a:cubicBezTo>
                <a:close/>
                <a:moveTo>
                  <a:pt x="3766" y="4570"/>
                </a:moveTo>
                <a:cubicBezTo>
                  <a:pt x="3758" y="4570"/>
                  <a:pt x="3751" y="4566"/>
                  <a:pt x="3746" y="4560"/>
                </a:cubicBezTo>
                <a:cubicBezTo>
                  <a:pt x="3740" y="4549"/>
                  <a:pt x="3743" y="4535"/>
                  <a:pt x="3754" y="4528"/>
                </a:cubicBezTo>
                <a:cubicBezTo>
                  <a:pt x="3760" y="4524"/>
                  <a:pt x="3760" y="4524"/>
                  <a:pt x="3760" y="4524"/>
                </a:cubicBezTo>
                <a:cubicBezTo>
                  <a:pt x="3771" y="4517"/>
                  <a:pt x="3785" y="4520"/>
                  <a:pt x="3792" y="4531"/>
                </a:cubicBezTo>
                <a:cubicBezTo>
                  <a:pt x="3798" y="4542"/>
                  <a:pt x="3795" y="4556"/>
                  <a:pt x="3785" y="4563"/>
                </a:cubicBezTo>
                <a:cubicBezTo>
                  <a:pt x="3778" y="4567"/>
                  <a:pt x="3778" y="4567"/>
                  <a:pt x="3778" y="4567"/>
                </a:cubicBezTo>
                <a:cubicBezTo>
                  <a:pt x="3774" y="4569"/>
                  <a:pt x="3770" y="4570"/>
                  <a:pt x="3766" y="4570"/>
                </a:cubicBezTo>
                <a:close/>
                <a:moveTo>
                  <a:pt x="1072" y="4502"/>
                </a:moveTo>
                <a:cubicBezTo>
                  <a:pt x="1067" y="4502"/>
                  <a:pt x="1062" y="4501"/>
                  <a:pt x="1058" y="4498"/>
                </a:cubicBezTo>
                <a:cubicBezTo>
                  <a:pt x="1052" y="4493"/>
                  <a:pt x="1052" y="4493"/>
                  <a:pt x="1052" y="4493"/>
                </a:cubicBezTo>
                <a:cubicBezTo>
                  <a:pt x="1042" y="4486"/>
                  <a:pt x="1039" y="4472"/>
                  <a:pt x="1046" y="4461"/>
                </a:cubicBezTo>
                <a:cubicBezTo>
                  <a:pt x="1054" y="4451"/>
                  <a:pt x="1068" y="4448"/>
                  <a:pt x="1078" y="4456"/>
                </a:cubicBezTo>
                <a:cubicBezTo>
                  <a:pt x="1085" y="4460"/>
                  <a:pt x="1085" y="4460"/>
                  <a:pt x="1085" y="4460"/>
                </a:cubicBezTo>
                <a:cubicBezTo>
                  <a:pt x="1095" y="4467"/>
                  <a:pt x="1098" y="4482"/>
                  <a:pt x="1090" y="4492"/>
                </a:cubicBezTo>
                <a:cubicBezTo>
                  <a:pt x="1086" y="4498"/>
                  <a:pt x="1079" y="4502"/>
                  <a:pt x="1072" y="4502"/>
                </a:cubicBezTo>
                <a:close/>
                <a:moveTo>
                  <a:pt x="3874" y="4499"/>
                </a:moveTo>
                <a:cubicBezTo>
                  <a:pt x="3867" y="4499"/>
                  <a:pt x="3860" y="4495"/>
                  <a:pt x="3855" y="4489"/>
                </a:cubicBezTo>
                <a:cubicBezTo>
                  <a:pt x="3848" y="4479"/>
                  <a:pt x="3851" y="4464"/>
                  <a:pt x="3861" y="4457"/>
                </a:cubicBezTo>
                <a:cubicBezTo>
                  <a:pt x="3867" y="4452"/>
                  <a:pt x="3867" y="4452"/>
                  <a:pt x="3867" y="4452"/>
                </a:cubicBezTo>
                <a:cubicBezTo>
                  <a:pt x="3878" y="4445"/>
                  <a:pt x="3892" y="4448"/>
                  <a:pt x="3899" y="4458"/>
                </a:cubicBezTo>
                <a:cubicBezTo>
                  <a:pt x="3906" y="4468"/>
                  <a:pt x="3904" y="4483"/>
                  <a:pt x="3894" y="4490"/>
                </a:cubicBezTo>
                <a:cubicBezTo>
                  <a:pt x="3887" y="4494"/>
                  <a:pt x="3887" y="4494"/>
                  <a:pt x="3887" y="4494"/>
                </a:cubicBezTo>
                <a:cubicBezTo>
                  <a:pt x="3883" y="4497"/>
                  <a:pt x="3879" y="4499"/>
                  <a:pt x="3874" y="4499"/>
                </a:cubicBezTo>
                <a:close/>
                <a:moveTo>
                  <a:pt x="967" y="4425"/>
                </a:moveTo>
                <a:cubicBezTo>
                  <a:pt x="962" y="4425"/>
                  <a:pt x="957" y="4423"/>
                  <a:pt x="953" y="4420"/>
                </a:cubicBezTo>
                <a:cubicBezTo>
                  <a:pt x="947" y="4415"/>
                  <a:pt x="947" y="4415"/>
                  <a:pt x="947" y="4415"/>
                </a:cubicBezTo>
                <a:cubicBezTo>
                  <a:pt x="937" y="4407"/>
                  <a:pt x="935" y="4393"/>
                  <a:pt x="943" y="4383"/>
                </a:cubicBezTo>
                <a:cubicBezTo>
                  <a:pt x="950" y="4373"/>
                  <a:pt x="965" y="4371"/>
                  <a:pt x="975" y="4379"/>
                </a:cubicBezTo>
                <a:cubicBezTo>
                  <a:pt x="981" y="4383"/>
                  <a:pt x="981" y="4383"/>
                  <a:pt x="981" y="4383"/>
                </a:cubicBezTo>
                <a:cubicBezTo>
                  <a:pt x="991" y="4391"/>
                  <a:pt x="993" y="4406"/>
                  <a:pt x="985" y="4416"/>
                </a:cubicBezTo>
                <a:cubicBezTo>
                  <a:pt x="980" y="4422"/>
                  <a:pt x="974" y="4425"/>
                  <a:pt x="967" y="4425"/>
                </a:cubicBezTo>
                <a:close/>
                <a:moveTo>
                  <a:pt x="3979" y="4421"/>
                </a:moveTo>
                <a:cubicBezTo>
                  <a:pt x="3972" y="4421"/>
                  <a:pt x="3965" y="4418"/>
                  <a:pt x="3961" y="4412"/>
                </a:cubicBezTo>
                <a:cubicBezTo>
                  <a:pt x="3953" y="4402"/>
                  <a:pt x="3954" y="4388"/>
                  <a:pt x="3964" y="4380"/>
                </a:cubicBezTo>
                <a:cubicBezTo>
                  <a:pt x="3970" y="4375"/>
                  <a:pt x="3970" y="4375"/>
                  <a:pt x="3970" y="4375"/>
                </a:cubicBezTo>
                <a:cubicBezTo>
                  <a:pt x="3980" y="4368"/>
                  <a:pt x="3995" y="4369"/>
                  <a:pt x="4003" y="4379"/>
                </a:cubicBezTo>
                <a:cubicBezTo>
                  <a:pt x="4010" y="4389"/>
                  <a:pt x="4009" y="4404"/>
                  <a:pt x="3999" y="4411"/>
                </a:cubicBezTo>
                <a:cubicBezTo>
                  <a:pt x="3993" y="4416"/>
                  <a:pt x="3993" y="4416"/>
                  <a:pt x="3993" y="4416"/>
                </a:cubicBezTo>
                <a:cubicBezTo>
                  <a:pt x="3989" y="4420"/>
                  <a:pt x="3984" y="4421"/>
                  <a:pt x="3979" y="4421"/>
                </a:cubicBezTo>
                <a:close/>
                <a:moveTo>
                  <a:pt x="866" y="4342"/>
                </a:moveTo>
                <a:cubicBezTo>
                  <a:pt x="861" y="4342"/>
                  <a:pt x="856" y="4340"/>
                  <a:pt x="851" y="4336"/>
                </a:cubicBezTo>
                <a:cubicBezTo>
                  <a:pt x="846" y="4331"/>
                  <a:pt x="846" y="4331"/>
                  <a:pt x="846" y="4331"/>
                </a:cubicBezTo>
                <a:cubicBezTo>
                  <a:pt x="836" y="4323"/>
                  <a:pt x="835" y="4308"/>
                  <a:pt x="843" y="4299"/>
                </a:cubicBezTo>
                <a:cubicBezTo>
                  <a:pt x="852" y="4289"/>
                  <a:pt x="866" y="4288"/>
                  <a:pt x="876" y="4297"/>
                </a:cubicBezTo>
                <a:cubicBezTo>
                  <a:pt x="881" y="4302"/>
                  <a:pt x="881" y="4302"/>
                  <a:pt x="881" y="4302"/>
                </a:cubicBezTo>
                <a:cubicBezTo>
                  <a:pt x="891" y="4310"/>
                  <a:pt x="892" y="4324"/>
                  <a:pt x="884" y="4334"/>
                </a:cubicBezTo>
                <a:cubicBezTo>
                  <a:pt x="879" y="4339"/>
                  <a:pt x="873" y="4342"/>
                  <a:pt x="866" y="4342"/>
                </a:cubicBezTo>
                <a:close/>
                <a:moveTo>
                  <a:pt x="4079" y="4338"/>
                </a:moveTo>
                <a:cubicBezTo>
                  <a:pt x="4072" y="4338"/>
                  <a:pt x="4066" y="4336"/>
                  <a:pt x="4062" y="4331"/>
                </a:cubicBezTo>
                <a:cubicBezTo>
                  <a:pt x="4053" y="4321"/>
                  <a:pt x="4054" y="4307"/>
                  <a:pt x="4064" y="4298"/>
                </a:cubicBezTo>
                <a:cubicBezTo>
                  <a:pt x="4069" y="4293"/>
                  <a:pt x="4069" y="4293"/>
                  <a:pt x="4069" y="4293"/>
                </a:cubicBezTo>
                <a:cubicBezTo>
                  <a:pt x="4079" y="4285"/>
                  <a:pt x="4093" y="4286"/>
                  <a:pt x="4102" y="4295"/>
                </a:cubicBezTo>
                <a:cubicBezTo>
                  <a:pt x="4110" y="4305"/>
                  <a:pt x="4109" y="4319"/>
                  <a:pt x="4100" y="4328"/>
                </a:cubicBezTo>
                <a:cubicBezTo>
                  <a:pt x="4094" y="4333"/>
                  <a:pt x="4094" y="4333"/>
                  <a:pt x="4094" y="4333"/>
                </a:cubicBezTo>
                <a:cubicBezTo>
                  <a:pt x="4090" y="4336"/>
                  <a:pt x="4084" y="4338"/>
                  <a:pt x="4079" y="4338"/>
                </a:cubicBezTo>
                <a:close/>
                <a:moveTo>
                  <a:pt x="770" y="4254"/>
                </a:moveTo>
                <a:cubicBezTo>
                  <a:pt x="765" y="4254"/>
                  <a:pt x="759" y="4252"/>
                  <a:pt x="754" y="4248"/>
                </a:cubicBezTo>
                <a:cubicBezTo>
                  <a:pt x="749" y="4242"/>
                  <a:pt x="749" y="4242"/>
                  <a:pt x="749" y="4242"/>
                </a:cubicBezTo>
                <a:cubicBezTo>
                  <a:pt x="740" y="4233"/>
                  <a:pt x="740" y="4219"/>
                  <a:pt x="748" y="4210"/>
                </a:cubicBezTo>
                <a:cubicBezTo>
                  <a:pt x="757" y="4201"/>
                  <a:pt x="772" y="4200"/>
                  <a:pt x="781" y="4209"/>
                </a:cubicBezTo>
                <a:cubicBezTo>
                  <a:pt x="786" y="4215"/>
                  <a:pt x="786" y="4215"/>
                  <a:pt x="786" y="4215"/>
                </a:cubicBezTo>
                <a:cubicBezTo>
                  <a:pt x="796" y="4223"/>
                  <a:pt x="796" y="4238"/>
                  <a:pt x="787" y="4247"/>
                </a:cubicBezTo>
                <a:cubicBezTo>
                  <a:pt x="782" y="4252"/>
                  <a:pt x="776" y="4254"/>
                  <a:pt x="770" y="4254"/>
                </a:cubicBezTo>
                <a:close/>
                <a:moveTo>
                  <a:pt x="4174" y="4250"/>
                </a:moveTo>
                <a:cubicBezTo>
                  <a:pt x="4168" y="4250"/>
                  <a:pt x="4162" y="4248"/>
                  <a:pt x="4158" y="4243"/>
                </a:cubicBezTo>
                <a:cubicBezTo>
                  <a:pt x="4149" y="4234"/>
                  <a:pt x="4149" y="4220"/>
                  <a:pt x="4158" y="4211"/>
                </a:cubicBezTo>
                <a:cubicBezTo>
                  <a:pt x="4164" y="4206"/>
                  <a:pt x="4164" y="4206"/>
                  <a:pt x="4164" y="4206"/>
                </a:cubicBezTo>
                <a:cubicBezTo>
                  <a:pt x="4173" y="4197"/>
                  <a:pt x="4187" y="4197"/>
                  <a:pt x="4196" y="4206"/>
                </a:cubicBezTo>
                <a:cubicBezTo>
                  <a:pt x="4205" y="4215"/>
                  <a:pt x="4205" y="4229"/>
                  <a:pt x="4196" y="4238"/>
                </a:cubicBezTo>
                <a:cubicBezTo>
                  <a:pt x="4190" y="4244"/>
                  <a:pt x="4190" y="4244"/>
                  <a:pt x="4190" y="4244"/>
                </a:cubicBezTo>
                <a:cubicBezTo>
                  <a:pt x="4186" y="4248"/>
                  <a:pt x="4180" y="4250"/>
                  <a:pt x="4174" y="4250"/>
                </a:cubicBezTo>
                <a:close/>
                <a:moveTo>
                  <a:pt x="679" y="4161"/>
                </a:moveTo>
                <a:cubicBezTo>
                  <a:pt x="673" y="4161"/>
                  <a:pt x="667" y="4159"/>
                  <a:pt x="663" y="4154"/>
                </a:cubicBezTo>
                <a:cubicBezTo>
                  <a:pt x="657" y="4148"/>
                  <a:pt x="657" y="4148"/>
                  <a:pt x="657" y="4148"/>
                </a:cubicBezTo>
                <a:cubicBezTo>
                  <a:pt x="649" y="4139"/>
                  <a:pt x="649" y="4124"/>
                  <a:pt x="659" y="4116"/>
                </a:cubicBezTo>
                <a:cubicBezTo>
                  <a:pt x="668" y="4107"/>
                  <a:pt x="682" y="4108"/>
                  <a:pt x="691" y="4117"/>
                </a:cubicBezTo>
                <a:cubicBezTo>
                  <a:pt x="696" y="4123"/>
                  <a:pt x="696" y="4123"/>
                  <a:pt x="696" y="4123"/>
                </a:cubicBezTo>
                <a:cubicBezTo>
                  <a:pt x="705" y="4132"/>
                  <a:pt x="704" y="4146"/>
                  <a:pt x="695" y="4155"/>
                </a:cubicBezTo>
                <a:cubicBezTo>
                  <a:pt x="691" y="4159"/>
                  <a:pt x="685" y="4161"/>
                  <a:pt x="679" y="4161"/>
                </a:cubicBezTo>
                <a:close/>
                <a:moveTo>
                  <a:pt x="4265" y="4157"/>
                </a:moveTo>
                <a:cubicBezTo>
                  <a:pt x="4260" y="4157"/>
                  <a:pt x="4254" y="4155"/>
                  <a:pt x="4250" y="4151"/>
                </a:cubicBezTo>
                <a:cubicBezTo>
                  <a:pt x="4241" y="4142"/>
                  <a:pt x="4240" y="4128"/>
                  <a:pt x="4249" y="4119"/>
                </a:cubicBezTo>
                <a:cubicBezTo>
                  <a:pt x="4254" y="4113"/>
                  <a:pt x="4254" y="4113"/>
                  <a:pt x="4254" y="4113"/>
                </a:cubicBezTo>
                <a:cubicBezTo>
                  <a:pt x="4262" y="4104"/>
                  <a:pt x="4277" y="4103"/>
                  <a:pt x="4286" y="4112"/>
                </a:cubicBezTo>
                <a:cubicBezTo>
                  <a:pt x="4295" y="4120"/>
                  <a:pt x="4296" y="4135"/>
                  <a:pt x="4288" y="4144"/>
                </a:cubicBezTo>
                <a:cubicBezTo>
                  <a:pt x="4283" y="4149"/>
                  <a:pt x="4283" y="4149"/>
                  <a:pt x="4283" y="4149"/>
                </a:cubicBezTo>
                <a:cubicBezTo>
                  <a:pt x="4278" y="4154"/>
                  <a:pt x="4272" y="4157"/>
                  <a:pt x="4265" y="4157"/>
                </a:cubicBezTo>
                <a:close/>
                <a:moveTo>
                  <a:pt x="593" y="4064"/>
                </a:moveTo>
                <a:cubicBezTo>
                  <a:pt x="587" y="4064"/>
                  <a:pt x="580" y="4061"/>
                  <a:pt x="576" y="4056"/>
                </a:cubicBezTo>
                <a:cubicBezTo>
                  <a:pt x="571" y="4050"/>
                  <a:pt x="571" y="4050"/>
                  <a:pt x="571" y="4050"/>
                </a:cubicBezTo>
                <a:cubicBezTo>
                  <a:pt x="563" y="4040"/>
                  <a:pt x="564" y="4026"/>
                  <a:pt x="574" y="4017"/>
                </a:cubicBezTo>
                <a:cubicBezTo>
                  <a:pt x="583" y="4009"/>
                  <a:pt x="598" y="4010"/>
                  <a:pt x="606" y="4020"/>
                </a:cubicBezTo>
                <a:cubicBezTo>
                  <a:pt x="611" y="4026"/>
                  <a:pt x="611" y="4026"/>
                  <a:pt x="611" y="4026"/>
                </a:cubicBezTo>
                <a:cubicBezTo>
                  <a:pt x="619" y="4036"/>
                  <a:pt x="618" y="4050"/>
                  <a:pt x="608" y="4058"/>
                </a:cubicBezTo>
                <a:cubicBezTo>
                  <a:pt x="604" y="4062"/>
                  <a:pt x="598" y="4064"/>
                  <a:pt x="593" y="4064"/>
                </a:cubicBezTo>
                <a:close/>
                <a:moveTo>
                  <a:pt x="4351" y="4060"/>
                </a:moveTo>
                <a:cubicBezTo>
                  <a:pt x="4346" y="4060"/>
                  <a:pt x="4341" y="4058"/>
                  <a:pt x="4337" y="4054"/>
                </a:cubicBezTo>
                <a:cubicBezTo>
                  <a:pt x="4327" y="4046"/>
                  <a:pt x="4326" y="4032"/>
                  <a:pt x="4334" y="4022"/>
                </a:cubicBezTo>
                <a:cubicBezTo>
                  <a:pt x="4338" y="4016"/>
                  <a:pt x="4338" y="4016"/>
                  <a:pt x="4338" y="4016"/>
                </a:cubicBezTo>
                <a:cubicBezTo>
                  <a:pt x="4347" y="4006"/>
                  <a:pt x="4361" y="4005"/>
                  <a:pt x="4371" y="4013"/>
                </a:cubicBezTo>
                <a:cubicBezTo>
                  <a:pt x="4381" y="4021"/>
                  <a:pt x="4382" y="4036"/>
                  <a:pt x="4374" y="4045"/>
                </a:cubicBezTo>
                <a:cubicBezTo>
                  <a:pt x="4369" y="4051"/>
                  <a:pt x="4369" y="4051"/>
                  <a:pt x="4369" y="4051"/>
                </a:cubicBezTo>
                <a:cubicBezTo>
                  <a:pt x="4365" y="4057"/>
                  <a:pt x="4358" y="4060"/>
                  <a:pt x="4351" y="4060"/>
                </a:cubicBezTo>
                <a:close/>
                <a:moveTo>
                  <a:pt x="512" y="3962"/>
                </a:moveTo>
                <a:cubicBezTo>
                  <a:pt x="505" y="3962"/>
                  <a:pt x="499" y="3959"/>
                  <a:pt x="494" y="3953"/>
                </a:cubicBezTo>
                <a:cubicBezTo>
                  <a:pt x="489" y="3947"/>
                  <a:pt x="489" y="3947"/>
                  <a:pt x="489" y="3947"/>
                </a:cubicBezTo>
                <a:cubicBezTo>
                  <a:pt x="482" y="3937"/>
                  <a:pt x="484" y="3922"/>
                  <a:pt x="494" y="3915"/>
                </a:cubicBezTo>
                <a:cubicBezTo>
                  <a:pt x="504" y="3907"/>
                  <a:pt x="519" y="3909"/>
                  <a:pt x="526" y="3919"/>
                </a:cubicBezTo>
                <a:cubicBezTo>
                  <a:pt x="531" y="3925"/>
                  <a:pt x="531" y="3925"/>
                  <a:pt x="531" y="3925"/>
                </a:cubicBezTo>
                <a:cubicBezTo>
                  <a:pt x="538" y="3935"/>
                  <a:pt x="536" y="3950"/>
                  <a:pt x="526" y="3957"/>
                </a:cubicBezTo>
                <a:cubicBezTo>
                  <a:pt x="522" y="3960"/>
                  <a:pt x="517" y="3962"/>
                  <a:pt x="512" y="3962"/>
                </a:cubicBezTo>
                <a:close/>
                <a:moveTo>
                  <a:pt x="4432" y="3957"/>
                </a:moveTo>
                <a:cubicBezTo>
                  <a:pt x="4427" y="3957"/>
                  <a:pt x="4422" y="3956"/>
                  <a:pt x="4418" y="3953"/>
                </a:cubicBezTo>
                <a:cubicBezTo>
                  <a:pt x="4408" y="3945"/>
                  <a:pt x="4406" y="3931"/>
                  <a:pt x="4414" y="3921"/>
                </a:cubicBezTo>
                <a:cubicBezTo>
                  <a:pt x="4418" y="3915"/>
                  <a:pt x="4418" y="3915"/>
                  <a:pt x="4418" y="3915"/>
                </a:cubicBezTo>
                <a:cubicBezTo>
                  <a:pt x="4426" y="3904"/>
                  <a:pt x="4440" y="3902"/>
                  <a:pt x="4450" y="3910"/>
                </a:cubicBezTo>
                <a:cubicBezTo>
                  <a:pt x="4460" y="3917"/>
                  <a:pt x="4463" y="3932"/>
                  <a:pt x="4455" y="3942"/>
                </a:cubicBezTo>
                <a:cubicBezTo>
                  <a:pt x="4450" y="3948"/>
                  <a:pt x="4450" y="3948"/>
                  <a:pt x="4450" y="3948"/>
                </a:cubicBezTo>
                <a:cubicBezTo>
                  <a:pt x="4446" y="3954"/>
                  <a:pt x="4439" y="3957"/>
                  <a:pt x="4432" y="3957"/>
                </a:cubicBezTo>
                <a:close/>
                <a:moveTo>
                  <a:pt x="437" y="3856"/>
                </a:moveTo>
                <a:cubicBezTo>
                  <a:pt x="430" y="3856"/>
                  <a:pt x="422" y="3852"/>
                  <a:pt x="418" y="3846"/>
                </a:cubicBezTo>
                <a:cubicBezTo>
                  <a:pt x="414" y="3840"/>
                  <a:pt x="414" y="3840"/>
                  <a:pt x="414" y="3840"/>
                </a:cubicBezTo>
                <a:cubicBezTo>
                  <a:pt x="407" y="3829"/>
                  <a:pt x="410" y="3815"/>
                  <a:pt x="420" y="3808"/>
                </a:cubicBezTo>
                <a:cubicBezTo>
                  <a:pt x="431" y="3801"/>
                  <a:pt x="445" y="3803"/>
                  <a:pt x="452" y="3814"/>
                </a:cubicBezTo>
                <a:cubicBezTo>
                  <a:pt x="456" y="3820"/>
                  <a:pt x="456" y="3820"/>
                  <a:pt x="456" y="3820"/>
                </a:cubicBezTo>
                <a:cubicBezTo>
                  <a:pt x="463" y="3831"/>
                  <a:pt x="460" y="3845"/>
                  <a:pt x="450" y="3852"/>
                </a:cubicBezTo>
                <a:cubicBezTo>
                  <a:pt x="446" y="3855"/>
                  <a:pt x="442" y="3856"/>
                  <a:pt x="437" y="3856"/>
                </a:cubicBezTo>
                <a:close/>
                <a:moveTo>
                  <a:pt x="4507" y="3851"/>
                </a:moveTo>
                <a:cubicBezTo>
                  <a:pt x="4503" y="3851"/>
                  <a:pt x="4498" y="3850"/>
                  <a:pt x="4495" y="3847"/>
                </a:cubicBezTo>
                <a:cubicBezTo>
                  <a:pt x="4484" y="3840"/>
                  <a:pt x="4481" y="3826"/>
                  <a:pt x="4488" y="3816"/>
                </a:cubicBezTo>
                <a:cubicBezTo>
                  <a:pt x="4492" y="3809"/>
                  <a:pt x="4492" y="3809"/>
                  <a:pt x="4492" y="3809"/>
                </a:cubicBezTo>
                <a:cubicBezTo>
                  <a:pt x="4499" y="3799"/>
                  <a:pt x="4514" y="3796"/>
                  <a:pt x="4524" y="3803"/>
                </a:cubicBezTo>
                <a:cubicBezTo>
                  <a:pt x="4535" y="3810"/>
                  <a:pt x="4537" y="3824"/>
                  <a:pt x="4530" y="3835"/>
                </a:cubicBezTo>
                <a:cubicBezTo>
                  <a:pt x="4526" y="3841"/>
                  <a:pt x="4526" y="3841"/>
                  <a:pt x="4526" y="3841"/>
                </a:cubicBezTo>
                <a:cubicBezTo>
                  <a:pt x="4522" y="3848"/>
                  <a:pt x="4515" y="3851"/>
                  <a:pt x="4507" y="3851"/>
                </a:cubicBezTo>
                <a:close/>
                <a:moveTo>
                  <a:pt x="368" y="3746"/>
                </a:moveTo>
                <a:cubicBezTo>
                  <a:pt x="360" y="3746"/>
                  <a:pt x="352" y="3742"/>
                  <a:pt x="348" y="3735"/>
                </a:cubicBezTo>
                <a:cubicBezTo>
                  <a:pt x="344" y="3728"/>
                  <a:pt x="344" y="3728"/>
                  <a:pt x="344" y="3728"/>
                </a:cubicBezTo>
                <a:cubicBezTo>
                  <a:pt x="337" y="3718"/>
                  <a:pt x="341" y="3703"/>
                  <a:pt x="352" y="3697"/>
                </a:cubicBezTo>
                <a:cubicBezTo>
                  <a:pt x="363" y="3691"/>
                  <a:pt x="377" y="3694"/>
                  <a:pt x="383" y="3705"/>
                </a:cubicBezTo>
                <a:cubicBezTo>
                  <a:pt x="387" y="3712"/>
                  <a:pt x="387" y="3712"/>
                  <a:pt x="387" y="3712"/>
                </a:cubicBezTo>
                <a:cubicBezTo>
                  <a:pt x="394" y="3722"/>
                  <a:pt x="390" y="3737"/>
                  <a:pt x="379" y="3743"/>
                </a:cubicBezTo>
                <a:cubicBezTo>
                  <a:pt x="376" y="3745"/>
                  <a:pt x="372" y="3746"/>
                  <a:pt x="368" y="3746"/>
                </a:cubicBezTo>
                <a:close/>
                <a:moveTo>
                  <a:pt x="4577" y="3741"/>
                </a:moveTo>
                <a:cubicBezTo>
                  <a:pt x="4572" y="3741"/>
                  <a:pt x="4568" y="3740"/>
                  <a:pt x="4565" y="3738"/>
                </a:cubicBezTo>
                <a:cubicBezTo>
                  <a:pt x="4554" y="3731"/>
                  <a:pt x="4550" y="3717"/>
                  <a:pt x="4557" y="3706"/>
                </a:cubicBezTo>
                <a:cubicBezTo>
                  <a:pt x="4561" y="3700"/>
                  <a:pt x="4561" y="3700"/>
                  <a:pt x="4561" y="3700"/>
                </a:cubicBezTo>
                <a:cubicBezTo>
                  <a:pt x="4567" y="3689"/>
                  <a:pt x="4581" y="3685"/>
                  <a:pt x="4592" y="3692"/>
                </a:cubicBezTo>
                <a:cubicBezTo>
                  <a:pt x="4603" y="3698"/>
                  <a:pt x="4607" y="3712"/>
                  <a:pt x="4600" y="3723"/>
                </a:cubicBezTo>
                <a:cubicBezTo>
                  <a:pt x="4596" y="3730"/>
                  <a:pt x="4596" y="3730"/>
                  <a:pt x="4596" y="3730"/>
                </a:cubicBezTo>
                <a:cubicBezTo>
                  <a:pt x="4592" y="3737"/>
                  <a:pt x="4584" y="3741"/>
                  <a:pt x="4577" y="3741"/>
                </a:cubicBezTo>
                <a:close/>
                <a:moveTo>
                  <a:pt x="304" y="3633"/>
                </a:moveTo>
                <a:cubicBezTo>
                  <a:pt x="296" y="3633"/>
                  <a:pt x="288" y="3629"/>
                  <a:pt x="284" y="3621"/>
                </a:cubicBezTo>
                <a:cubicBezTo>
                  <a:pt x="280" y="3614"/>
                  <a:pt x="280" y="3614"/>
                  <a:pt x="280" y="3614"/>
                </a:cubicBezTo>
                <a:cubicBezTo>
                  <a:pt x="274" y="3603"/>
                  <a:pt x="279" y="3589"/>
                  <a:pt x="290" y="3583"/>
                </a:cubicBezTo>
                <a:cubicBezTo>
                  <a:pt x="301" y="3577"/>
                  <a:pt x="315" y="3581"/>
                  <a:pt x="321" y="3593"/>
                </a:cubicBezTo>
                <a:cubicBezTo>
                  <a:pt x="324" y="3599"/>
                  <a:pt x="324" y="3599"/>
                  <a:pt x="324" y="3599"/>
                </a:cubicBezTo>
                <a:cubicBezTo>
                  <a:pt x="330" y="3611"/>
                  <a:pt x="326" y="3624"/>
                  <a:pt x="315" y="3630"/>
                </a:cubicBezTo>
                <a:cubicBezTo>
                  <a:pt x="311" y="3632"/>
                  <a:pt x="308" y="3633"/>
                  <a:pt x="304" y="3633"/>
                </a:cubicBezTo>
                <a:close/>
                <a:moveTo>
                  <a:pt x="4640" y="3627"/>
                </a:moveTo>
                <a:cubicBezTo>
                  <a:pt x="4636" y="3627"/>
                  <a:pt x="4633" y="3626"/>
                  <a:pt x="4629" y="3625"/>
                </a:cubicBezTo>
                <a:cubicBezTo>
                  <a:pt x="4618" y="3619"/>
                  <a:pt x="4614" y="3605"/>
                  <a:pt x="4620" y="3594"/>
                </a:cubicBezTo>
                <a:cubicBezTo>
                  <a:pt x="4623" y="3587"/>
                  <a:pt x="4623" y="3587"/>
                  <a:pt x="4623" y="3587"/>
                </a:cubicBezTo>
                <a:cubicBezTo>
                  <a:pt x="4629" y="3576"/>
                  <a:pt x="4643" y="3571"/>
                  <a:pt x="4654" y="3577"/>
                </a:cubicBezTo>
                <a:cubicBezTo>
                  <a:pt x="4665" y="3583"/>
                  <a:pt x="4670" y="3597"/>
                  <a:pt x="4664" y="3608"/>
                </a:cubicBezTo>
                <a:cubicBezTo>
                  <a:pt x="4660" y="3615"/>
                  <a:pt x="4660" y="3615"/>
                  <a:pt x="4660" y="3615"/>
                </a:cubicBezTo>
                <a:cubicBezTo>
                  <a:pt x="4656" y="3623"/>
                  <a:pt x="4648" y="3627"/>
                  <a:pt x="4640" y="3627"/>
                </a:cubicBezTo>
                <a:close/>
                <a:moveTo>
                  <a:pt x="247" y="3517"/>
                </a:moveTo>
                <a:cubicBezTo>
                  <a:pt x="238" y="3517"/>
                  <a:pt x="230" y="3512"/>
                  <a:pt x="226" y="3503"/>
                </a:cubicBezTo>
                <a:cubicBezTo>
                  <a:pt x="222" y="3496"/>
                  <a:pt x="222" y="3496"/>
                  <a:pt x="222" y="3496"/>
                </a:cubicBezTo>
                <a:cubicBezTo>
                  <a:pt x="217" y="3485"/>
                  <a:pt x="222" y="3471"/>
                  <a:pt x="234" y="3466"/>
                </a:cubicBezTo>
                <a:cubicBezTo>
                  <a:pt x="245" y="3461"/>
                  <a:pt x="259" y="3466"/>
                  <a:pt x="264" y="3477"/>
                </a:cubicBezTo>
                <a:cubicBezTo>
                  <a:pt x="267" y="3484"/>
                  <a:pt x="267" y="3484"/>
                  <a:pt x="267" y="3484"/>
                </a:cubicBezTo>
                <a:cubicBezTo>
                  <a:pt x="273" y="3496"/>
                  <a:pt x="268" y="3509"/>
                  <a:pt x="256" y="3515"/>
                </a:cubicBezTo>
                <a:cubicBezTo>
                  <a:pt x="253" y="3516"/>
                  <a:pt x="250" y="3517"/>
                  <a:pt x="247" y="3517"/>
                </a:cubicBezTo>
                <a:close/>
                <a:moveTo>
                  <a:pt x="4697" y="3510"/>
                </a:moveTo>
                <a:cubicBezTo>
                  <a:pt x="4694" y="3510"/>
                  <a:pt x="4691" y="3510"/>
                  <a:pt x="4688" y="3508"/>
                </a:cubicBezTo>
                <a:cubicBezTo>
                  <a:pt x="4676" y="3503"/>
                  <a:pt x="4671" y="3489"/>
                  <a:pt x="4676" y="3478"/>
                </a:cubicBezTo>
                <a:cubicBezTo>
                  <a:pt x="4680" y="3471"/>
                  <a:pt x="4680" y="3471"/>
                  <a:pt x="4680" y="3471"/>
                </a:cubicBezTo>
                <a:cubicBezTo>
                  <a:pt x="4685" y="3459"/>
                  <a:pt x="4698" y="3454"/>
                  <a:pt x="4710" y="3459"/>
                </a:cubicBezTo>
                <a:cubicBezTo>
                  <a:pt x="4722" y="3465"/>
                  <a:pt x="4727" y="3478"/>
                  <a:pt x="4721" y="3490"/>
                </a:cubicBezTo>
                <a:cubicBezTo>
                  <a:pt x="4718" y="3497"/>
                  <a:pt x="4718" y="3497"/>
                  <a:pt x="4718" y="3497"/>
                </a:cubicBezTo>
                <a:cubicBezTo>
                  <a:pt x="4714" y="3505"/>
                  <a:pt x="4706" y="3510"/>
                  <a:pt x="4697" y="3510"/>
                </a:cubicBezTo>
                <a:close/>
                <a:moveTo>
                  <a:pt x="195" y="3397"/>
                </a:moveTo>
                <a:cubicBezTo>
                  <a:pt x="186" y="3397"/>
                  <a:pt x="178" y="3392"/>
                  <a:pt x="174" y="3383"/>
                </a:cubicBezTo>
                <a:cubicBezTo>
                  <a:pt x="171" y="3376"/>
                  <a:pt x="171" y="3376"/>
                  <a:pt x="171" y="3376"/>
                </a:cubicBezTo>
                <a:cubicBezTo>
                  <a:pt x="167" y="3364"/>
                  <a:pt x="172" y="3351"/>
                  <a:pt x="184" y="3346"/>
                </a:cubicBezTo>
                <a:cubicBezTo>
                  <a:pt x="196" y="3341"/>
                  <a:pt x="209" y="3347"/>
                  <a:pt x="214" y="3359"/>
                </a:cubicBezTo>
                <a:cubicBezTo>
                  <a:pt x="217" y="3366"/>
                  <a:pt x="217" y="3366"/>
                  <a:pt x="217" y="3366"/>
                </a:cubicBezTo>
                <a:cubicBezTo>
                  <a:pt x="221" y="3378"/>
                  <a:pt x="216" y="3391"/>
                  <a:pt x="204" y="3396"/>
                </a:cubicBezTo>
                <a:cubicBezTo>
                  <a:pt x="201" y="3397"/>
                  <a:pt x="198" y="3397"/>
                  <a:pt x="195" y="3397"/>
                </a:cubicBezTo>
                <a:close/>
                <a:moveTo>
                  <a:pt x="4748" y="3390"/>
                </a:moveTo>
                <a:cubicBezTo>
                  <a:pt x="4746" y="3390"/>
                  <a:pt x="4743" y="3390"/>
                  <a:pt x="4740" y="3389"/>
                </a:cubicBezTo>
                <a:cubicBezTo>
                  <a:pt x="4728" y="3384"/>
                  <a:pt x="4722" y="3371"/>
                  <a:pt x="4727" y="3359"/>
                </a:cubicBezTo>
                <a:cubicBezTo>
                  <a:pt x="4730" y="3352"/>
                  <a:pt x="4730" y="3352"/>
                  <a:pt x="4730" y="3352"/>
                </a:cubicBezTo>
                <a:cubicBezTo>
                  <a:pt x="4735" y="3340"/>
                  <a:pt x="4748" y="3334"/>
                  <a:pt x="4760" y="3339"/>
                </a:cubicBezTo>
                <a:cubicBezTo>
                  <a:pt x="4771" y="3344"/>
                  <a:pt x="4777" y="3357"/>
                  <a:pt x="4773" y="3369"/>
                </a:cubicBezTo>
                <a:cubicBezTo>
                  <a:pt x="4770" y="3376"/>
                  <a:pt x="4770" y="3376"/>
                  <a:pt x="4770" y="3376"/>
                </a:cubicBezTo>
                <a:cubicBezTo>
                  <a:pt x="4766" y="3385"/>
                  <a:pt x="4758" y="3390"/>
                  <a:pt x="4748" y="3390"/>
                </a:cubicBezTo>
                <a:close/>
                <a:moveTo>
                  <a:pt x="151" y="3275"/>
                </a:moveTo>
                <a:cubicBezTo>
                  <a:pt x="141" y="3275"/>
                  <a:pt x="132" y="3269"/>
                  <a:pt x="129" y="3260"/>
                </a:cubicBezTo>
                <a:cubicBezTo>
                  <a:pt x="126" y="3252"/>
                  <a:pt x="126" y="3252"/>
                  <a:pt x="126" y="3252"/>
                </a:cubicBezTo>
                <a:cubicBezTo>
                  <a:pt x="122" y="3240"/>
                  <a:pt x="129" y="3227"/>
                  <a:pt x="141" y="3223"/>
                </a:cubicBezTo>
                <a:cubicBezTo>
                  <a:pt x="153" y="3219"/>
                  <a:pt x="166" y="3226"/>
                  <a:pt x="170" y="3238"/>
                </a:cubicBezTo>
                <a:cubicBezTo>
                  <a:pt x="172" y="3245"/>
                  <a:pt x="172" y="3245"/>
                  <a:pt x="172" y="3245"/>
                </a:cubicBezTo>
                <a:cubicBezTo>
                  <a:pt x="176" y="3257"/>
                  <a:pt x="170" y="3270"/>
                  <a:pt x="158" y="3274"/>
                </a:cubicBezTo>
                <a:cubicBezTo>
                  <a:pt x="155" y="3275"/>
                  <a:pt x="153" y="3275"/>
                  <a:pt x="151" y="3275"/>
                </a:cubicBezTo>
                <a:close/>
                <a:moveTo>
                  <a:pt x="4793" y="3268"/>
                </a:moveTo>
                <a:cubicBezTo>
                  <a:pt x="4790" y="3268"/>
                  <a:pt x="4788" y="3268"/>
                  <a:pt x="4786" y="3267"/>
                </a:cubicBezTo>
                <a:cubicBezTo>
                  <a:pt x="4774" y="3263"/>
                  <a:pt x="4767" y="3250"/>
                  <a:pt x="4771" y="3238"/>
                </a:cubicBezTo>
                <a:cubicBezTo>
                  <a:pt x="4774" y="3230"/>
                  <a:pt x="4774" y="3230"/>
                  <a:pt x="4774" y="3230"/>
                </a:cubicBezTo>
                <a:cubicBezTo>
                  <a:pt x="4777" y="3218"/>
                  <a:pt x="4790" y="3212"/>
                  <a:pt x="4802" y="3216"/>
                </a:cubicBezTo>
                <a:cubicBezTo>
                  <a:pt x="4815" y="3220"/>
                  <a:pt x="4821" y="3233"/>
                  <a:pt x="4817" y="3245"/>
                </a:cubicBezTo>
                <a:cubicBezTo>
                  <a:pt x="4815" y="3252"/>
                  <a:pt x="4815" y="3252"/>
                  <a:pt x="4815" y="3252"/>
                </a:cubicBezTo>
                <a:cubicBezTo>
                  <a:pt x="4811" y="3262"/>
                  <a:pt x="4802" y="3268"/>
                  <a:pt x="4793" y="3268"/>
                </a:cubicBezTo>
                <a:close/>
                <a:moveTo>
                  <a:pt x="112" y="3151"/>
                </a:moveTo>
                <a:cubicBezTo>
                  <a:pt x="102" y="3151"/>
                  <a:pt x="93" y="3144"/>
                  <a:pt x="90" y="3134"/>
                </a:cubicBezTo>
                <a:cubicBezTo>
                  <a:pt x="88" y="3127"/>
                  <a:pt x="88" y="3127"/>
                  <a:pt x="88" y="3127"/>
                </a:cubicBezTo>
                <a:cubicBezTo>
                  <a:pt x="85" y="3115"/>
                  <a:pt x="92" y="3102"/>
                  <a:pt x="104" y="3098"/>
                </a:cubicBezTo>
                <a:cubicBezTo>
                  <a:pt x="116" y="3095"/>
                  <a:pt x="129" y="3102"/>
                  <a:pt x="132" y="3114"/>
                </a:cubicBezTo>
                <a:cubicBezTo>
                  <a:pt x="134" y="3122"/>
                  <a:pt x="134" y="3122"/>
                  <a:pt x="134" y="3122"/>
                </a:cubicBezTo>
                <a:cubicBezTo>
                  <a:pt x="138" y="3134"/>
                  <a:pt x="131" y="3147"/>
                  <a:pt x="118" y="3150"/>
                </a:cubicBezTo>
                <a:cubicBezTo>
                  <a:pt x="116" y="3151"/>
                  <a:pt x="114" y="3151"/>
                  <a:pt x="112" y="3151"/>
                </a:cubicBezTo>
                <a:close/>
                <a:moveTo>
                  <a:pt x="4831" y="3143"/>
                </a:moveTo>
                <a:cubicBezTo>
                  <a:pt x="4829" y="3143"/>
                  <a:pt x="4827" y="3143"/>
                  <a:pt x="4825" y="3143"/>
                </a:cubicBezTo>
                <a:cubicBezTo>
                  <a:pt x="4812" y="3139"/>
                  <a:pt x="4805" y="3127"/>
                  <a:pt x="4809" y="3114"/>
                </a:cubicBezTo>
                <a:cubicBezTo>
                  <a:pt x="4811" y="3107"/>
                  <a:pt x="4811" y="3107"/>
                  <a:pt x="4811" y="3107"/>
                </a:cubicBezTo>
                <a:cubicBezTo>
                  <a:pt x="4814" y="3095"/>
                  <a:pt x="4827" y="3088"/>
                  <a:pt x="4839" y="3091"/>
                </a:cubicBezTo>
                <a:cubicBezTo>
                  <a:pt x="4851" y="3094"/>
                  <a:pt x="4858" y="3107"/>
                  <a:pt x="4855" y="3119"/>
                </a:cubicBezTo>
                <a:cubicBezTo>
                  <a:pt x="4853" y="3127"/>
                  <a:pt x="4853" y="3127"/>
                  <a:pt x="4853" y="3127"/>
                </a:cubicBezTo>
                <a:cubicBezTo>
                  <a:pt x="4850" y="3137"/>
                  <a:pt x="4841" y="3143"/>
                  <a:pt x="4831" y="3143"/>
                </a:cubicBezTo>
                <a:close/>
                <a:moveTo>
                  <a:pt x="81" y="3025"/>
                </a:moveTo>
                <a:cubicBezTo>
                  <a:pt x="70" y="3025"/>
                  <a:pt x="61" y="3017"/>
                  <a:pt x="58" y="3007"/>
                </a:cubicBezTo>
                <a:cubicBezTo>
                  <a:pt x="57" y="2999"/>
                  <a:pt x="57" y="2999"/>
                  <a:pt x="57" y="2999"/>
                </a:cubicBezTo>
                <a:cubicBezTo>
                  <a:pt x="54" y="2987"/>
                  <a:pt x="62" y="2975"/>
                  <a:pt x="74" y="2972"/>
                </a:cubicBezTo>
                <a:cubicBezTo>
                  <a:pt x="87" y="2969"/>
                  <a:pt x="99" y="2977"/>
                  <a:pt x="102" y="2989"/>
                </a:cubicBezTo>
                <a:cubicBezTo>
                  <a:pt x="103" y="2997"/>
                  <a:pt x="103" y="2997"/>
                  <a:pt x="103" y="2997"/>
                </a:cubicBezTo>
                <a:cubicBezTo>
                  <a:pt x="106" y="3009"/>
                  <a:pt x="98" y="3022"/>
                  <a:pt x="86" y="3024"/>
                </a:cubicBezTo>
                <a:cubicBezTo>
                  <a:pt x="84" y="3025"/>
                  <a:pt x="82" y="3025"/>
                  <a:pt x="81" y="3025"/>
                </a:cubicBezTo>
                <a:close/>
                <a:moveTo>
                  <a:pt x="4862" y="3017"/>
                </a:moveTo>
                <a:cubicBezTo>
                  <a:pt x="4860" y="3017"/>
                  <a:pt x="4859" y="3017"/>
                  <a:pt x="4857" y="3017"/>
                </a:cubicBezTo>
                <a:cubicBezTo>
                  <a:pt x="4845" y="3014"/>
                  <a:pt x="4837" y="3002"/>
                  <a:pt x="4839" y="2989"/>
                </a:cubicBezTo>
                <a:cubicBezTo>
                  <a:pt x="4841" y="2982"/>
                  <a:pt x="4841" y="2982"/>
                  <a:pt x="4841" y="2982"/>
                </a:cubicBezTo>
                <a:cubicBezTo>
                  <a:pt x="4844" y="2969"/>
                  <a:pt x="4856" y="2962"/>
                  <a:pt x="4868" y="2964"/>
                </a:cubicBezTo>
                <a:cubicBezTo>
                  <a:pt x="4881" y="2967"/>
                  <a:pt x="4889" y="2979"/>
                  <a:pt x="4886" y="2992"/>
                </a:cubicBezTo>
                <a:cubicBezTo>
                  <a:pt x="4884" y="2999"/>
                  <a:pt x="4884" y="2999"/>
                  <a:pt x="4884" y="2999"/>
                </a:cubicBezTo>
                <a:cubicBezTo>
                  <a:pt x="4882" y="3010"/>
                  <a:pt x="4872" y="3017"/>
                  <a:pt x="4862" y="3017"/>
                </a:cubicBezTo>
                <a:close/>
                <a:moveTo>
                  <a:pt x="56" y="2897"/>
                </a:moveTo>
                <a:cubicBezTo>
                  <a:pt x="45" y="2897"/>
                  <a:pt x="35" y="2889"/>
                  <a:pt x="33" y="2878"/>
                </a:cubicBezTo>
                <a:cubicBezTo>
                  <a:pt x="32" y="2871"/>
                  <a:pt x="32" y="2871"/>
                  <a:pt x="32" y="2871"/>
                </a:cubicBezTo>
                <a:cubicBezTo>
                  <a:pt x="30" y="2859"/>
                  <a:pt x="39" y="2846"/>
                  <a:pt x="51" y="2844"/>
                </a:cubicBezTo>
                <a:cubicBezTo>
                  <a:pt x="64" y="2842"/>
                  <a:pt x="75" y="2850"/>
                  <a:pt x="78" y="2863"/>
                </a:cubicBezTo>
                <a:cubicBezTo>
                  <a:pt x="79" y="2870"/>
                  <a:pt x="79" y="2870"/>
                  <a:pt x="79" y="2870"/>
                </a:cubicBezTo>
                <a:cubicBezTo>
                  <a:pt x="81" y="2883"/>
                  <a:pt x="72" y="2895"/>
                  <a:pt x="60" y="2897"/>
                </a:cubicBezTo>
                <a:cubicBezTo>
                  <a:pt x="59" y="2897"/>
                  <a:pt x="57" y="2897"/>
                  <a:pt x="56" y="2897"/>
                </a:cubicBezTo>
                <a:close/>
                <a:moveTo>
                  <a:pt x="4886" y="2889"/>
                </a:moveTo>
                <a:cubicBezTo>
                  <a:pt x="4885" y="2889"/>
                  <a:pt x="4884" y="2889"/>
                  <a:pt x="4882" y="2889"/>
                </a:cubicBezTo>
                <a:cubicBezTo>
                  <a:pt x="4870" y="2887"/>
                  <a:pt x="4861" y="2875"/>
                  <a:pt x="4863" y="2863"/>
                </a:cubicBezTo>
                <a:cubicBezTo>
                  <a:pt x="4865" y="2855"/>
                  <a:pt x="4865" y="2855"/>
                  <a:pt x="4865" y="2855"/>
                </a:cubicBezTo>
                <a:cubicBezTo>
                  <a:pt x="4867" y="2843"/>
                  <a:pt x="4878" y="2834"/>
                  <a:pt x="4891" y="2836"/>
                </a:cubicBezTo>
                <a:cubicBezTo>
                  <a:pt x="4903" y="2838"/>
                  <a:pt x="4912" y="2850"/>
                  <a:pt x="4910" y="2862"/>
                </a:cubicBezTo>
                <a:cubicBezTo>
                  <a:pt x="4909" y="2870"/>
                  <a:pt x="4909" y="2870"/>
                  <a:pt x="4909" y="2870"/>
                </a:cubicBezTo>
                <a:cubicBezTo>
                  <a:pt x="4907" y="2881"/>
                  <a:pt x="4897" y="2889"/>
                  <a:pt x="4886" y="2889"/>
                </a:cubicBezTo>
                <a:close/>
                <a:moveTo>
                  <a:pt x="38" y="2768"/>
                </a:moveTo>
                <a:cubicBezTo>
                  <a:pt x="27" y="2768"/>
                  <a:pt x="17" y="2760"/>
                  <a:pt x="15" y="2748"/>
                </a:cubicBezTo>
                <a:cubicBezTo>
                  <a:pt x="15" y="2740"/>
                  <a:pt x="15" y="2740"/>
                  <a:pt x="15" y="2740"/>
                </a:cubicBezTo>
                <a:cubicBezTo>
                  <a:pt x="13" y="2728"/>
                  <a:pt x="22" y="2716"/>
                  <a:pt x="35" y="2715"/>
                </a:cubicBezTo>
                <a:cubicBezTo>
                  <a:pt x="47" y="2714"/>
                  <a:pt x="59" y="2723"/>
                  <a:pt x="60" y="2735"/>
                </a:cubicBezTo>
                <a:cubicBezTo>
                  <a:pt x="61" y="2743"/>
                  <a:pt x="61" y="2743"/>
                  <a:pt x="61" y="2743"/>
                </a:cubicBezTo>
                <a:cubicBezTo>
                  <a:pt x="62" y="2755"/>
                  <a:pt x="53" y="2767"/>
                  <a:pt x="41" y="2768"/>
                </a:cubicBezTo>
                <a:cubicBezTo>
                  <a:pt x="40" y="2768"/>
                  <a:pt x="39" y="2768"/>
                  <a:pt x="38" y="2768"/>
                </a:cubicBezTo>
                <a:close/>
                <a:moveTo>
                  <a:pt x="4904" y="2761"/>
                </a:moveTo>
                <a:cubicBezTo>
                  <a:pt x="4903" y="2761"/>
                  <a:pt x="4902" y="2760"/>
                  <a:pt x="4901" y="2760"/>
                </a:cubicBezTo>
                <a:cubicBezTo>
                  <a:pt x="4888" y="2759"/>
                  <a:pt x="4879" y="2748"/>
                  <a:pt x="4881" y="2735"/>
                </a:cubicBezTo>
                <a:cubicBezTo>
                  <a:pt x="4882" y="2728"/>
                  <a:pt x="4882" y="2728"/>
                  <a:pt x="4882" y="2728"/>
                </a:cubicBezTo>
                <a:cubicBezTo>
                  <a:pt x="4883" y="2715"/>
                  <a:pt x="4894" y="2706"/>
                  <a:pt x="4907" y="2707"/>
                </a:cubicBezTo>
                <a:cubicBezTo>
                  <a:pt x="4919" y="2708"/>
                  <a:pt x="4929" y="2720"/>
                  <a:pt x="4927" y="2732"/>
                </a:cubicBezTo>
                <a:cubicBezTo>
                  <a:pt x="4926" y="2740"/>
                  <a:pt x="4926" y="2740"/>
                  <a:pt x="4926" y="2740"/>
                </a:cubicBezTo>
                <a:cubicBezTo>
                  <a:pt x="4925" y="2752"/>
                  <a:pt x="4915" y="2761"/>
                  <a:pt x="4904" y="2761"/>
                </a:cubicBezTo>
                <a:close/>
                <a:moveTo>
                  <a:pt x="27" y="2639"/>
                </a:moveTo>
                <a:cubicBezTo>
                  <a:pt x="15" y="2639"/>
                  <a:pt x="5" y="2629"/>
                  <a:pt x="4" y="2617"/>
                </a:cubicBezTo>
                <a:cubicBezTo>
                  <a:pt x="4" y="2609"/>
                  <a:pt x="4" y="2609"/>
                  <a:pt x="4" y="2609"/>
                </a:cubicBezTo>
                <a:cubicBezTo>
                  <a:pt x="3" y="2597"/>
                  <a:pt x="13" y="2586"/>
                  <a:pt x="26" y="2585"/>
                </a:cubicBezTo>
                <a:cubicBezTo>
                  <a:pt x="38" y="2584"/>
                  <a:pt x="49" y="2594"/>
                  <a:pt x="50" y="2607"/>
                </a:cubicBezTo>
                <a:cubicBezTo>
                  <a:pt x="50" y="2614"/>
                  <a:pt x="50" y="2614"/>
                  <a:pt x="50" y="2614"/>
                </a:cubicBezTo>
                <a:cubicBezTo>
                  <a:pt x="51" y="2627"/>
                  <a:pt x="41" y="2638"/>
                  <a:pt x="29" y="2639"/>
                </a:cubicBezTo>
                <a:cubicBezTo>
                  <a:pt x="28" y="2639"/>
                  <a:pt x="28" y="2639"/>
                  <a:pt x="27" y="2639"/>
                </a:cubicBezTo>
                <a:close/>
                <a:moveTo>
                  <a:pt x="4914" y="2631"/>
                </a:moveTo>
                <a:cubicBezTo>
                  <a:pt x="4914" y="2631"/>
                  <a:pt x="4913" y="2631"/>
                  <a:pt x="4913" y="2631"/>
                </a:cubicBezTo>
                <a:cubicBezTo>
                  <a:pt x="4900" y="2630"/>
                  <a:pt x="4891" y="2619"/>
                  <a:pt x="4891" y="2607"/>
                </a:cubicBezTo>
                <a:cubicBezTo>
                  <a:pt x="4892" y="2599"/>
                  <a:pt x="4892" y="2599"/>
                  <a:pt x="4892" y="2599"/>
                </a:cubicBezTo>
                <a:cubicBezTo>
                  <a:pt x="4892" y="2586"/>
                  <a:pt x="4903" y="2576"/>
                  <a:pt x="4916" y="2577"/>
                </a:cubicBezTo>
                <a:cubicBezTo>
                  <a:pt x="4929" y="2578"/>
                  <a:pt x="4938" y="2589"/>
                  <a:pt x="4938" y="2602"/>
                </a:cubicBezTo>
                <a:cubicBezTo>
                  <a:pt x="4937" y="2609"/>
                  <a:pt x="4937" y="2609"/>
                  <a:pt x="4937" y="2609"/>
                </a:cubicBezTo>
                <a:cubicBezTo>
                  <a:pt x="4936" y="2621"/>
                  <a:pt x="4926" y="2631"/>
                  <a:pt x="4914" y="2631"/>
                </a:cubicBezTo>
                <a:close/>
                <a:moveTo>
                  <a:pt x="23" y="2509"/>
                </a:moveTo>
                <a:cubicBezTo>
                  <a:pt x="10" y="2509"/>
                  <a:pt x="0" y="2499"/>
                  <a:pt x="0" y="2486"/>
                </a:cubicBezTo>
                <a:cubicBezTo>
                  <a:pt x="0" y="2478"/>
                  <a:pt x="0" y="2478"/>
                  <a:pt x="0" y="2478"/>
                </a:cubicBezTo>
                <a:cubicBezTo>
                  <a:pt x="0" y="2465"/>
                  <a:pt x="10" y="2455"/>
                  <a:pt x="23" y="2455"/>
                </a:cubicBezTo>
                <a:cubicBezTo>
                  <a:pt x="23" y="2455"/>
                  <a:pt x="23" y="2455"/>
                  <a:pt x="23" y="2455"/>
                </a:cubicBezTo>
                <a:cubicBezTo>
                  <a:pt x="36" y="2455"/>
                  <a:pt x="46" y="2465"/>
                  <a:pt x="46" y="2478"/>
                </a:cubicBezTo>
                <a:cubicBezTo>
                  <a:pt x="46" y="2486"/>
                  <a:pt x="46" y="2486"/>
                  <a:pt x="46" y="2486"/>
                </a:cubicBezTo>
                <a:cubicBezTo>
                  <a:pt x="46" y="2498"/>
                  <a:pt x="36" y="2509"/>
                  <a:pt x="23" y="2509"/>
                </a:cubicBezTo>
                <a:cubicBezTo>
                  <a:pt x="23" y="2509"/>
                  <a:pt x="23" y="2509"/>
                  <a:pt x="23" y="2509"/>
                </a:cubicBezTo>
                <a:close/>
                <a:moveTo>
                  <a:pt x="4918" y="2501"/>
                </a:moveTo>
                <a:cubicBezTo>
                  <a:pt x="4918" y="2501"/>
                  <a:pt x="4918" y="2501"/>
                  <a:pt x="4918" y="2501"/>
                </a:cubicBezTo>
                <a:cubicBezTo>
                  <a:pt x="4905" y="2501"/>
                  <a:pt x="4895" y="2490"/>
                  <a:pt x="4895" y="2478"/>
                </a:cubicBezTo>
                <a:cubicBezTo>
                  <a:pt x="4895" y="2470"/>
                  <a:pt x="4895" y="2470"/>
                  <a:pt x="4895" y="2470"/>
                </a:cubicBezTo>
                <a:cubicBezTo>
                  <a:pt x="4895" y="2466"/>
                  <a:pt x="4896" y="2462"/>
                  <a:pt x="4898" y="2459"/>
                </a:cubicBezTo>
                <a:cubicBezTo>
                  <a:pt x="4896" y="2455"/>
                  <a:pt x="4895" y="2451"/>
                  <a:pt x="4895" y="2447"/>
                </a:cubicBezTo>
                <a:cubicBezTo>
                  <a:pt x="4895" y="2440"/>
                  <a:pt x="4895" y="2440"/>
                  <a:pt x="4895" y="2440"/>
                </a:cubicBezTo>
                <a:cubicBezTo>
                  <a:pt x="4895" y="2427"/>
                  <a:pt x="4905" y="2416"/>
                  <a:pt x="4917" y="2416"/>
                </a:cubicBezTo>
                <a:cubicBezTo>
                  <a:pt x="4930" y="2416"/>
                  <a:pt x="4941" y="2426"/>
                  <a:pt x="4941" y="2439"/>
                </a:cubicBezTo>
                <a:cubicBezTo>
                  <a:pt x="4941" y="2447"/>
                  <a:pt x="4941" y="2447"/>
                  <a:pt x="4941" y="2447"/>
                </a:cubicBezTo>
                <a:cubicBezTo>
                  <a:pt x="4941" y="2451"/>
                  <a:pt x="4940" y="2455"/>
                  <a:pt x="4938" y="2458"/>
                </a:cubicBezTo>
                <a:cubicBezTo>
                  <a:pt x="4940" y="2462"/>
                  <a:pt x="4941" y="2466"/>
                  <a:pt x="4941" y="2470"/>
                </a:cubicBezTo>
                <a:cubicBezTo>
                  <a:pt x="4941" y="2478"/>
                  <a:pt x="4941" y="2478"/>
                  <a:pt x="4941" y="2478"/>
                </a:cubicBezTo>
                <a:cubicBezTo>
                  <a:pt x="4941" y="2491"/>
                  <a:pt x="4931" y="2501"/>
                  <a:pt x="4918" y="2501"/>
                </a:cubicBezTo>
                <a:close/>
                <a:moveTo>
                  <a:pt x="26" y="2379"/>
                </a:moveTo>
                <a:cubicBezTo>
                  <a:pt x="25" y="2379"/>
                  <a:pt x="25" y="2379"/>
                  <a:pt x="24" y="2379"/>
                </a:cubicBezTo>
                <a:cubicBezTo>
                  <a:pt x="12" y="2378"/>
                  <a:pt x="2" y="2367"/>
                  <a:pt x="3" y="2355"/>
                </a:cubicBezTo>
                <a:cubicBezTo>
                  <a:pt x="3" y="2347"/>
                  <a:pt x="3" y="2347"/>
                  <a:pt x="3" y="2347"/>
                </a:cubicBezTo>
                <a:cubicBezTo>
                  <a:pt x="4" y="2334"/>
                  <a:pt x="14" y="2324"/>
                  <a:pt x="27" y="2325"/>
                </a:cubicBezTo>
                <a:cubicBezTo>
                  <a:pt x="40" y="2326"/>
                  <a:pt x="49" y="2336"/>
                  <a:pt x="49" y="2349"/>
                </a:cubicBezTo>
                <a:cubicBezTo>
                  <a:pt x="49" y="2357"/>
                  <a:pt x="49" y="2357"/>
                  <a:pt x="49" y="2357"/>
                </a:cubicBezTo>
                <a:cubicBezTo>
                  <a:pt x="48" y="2369"/>
                  <a:pt x="38" y="2379"/>
                  <a:pt x="26" y="2379"/>
                </a:cubicBezTo>
                <a:close/>
                <a:moveTo>
                  <a:pt x="4913" y="2340"/>
                </a:moveTo>
                <a:cubicBezTo>
                  <a:pt x="4901" y="2340"/>
                  <a:pt x="4891" y="2331"/>
                  <a:pt x="4890" y="2318"/>
                </a:cubicBezTo>
                <a:cubicBezTo>
                  <a:pt x="4890" y="2311"/>
                  <a:pt x="4890" y="2311"/>
                  <a:pt x="4890" y="2311"/>
                </a:cubicBezTo>
                <a:cubicBezTo>
                  <a:pt x="4889" y="2298"/>
                  <a:pt x="4899" y="2287"/>
                  <a:pt x="4911" y="2286"/>
                </a:cubicBezTo>
                <a:cubicBezTo>
                  <a:pt x="4924" y="2286"/>
                  <a:pt x="4935" y="2295"/>
                  <a:pt x="4936" y="2308"/>
                </a:cubicBezTo>
                <a:cubicBezTo>
                  <a:pt x="4936" y="2315"/>
                  <a:pt x="4936" y="2315"/>
                  <a:pt x="4936" y="2315"/>
                </a:cubicBezTo>
                <a:cubicBezTo>
                  <a:pt x="4937" y="2328"/>
                  <a:pt x="4927" y="2339"/>
                  <a:pt x="4915" y="2340"/>
                </a:cubicBezTo>
                <a:cubicBezTo>
                  <a:pt x="4914" y="2340"/>
                  <a:pt x="4914" y="2340"/>
                  <a:pt x="4913" y="2340"/>
                </a:cubicBezTo>
                <a:close/>
                <a:moveTo>
                  <a:pt x="35" y="2249"/>
                </a:moveTo>
                <a:cubicBezTo>
                  <a:pt x="34" y="2249"/>
                  <a:pt x="34" y="2249"/>
                  <a:pt x="33" y="2249"/>
                </a:cubicBezTo>
                <a:cubicBezTo>
                  <a:pt x="20" y="2248"/>
                  <a:pt x="11" y="2236"/>
                  <a:pt x="12" y="2224"/>
                </a:cubicBezTo>
                <a:cubicBezTo>
                  <a:pt x="13" y="2216"/>
                  <a:pt x="13" y="2216"/>
                  <a:pt x="13" y="2216"/>
                </a:cubicBezTo>
                <a:cubicBezTo>
                  <a:pt x="14" y="2204"/>
                  <a:pt x="25" y="2194"/>
                  <a:pt x="38" y="2196"/>
                </a:cubicBezTo>
                <a:cubicBezTo>
                  <a:pt x="51" y="2197"/>
                  <a:pt x="60" y="2208"/>
                  <a:pt x="59" y="2221"/>
                </a:cubicBezTo>
                <a:cubicBezTo>
                  <a:pt x="58" y="2228"/>
                  <a:pt x="58" y="2228"/>
                  <a:pt x="58" y="2228"/>
                </a:cubicBezTo>
                <a:cubicBezTo>
                  <a:pt x="57" y="2240"/>
                  <a:pt x="47" y="2249"/>
                  <a:pt x="35" y="2249"/>
                </a:cubicBezTo>
                <a:close/>
                <a:moveTo>
                  <a:pt x="4902" y="2210"/>
                </a:moveTo>
                <a:cubicBezTo>
                  <a:pt x="4890" y="2210"/>
                  <a:pt x="4880" y="2202"/>
                  <a:pt x="4879" y="2190"/>
                </a:cubicBezTo>
                <a:cubicBezTo>
                  <a:pt x="4878" y="2182"/>
                  <a:pt x="4878" y="2182"/>
                  <a:pt x="4878" y="2182"/>
                </a:cubicBezTo>
                <a:cubicBezTo>
                  <a:pt x="4877" y="2170"/>
                  <a:pt x="4886" y="2158"/>
                  <a:pt x="4898" y="2157"/>
                </a:cubicBezTo>
                <a:cubicBezTo>
                  <a:pt x="4911" y="2155"/>
                  <a:pt x="4922" y="2164"/>
                  <a:pt x="4924" y="2177"/>
                </a:cubicBezTo>
                <a:cubicBezTo>
                  <a:pt x="4925" y="2185"/>
                  <a:pt x="4925" y="2185"/>
                  <a:pt x="4925" y="2185"/>
                </a:cubicBezTo>
                <a:cubicBezTo>
                  <a:pt x="4926" y="2197"/>
                  <a:pt x="4917" y="2209"/>
                  <a:pt x="4904" y="2210"/>
                </a:cubicBezTo>
                <a:cubicBezTo>
                  <a:pt x="4903" y="2210"/>
                  <a:pt x="4903" y="2210"/>
                  <a:pt x="4902" y="2210"/>
                </a:cubicBezTo>
                <a:close/>
                <a:moveTo>
                  <a:pt x="51" y="2120"/>
                </a:moveTo>
                <a:cubicBezTo>
                  <a:pt x="50" y="2120"/>
                  <a:pt x="49" y="2120"/>
                  <a:pt x="48" y="2120"/>
                </a:cubicBezTo>
                <a:cubicBezTo>
                  <a:pt x="35" y="2118"/>
                  <a:pt x="27" y="2106"/>
                  <a:pt x="29" y="2093"/>
                </a:cubicBezTo>
                <a:cubicBezTo>
                  <a:pt x="30" y="2086"/>
                  <a:pt x="30" y="2086"/>
                  <a:pt x="30" y="2086"/>
                </a:cubicBezTo>
                <a:cubicBezTo>
                  <a:pt x="32" y="2073"/>
                  <a:pt x="43" y="2065"/>
                  <a:pt x="56" y="2067"/>
                </a:cubicBezTo>
                <a:cubicBezTo>
                  <a:pt x="68" y="2069"/>
                  <a:pt x="77" y="2080"/>
                  <a:pt x="75" y="2093"/>
                </a:cubicBezTo>
                <a:cubicBezTo>
                  <a:pt x="74" y="2100"/>
                  <a:pt x="74" y="2100"/>
                  <a:pt x="74" y="2100"/>
                </a:cubicBezTo>
                <a:cubicBezTo>
                  <a:pt x="72" y="2112"/>
                  <a:pt x="62" y="2120"/>
                  <a:pt x="51" y="2120"/>
                </a:cubicBezTo>
                <a:close/>
                <a:moveTo>
                  <a:pt x="4884" y="2082"/>
                </a:moveTo>
                <a:cubicBezTo>
                  <a:pt x="4873" y="2082"/>
                  <a:pt x="4863" y="2074"/>
                  <a:pt x="4861" y="2062"/>
                </a:cubicBezTo>
                <a:cubicBezTo>
                  <a:pt x="4860" y="2055"/>
                  <a:pt x="4860" y="2055"/>
                  <a:pt x="4860" y="2055"/>
                </a:cubicBezTo>
                <a:cubicBezTo>
                  <a:pt x="4857" y="2043"/>
                  <a:pt x="4866" y="2031"/>
                  <a:pt x="4878" y="2028"/>
                </a:cubicBezTo>
                <a:cubicBezTo>
                  <a:pt x="4891" y="2026"/>
                  <a:pt x="4903" y="2035"/>
                  <a:pt x="4905" y="2047"/>
                </a:cubicBezTo>
                <a:cubicBezTo>
                  <a:pt x="4906" y="2055"/>
                  <a:pt x="4906" y="2055"/>
                  <a:pt x="4906" y="2055"/>
                </a:cubicBezTo>
                <a:cubicBezTo>
                  <a:pt x="4908" y="2067"/>
                  <a:pt x="4900" y="2079"/>
                  <a:pt x="4887" y="2081"/>
                </a:cubicBezTo>
                <a:cubicBezTo>
                  <a:pt x="4886" y="2081"/>
                  <a:pt x="4885" y="2082"/>
                  <a:pt x="4884" y="2082"/>
                </a:cubicBezTo>
                <a:close/>
                <a:moveTo>
                  <a:pt x="74" y="1992"/>
                </a:moveTo>
                <a:cubicBezTo>
                  <a:pt x="73" y="1992"/>
                  <a:pt x="71" y="1992"/>
                  <a:pt x="70" y="1991"/>
                </a:cubicBezTo>
                <a:cubicBezTo>
                  <a:pt x="57" y="1989"/>
                  <a:pt x="49" y="1977"/>
                  <a:pt x="52" y="1964"/>
                </a:cubicBezTo>
                <a:cubicBezTo>
                  <a:pt x="53" y="1957"/>
                  <a:pt x="53" y="1957"/>
                  <a:pt x="53" y="1957"/>
                </a:cubicBezTo>
                <a:cubicBezTo>
                  <a:pt x="56" y="1944"/>
                  <a:pt x="68" y="1936"/>
                  <a:pt x="81" y="1939"/>
                </a:cubicBezTo>
                <a:cubicBezTo>
                  <a:pt x="93" y="1942"/>
                  <a:pt x="101" y="1954"/>
                  <a:pt x="98" y="1966"/>
                </a:cubicBezTo>
                <a:cubicBezTo>
                  <a:pt x="97" y="1974"/>
                  <a:pt x="97" y="1974"/>
                  <a:pt x="97" y="1974"/>
                </a:cubicBezTo>
                <a:cubicBezTo>
                  <a:pt x="95" y="1984"/>
                  <a:pt x="85" y="1992"/>
                  <a:pt x="74" y="1992"/>
                </a:cubicBezTo>
                <a:close/>
                <a:moveTo>
                  <a:pt x="4858" y="1954"/>
                </a:moveTo>
                <a:cubicBezTo>
                  <a:pt x="4848" y="1954"/>
                  <a:pt x="4838" y="1947"/>
                  <a:pt x="4836" y="1936"/>
                </a:cubicBezTo>
                <a:cubicBezTo>
                  <a:pt x="4834" y="1929"/>
                  <a:pt x="4834" y="1929"/>
                  <a:pt x="4834" y="1929"/>
                </a:cubicBezTo>
                <a:cubicBezTo>
                  <a:pt x="4832" y="1916"/>
                  <a:pt x="4839" y="1904"/>
                  <a:pt x="4852" y="1901"/>
                </a:cubicBezTo>
                <a:cubicBezTo>
                  <a:pt x="4864" y="1898"/>
                  <a:pt x="4876" y="1906"/>
                  <a:pt x="4879" y="1919"/>
                </a:cubicBezTo>
                <a:cubicBezTo>
                  <a:pt x="4881" y="1926"/>
                  <a:pt x="4881" y="1926"/>
                  <a:pt x="4881" y="1926"/>
                </a:cubicBezTo>
                <a:cubicBezTo>
                  <a:pt x="4884" y="1938"/>
                  <a:pt x="4876" y="1951"/>
                  <a:pt x="4863" y="1953"/>
                </a:cubicBezTo>
                <a:cubicBezTo>
                  <a:pt x="4862" y="1954"/>
                  <a:pt x="4860" y="1954"/>
                  <a:pt x="4858" y="1954"/>
                </a:cubicBezTo>
                <a:close/>
                <a:moveTo>
                  <a:pt x="104" y="1865"/>
                </a:moveTo>
                <a:cubicBezTo>
                  <a:pt x="102" y="1865"/>
                  <a:pt x="100" y="1865"/>
                  <a:pt x="98" y="1865"/>
                </a:cubicBezTo>
                <a:cubicBezTo>
                  <a:pt x="86" y="1861"/>
                  <a:pt x="79" y="1849"/>
                  <a:pt x="82" y="1837"/>
                </a:cubicBezTo>
                <a:cubicBezTo>
                  <a:pt x="84" y="1830"/>
                  <a:pt x="84" y="1830"/>
                  <a:pt x="84" y="1830"/>
                </a:cubicBezTo>
                <a:cubicBezTo>
                  <a:pt x="87" y="1818"/>
                  <a:pt x="100" y="1810"/>
                  <a:pt x="112" y="1813"/>
                </a:cubicBezTo>
                <a:cubicBezTo>
                  <a:pt x="124" y="1817"/>
                  <a:pt x="132" y="1829"/>
                  <a:pt x="128" y="1841"/>
                </a:cubicBezTo>
                <a:cubicBezTo>
                  <a:pt x="126" y="1848"/>
                  <a:pt x="126" y="1848"/>
                  <a:pt x="126" y="1848"/>
                </a:cubicBezTo>
                <a:cubicBezTo>
                  <a:pt x="124" y="1859"/>
                  <a:pt x="114" y="1865"/>
                  <a:pt x="104" y="1865"/>
                </a:cubicBezTo>
                <a:close/>
                <a:moveTo>
                  <a:pt x="4826" y="1828"/>
                </a:moveTo>
                <a:cubicBezTo>
                  <a:pt x="4816" y="1828"/>
                  <a:pt x="4807" y="1821"/>
                  <a:pt x="4804" y="1811"/>
                </a:cubicBezTo>
                <a:cubicBezTo>
                  <a:pt x="4802" y="1804"/>
                  <a:pt x="4802" y="1804"/>
                  <a:pt x="4802" y="1804"/>
                </a:cubicBezTo>
                <a:cubicBezTo>
                  <a:pt x="4799" y="1792"/>
                  <a:pt x="4806" y="1779"/>
                  <a:pt x="4818" y="1775"/>
                </a:cubicBezTo>
                <a:cubicBezTo>
                  <a:pt x="4830" y="1772"/>
                  <a:pt x="4843" y="1779"/>
                  <a:pt x="4847" y="1791"/>
                </a:cubicBezTo>
                <a:cubicBezTo>
                  <a:pt x="4849" y="1799"/>
                  <a:pt x="4849" y="1799"/>
                  <a:pt x="4849" y="1799"/>
                </a:cubicBezTo>
                <a:cubicBezTo>
                  <a:pt x="4852" y="1811"/>
                  <a:pt x="4845" y="1824"/>
                  <a:pt x="4833" y="1827"/>
                </a:cubicBezTo>
                <a:cubicBezTo>
                  <a:pt x="4831" y="1828"/>
                  <a:pt x="4829" y="1828"/>
                  <a:pt x="4826" y="1828"/>
                </a:cubicBezTo>
                <a:close/>
                <a:moveTo>
                  <a:pt x="141" y="1741"/>
                </a:moveTo>
                <a:cubicBezTo>
                  <a:pt x="139" y="1741"/>
                  <a:pt x="136" y="1740"/>
                  <a:pt x="134" y="1739"/>
                </a:cubicBezTo>
                <a:cubicBezTo>
                  <a:pt x="122" y="1736"/>
                  <a:pt x="115" y="1723"/>
                  <a:pt x="119" y="1711"/>
                </a:cubicBezTo>
                <a:cubicBezTo>
                  <a:pt x="121" y="1703"/>
                  <a:pt x="121" y="1703"/>
                  <a:pt x="121" y="1703"/>
                </a:cubicBezTo>
                <a:cubicBezTo>
                  <a:pt x="125" y="1691"/>
                  <a:pt x="138" y="1685"/>
                  <a:pt x="150" y="1688"/>
                </a:cubicBezTo>
                <a:cubicBezTo>
                  <a:pt x="162" y="1692"/>
                  <a:pt x="169" y="1705"/>
                  <a:pt x="165" y="1717"/>
                </a:cubicBezTo>
                <a:cubicBezTo>
                  <a:pt x="163" y="1725"/>
                  <a:pt x="163" y="1725"/>
                  <a:pt x="163" y="1725"/>
                </a:cubicBezTo>
                <a:cubicBezTo>
                  <a:pt x="160" y="1734"/>
                  <a:pt x="151" y="1741"/>
                  <a:pt x="141" y="1741"/>
                </a:cubicBezTo>
                <a:close/>
                <a:moveTo>
                  <a:pt x="4788" y="1704"/>
                </a:moveTo>
                <a:cubicBezTo>
                  <a:pt x="4778" y="1704"/>
                  <a:pt x="4769" y="1698"/>
                  <a:pt x="4766" y="1688"/>
                </a:cubicBezTo>
                <a:cubicBezTo>
                  <a:pt x="4764" y="1681"/>
                  <a:pt x="4764" y="1681"/>
                  <a:pt x="4764" y="1681"/>
                </a:cubicBezTo>
                <a:cubicBezTo>
                  <a:pt x="4760" y="1669"/>
                  <a:pt x="4766" y="1656"/>
                  <a:pt x="4778" y="1652"/>
                </a:cubicBezTo>
                <a:cubicBezTo>
                  <a:pt x="4790" y="1648"/>
                  <a:pt x="4803" y="1654"/>
                  <a:pt x="4807" y="1666"/>
                </a:cubicBezTo>
                <a:cubicBezTo>
                  <a:pt x="4810" y="1673"/>
                  <a:pt x="4810" y="1673"/>
                  <a:pt x="4810" y="1673"/>
                </a:cubicBezTo>
                <a:cubicBezTo>
                  <a:pt x="4814" y="1685"/>
                  <a:pt x="4807" y="1698"/>
                  <a:pt x="4795" y="1702"/>
                </a:cubicBezTo>
                <a:cubicBezTo>
                  <a:pt x="4793" y="1703"/>
                  <a:pt x="4790" y="1704"/>
                  <a:pt x="4788" y="1704"/>
                </a:cubicBezTo>
                <a:close/>
                <a:moveTo>
                  <a:pt x="184" y="1618"/>
                </a:moveTo>
                <a:cubicBezTo>
                  <a:pt x="181" y="1618"/>
                  <a:pt x="179" y="1617"/>
                  <a:pt x="176" y="1616"/>
                </a:cubicBezTo>
                <a:cubicBezTo>
                  <a:pt x="164" y="1612"/>
                  <a:pt x="158" y="1598"/>
                  <a:pt x="163" y="1586"/>
                </a:cubicBezTo>
                <a:cubicBezTo>
                  <a:pt x="166" y="1579"/>
                  <a:pt x="166" y="1579"/>
                  <a:pt x="166" y="1579"/>
                </a:cubicBezTo>
                <a:cubicBezTo>
                  <a:pt x="170" y="1567"/>
                  <a:pt x="183" y="1562"/>
                  <a:pt x="195" y="1566"/>
                </a:cubicBezTo>
                <a:cubicBezTo>
                  <a:pt x="207" y="1571"/>
                  <a:pt x="213" y="1584"/>
                  <a:pt x="208" y="1596"/>
                </a:cubicBezTo>
                <a:cubicBezTo>
                  <a:pt x="206" y="1603"/>
                  <a:pt x="206" y="1603"/>
                  <a:pt x="206" y="1603"/>
                </a:cubicBezTo>
                <a:cubicBezTo>
                  <a:pt x="202" y="1612"/>
                  <a:pt x="193" y="1618"/>
                  <a:pt x="184" y="1618"/>
                </a:cubicBezTo>
                <a:close/>
                <a:moveTo>
                  <a:pt x="4743" y="1582"/>
                </a:moveTo>
                <a:cubicBezTo>
                  <a:pt x="4734" y="1582"/>
                  <a:pt x="4725" y="1576"/>
                  <a:pt x="4721" y="1567"/>
                </a:cubicBezTo>
                <a:cubicBezTo>
                  <a:pt x="4719" y="1560"/>
                  <a:pt x="4719" y="1560"/>
                  <a:pt x="4719" y="1560"/>
                </a:cubicBezTo>
                <a:cubicBezTo>
                  <a:pt x="4714" y="1549"/>
                  <a:pt x="4719" y="1535"/>
                  <a:pt x="4731" y="1530"/>
                </a:cubicBezTo>
                <a:cubicBezTo>
                  <a:pt x="4743" y="1526"/>
                  <a:pt x="4756" y="1531"/>
                  <a:pt x="4761" y="1543"/>
                </a:cubicBezTo>
                <a:cubicBezTo>
                  <a:pt x="4764" y="1550"/>
                  <a:pt x="4764" y="1550"/>
                  <a:pt x="4764" y="1550"/>
                </a:cubicBezTo>
                <a:cubicBezTo>
                  <a:pt x="4769" y="1562"/>
                  <a:pt x="4763" y="1575"/>
                  <a:pt x="4751" y="1580"/>
                </a:cubicBezTo>
                <a:cubicBezTo>
                  <a:pt x="4748" y="1581"/>
                  <a:pt x="4745" y="1582"/>
                  <a:pt x="4743" y="1582"/>
                </a:cubicBezTo>
                <a:close/>
                <a:moveTo>
                  <a:pt x="234" y="1497"/>
                </a:moveTo>
                <a:cubicBezTo>
                  <a:pt x="231" y="1497"/>
                  <a:pt x="228" y="1497"/>
                  <a:pt x="225" y="1495"/>
                </a:cubicBezTo>
                <a:cubicBezTo>
                  <a:pt x="213" y="1490"/>
                  <a:pt x="208" y="1477"/>
                  <a:pt x="213" y="1465"/>
                </a:cubicBezTo>
                <a:cubicBezTo>
                  <a:pt x="216" y="1458"/>
                  <a:pt x="216" y="1458"/>
                  <a:pt x="216" y="1458"/>
                </a:cubicBezTo>
                <a:cubicBezTo>
                  <a:pt x="222" y="1446"/>
                  <a:pt x="235" y="1441"/>
                  <a:pt x="247" y="1446"/>
                </a:cubicBezTo>
                <a:cubicBezTo>
                  <a:pt x="258" y="1452"/>
                  <a:pt x="263" y="1465"/>
                  <a:pt x="258" y="1477"/>
                </a:cubicBezTo>
                <a:cubicBezTo>
                  <a:pt x="255" y="1484"/>
                  <a:pt x="255" y="1484"/>
                  <a:pt x="255" y="1484"/>
                </a:cubicBezTo>
                <a:cubicBezTo>
                  <a:pt x="251" y="1492"/>
                  <a:pt x="243" y="1497"/>
                  <a:pt x="234" y="1497"/>
                </a:cubicBezTo>
                <a:close/>
                <a:moveTo>
                  <a:pt x="4691" y="1463"/>
                </a:moveTo>
                <a:cubicBezTo>
                  <a:pt x="4682" y="1463"/>
                  <a:pt x="4674" y="1458"/>
                  <a:pt x="4670" y="1449"/>
                </a:cubicBezTo>
                <a:cubicBezTo>
                  <a:pt x="4667" y="1443"/>
                  <a:pt x="4667" y="1443"/>
                  <a:pt x="4667" y="1443"/>
                </a:cubicBezTo>
                <a:cubicBezTo>
                  <a:pt x="4662" y="1431"/>
                  <a:pt x="4667" y="1417"/>
                  <a:pt x="4678" y="1412"/>
                </a:cubicBezTo>
                <a:cubicBezTo>
                  <a:pt x="4690" y="1407"/>
                  <a:pt x="4703" y="1412"/>
                  <a:pt x="4709" y="1423"/>
                </a:cubicBezTo>
                <a:cubicBezTo>
                  <a:pt x="4712" y="1430"/>
                  <a:pt x="4712" y="1430"/>
                  <a:pt x="4712" y="1430"/>
                </a:cubicBezTo>
                <a:cubicBezTo>
                  <a:pt x="4717" y="1442"/>
                  <a:pt x="4712" y="1455"/>
                  <a:pt x="4701" y="1461"/>
                </a:cubicBezTo>
                <a:cubicBezTo>
                  <a:pt x="4698" y="1462"/>
                  <a:pt x="4694" y="1463"/>
                  <a:pt x="4691" y="1463"/>
                </a:cubicBezTo>
                <a:close/>
                <a:moveTo>
                  <a:pt x="290" y="1380"/>
                </a:moveTo>
                <a:cubicBezTo>
                  <a:pt x="287" y="1380"/>
                  <a:pt x="283" y="1379"/>
                  <a:pt x="280" y="1377"/>
                </a:cubicBezTo>
                <a:cubicBezTo>
                  <a:pt x="269" y="1371"/>
                  <a:pt x="264" y="1358"/>
                  <a:pt x="270" y="1346"/>
                </a:cubicBezTo>
                <a:cubicBezTo>
                  <a:pt x="273" y="1339"/>
                  <a:pt x="273" y="1339"/>
                  <a:pt x="273" y="1339"/>
                </a:cubicBezTo>
                <a:cubicBezTo>
                  <a:pt x="279" y="1328"/>
                  <a:pt x="293" y="1324"/>
                  <a:pt x="304" y="1330"/>
                </a:cubicBezTo>
                <a:cubicBezTo>
                  <a:pt x="316" y="1335"/>
                  <a:pt x="320" y="1349"/>
                  <a:pt x="314" y="1360"/>
                </a:cubicBezTo>
                <a:cubicBezTo>
                  <a:pt x="311" y="1367"/>
                  <a:pt x="311" y="1367"/>
                  <a:pt x="311" y="1367"/>
                </a:cubicBezTo>
                <a:cubicBezTo>
                  <a:pt x="307" y="1375"/>
                  <a:pt x="299" y="1380"/>
                  <a:pt x="290" y="1380"/>
                </a:cubicBezTo>
                <a:close/>
                <a:moveTo>
                  <a:pt x="4633" y="1346"/>
                </a:moveTo>
                <a:cubicBezTo>
                  <a:pt x="4625" y="1346"/>
                  <a:pt x="4617" y="1342"/>
                  <a:pt x="4613" y="1334"/>
                </a:cubicBezTo>
                <a:cubicBezTo>
                  <a:pt x="4609" y="1328"/>
                  <a:pt x="4609" y="1328"/>
                  <a:pt x="4609" y="1328"/>
                </a:cubicBezTo>
                <a:cubicBezTo>
                  <a:pt x="4603" y="1316"/>
                  <a:pt x="4608" y="1302"/>
                  <a:pt x="4619" y="1296"/>
                </a:cubicBezTo>
                <a:cubicBezTo>
                  <a:pt x="4630" y="1290"/>
                  <a:pt x="4644" y="1295"/>
                  <a:pt x="4650" y="1306"/>
                </a:cubicBezTo>
                <a:cubicBezTo>
                  <a:pt x="4654" y="1313"/>
                  <a:pt x="4654" y="1313"/>
                  <a:pt x="4654" y="1313"/>
                </a:cubicBezTo>
                <a:cubicBezTo>
                  <a:pt x="4659" y="1324"/>
                  <a:pt x="4655" y="1338"/>
                  <a:pt x="4644" y="1344"/>
                </a:cubicBezTo>
                <a:cubicBezTo>
                  <a:pt x="4641" y="1346"/>
                  <a:pt x="4637" y="1346"/>
                  <a:pt x="4633" y="1346"/>
                </a:cubicBezTo>
                <a:close/>
                <a:moveTo>
                  <a:pt x="353" y="1265"/>
                </a:moveTo>
                <a:cubicBezTo>
                  <a:pt x="349" y="1265"/>
                  <a:pt x="345" y="1264"/>
                  <a:pt x="341" y="1262"/>
                </a:cubicBezTo>
                <a:cubicBezTo>
                  <a:pt x="330" y="1256"/>
                  <a:pt x="327" y="1242"/>
                  <a:pt x="333" y="1231"/>
                </a:cubicBezTo>
                <a:cubicBezTo>
                  <a:pt x="337" y="1224"/>
                  <a:pt x="337" y="1224"/>
                  <a:pt x="337" y="1224"/>
                </a:cubicBezTo>
                <a:cubicBezTo>
                  <a:pt x="343" y="1213"/>
                  <a:pt x="357" y="1210"/>
                  <a:pt x="368" y="1216"/>
                </a:cubicBezTo>
                <a:cubicBezTo>
                  <a:pt x="379" y="1222"/>
                  <a:pt x="383" y="1236"/>
                  <a:pt x="376" y="1247"/>
                </a:cubicBezTo>
                <a:cubicBezTo>
                  <a:pt x="373" y="1254"/>
                  <a:pt x="373" y="1254"/>
                  <a:pt x="373" y="1254"/>
                </a:cubicBezTo>
                <a:cubicBezTo>
                  <a:pt x="368" y="1261"/>
                  <a:pt x="361" y="1265"/>
                  <a:pt x="353" y="1265"/>
                </a:cubicBezTo>
                <a:close/>
                <a:moveTo>
                  <a:pt x="4569" y="1233"/>
                </a:moveTo>
                <a:cubicBezTo>
                  <a:pt x="4562" y="1233"/>
                  <a:pt x="4554" y="1229"/>
                  <a:pt x="4550" y="1222"/>
                </a:cubicBezTo>
                <a:cubicBezTo>
                  <a:pt x="4546" y="1216"/>
                  <a:pt x="4546" y="1216"/>
                  <a:pt x="4546" y="1216"/>
                </a:cubicBezTo>
                <a:cubicBezTo>
                  <a:pt x="4539" y="1205"/>
                  <a:pt x="4543" y="1191"/>
                  <a:pt x="4553" y="1184"/>
                </a:cubicBezTo>
                <a:cubicBezTo>
                  <a:pt x="4564" y="1178"/>
                  <a:pt x="4578" y="1181"/>
                  <a:pt x="4585" y="1192"/>
                </a:cubicBezTo>
                <a:cubicBezTo>
                  <a:pt x="4589" y="1199"/>
                  <a:pt x="4589" y="1199"/>
                  <a:pt x="4589" y="1199"/>
                </a:cubicBezTo>
                <a:cubicBezTo>
                  <a:pt x="4596" y="1209"/>
                  <a:pt x="4592" y="1223"/>
                  <a:pt x="4581" y="1230"/>
                </a:cubicBezTo>
                <a:cubicBezTo>
                  <a:pt x="4578" y="1232"/>
                  <a:pt x="4573" y="1233"/>
                  <a:pt x="4569" y="1233"/>
                </a:cubicBezTo>
                <a:close/>
                <a:moveTo>
                  <a:pt x="421" y="1155"/>
                </a:moveTo>
                <a:cubicBezTo>
                  <a:pt x="417" y="1155"/>
                  <a:pt x="412" y="1153"/>
                  <a:pt x="409" y="1151"/>
                </a:cubicBezTo>
                <a:cubicBezTo>
                  <a:pt x="398" y="1144"/>
                  <a:pt x="395" y="1130"/>
                  <a:pt x="402" y="1119"/>
                </a:cubicBezTo>
                <a:cubicBezTo>
                  <a:pt x="406" y="1113"/>
                  <a:pt x="406" y="1113"/>
                  <a:pt x="406" y="1113"/>
                </a:cubicBezTo>
                <a:cubicBezTo>
                  <a:pt x="413" y="1102"/>
                  <a:pt x="427" y="1099"/>
                  <a:pt x="438" y="1106"/>
                </a:cubicBezTo>
                <a:cubicBezTo>
                  <a:pt x="449" y="1113"/>
                  <a:pt x="451" y="1127"/>
                  <a:pt x="444" y="1138"/>
                </a:cubicBezTo>
                <a:cubicBezTo>
                  <a:pt x="440" y="1144"/>
                  <a:pt x="440" y="1144"/>
                  <a:pt x="440" y="1144"/>
                </a:cubicBezTo>
                <a:cubicBezTo>
                  <a:pt x="436" y="1151"/>
                  <a:pt x="429" y="1155"/>
                  <a:pt x="421" y="1155"/>
                </a:cubicBezTo>
                <a:close/>
                <a:moveTo>
                  <a:pt x="4499" y="1124"/>
                </a:moveTo>
                <a:cubicBezTo>
                  <a:pt x="4492" y="1124"/>
                  <a:pt x="4485" y="1120"/>
                  <a:pt x="4480" y="1114"/>
                </a:cubicBezTo>
                <a:cubicBezTo>
                  <a:pt x="4476" y="1108"/>
                  <a:pt x="4476" y="1108"/>
                  <a:pt x="4476" y="1108"/>
                </a:cubicBezTo>
                <a:cubicBezTo>
                  <a:pt x="4469" y="1097"/>
                  <a:pt x="4472" y="1083"/>
                  <a:pt x="4482" y="1076"/>
                </a:cubicBezTo>
                <a:cubicBezTo>
                  <a:pt x="4493" y="1068"/>
                  <a:pt x="4507" y="1071"/>
                  <a:pt x="4514" y="1082"/>
                </a:cubicBezTo>
                <a:cubicBezTo>
                  <a:pt x="4518" y="1088"/>
                  <a:pt x="4518" y="1088"/>
                  <a:pt x="4518" y="1088"/>
                </a:cubicBezTo>
                <a:cubicBezTo>
                  <a:pt x="4526" y="1098"/>
                  <a:pt x="4523" y="1113"/>
                  <a:pt x="4512" y="1120"/>
                </a:cubicBezTo>
                <a:cubicBezTo>
                  <a:pt x="4508" y="1123"/>
                  <a:pt x="4504" y="1124"/>
                  <a:pt x="4499" y="1124"/>
                </a:cubicBezTo>
                <a:close/>
                <a:moveTo>
                  <a:pt x="495" y="1048"/>
                </a:moveTo>
                <a:cubicBezTo>
                  <a:pt x="491" y="1048"/>
                  <a:pt x="486" y="1046"/>
                  <a:pt x="482" y="1043"/>
                </a:cubicBezTo>
                <a:cubicBezTo>
                  <a:pt x="471" y="1036"/>
                  <a:pt x="469" y="1021"/>
                  <a:pt x="477" y="1011"/>
                </a:cubicBezTo>
                <a:cubicBezTo>
                  <a:pt x="481" y="1005"/>
                  <a:pt x="481" y="1005"/>
                  <a:pt x="481" y="1005"/>
                </a:cubicBezTo>
                <a:cubicBezTo>
                  <a:pt x="489" y="995"/>
                  <a:pt x="503" y="992"/>
                  <a:pt x="513" y="1000"/>
                </a:cubicBezTo>
                <a:cubicBezTo>
                  <a:pt x="524" y="1008"/>
                  <a:pt x="526" y="1022"/>
                  <a:pt x="518" y="1032"/>
                </a:cubicBezTo>
                <a:cubicBezTo>
                  <a:pt x="514" y="1038"/>
                  <a:pt x="514" y="1038"/>
                  <a:pt x="514" y="1038"/>
                </a:cubicBezTo>
                <a:cubicBezTo>
                  <a:pt x="509" y="1044"/>
                  <a:pt x="502" y="1048"/>
                  <a:pt x="495" y="1048"/>
                </a:cubicBezTo>
                <a:close/>
                <a:moveTo>
                  <a:pt x="4424" y="1018"/>
                </a:moveTo>
                <a:cubicBezTo>
                  <a:pt x="4417" y="1018"/>
                  <a:pt x="4410" y="1015"/>
                  <a:pt x="4405" y="1009"/>
                </a:cubicBezTo>
                <a:cubicBezTo>
                  <a:pt x="4401" y="1003"/>
                  <a:pt x="4401" y="1003"/>
                  <a:pt x="4401" y="1003"/>
                </a:cubicBezTo>
                <a:cubicBezTo>
                  <a:pt x="4393" y="993"/>
                  <a:pt x="4395" y="978"/>
                  <a:pt x="4405" y="971"/>
                </a:cubicBezTo>
                <a:cubicBezTo>
                  <a:pt x="4415" y="963"/>
                  <a:pt x="4430" y="965"/>
                  <a:pt x="4437" y="975"/>
                </a:cubicBezTo>
                <a:cubicBezTo>
                  <a:pt x="4442" y="981"/>
                  <a:pt x="4442" y="981"/>
                  <a:pt x="4442" y="981"/>
                </a:cubicBezTo>
                <a:cubicBezTo>
                  <a:pt x="4450" y="991"/>
                  <a:pt x="4448" y="1006"/>
                  <a:pt x="4438" y="1014"/>
                </a:cubicBezTo>
                <a:cubicBezTo>
                  <a:pt x="4434" y="1017"/>
                  <a:pt x="4429" y="1018"/>
                  <a:pt x="4424" y="1018"/>
                </a:cubicBezTo>
                <a:close/>
                <a:moveTo>
                  <a:pt x="575" y="945"/>
                </a:moveTo>
                <a:cubicBezTo>
                  <a:pt x="570" y="945"/>
                  <a:pt x="565" y="943"/>
                  <a:pt x="560" y="940"/>
                </a:cubicBezTo>
                <a:cubicBezTo>
                  <a:pt x="551" y="931"/>
                  <a:pt x="549" y="917"/>
                  <a:pt x="557" y="907"/>
                </a:cubicBezTo>
                <a:cubicBezTo>
                  <a:pt x="562" y="901"/>
                  <a:pt x="562" y="901"/>
                  <a:pt x="562" y="901"/>
                </a:cubicBezTo>
                <a:cubicBezTo>
                  <a:pt x="570" y="891"/>
                  <a:pt x="585" y="890"/>
                  <a:pt x="594" y="898"/>
                </a:cubicBezTo>
                <a:cubicBezTo>
                  <a:pt x="604" y="906"/>
                  <a:pt x="606" y="921"/>
                  <a:pt x="598" y="930"/>
                </a:cubicBezTo>
                <a:cubicBezTo>
                  <a:pt x="593" y="936"/>
                  <a:pt x="593" y="936"/>
                  <a:pt x="593" y="936"/>
                </a:cubicBezTo>
                <a:cubicBezTo>
                  <a:pt x="588" y="942"/>
                  <a:pt x="582" y="945"/>
                  <a:pt x="575" y="945"/>
                </a:cubicBezTo>
                <a:close/>
                <a:moveTo>
                  <a:pt x="4343" y="917"/>
                </a:moveTo>
                <a:cubicBezTo>
                  <a:pt x="4336" y="917"/>
                  <a:pt x="4330" y="914"/>
                  <a:pt x="4325" y="909"/>
                </a:cubicBezTo>
                <a:cubicBezTo>
                  <a:pt x="4320" y="903"/>
                  <a:pt x="4320" y="903"/>
                  <a:pt x="4320" y="903"/>
                </a:cubicBezTo>
                <a:cubicBezTo>
                  <a:pt x="4312" y="893"/>
                  <a:pt x="4313" y="878"/>
                  <a:pt x="4323" y="870"/>
                </a:cubicBezTo>
                <a:cubicBezTo>
                  <a:pt x="4333" y="862"/>
                  <a:pt x="4347" y="863"/>
                  <a:pt x="4355" y="873"/>
                </a:cubicBezTo>
                <a:cubicBezTo>
                  <a:pt x="4360" y="879"/>
                  <a:pt x="4360" y="879"/>
                  <a:pt x="4360" y="879"/>
                </a:cubicBezTo>
                <a:cubicBezTo>
                  <a:pt x="4368" y="888"/>
                  <a:pt x="4367" y="903"/>
                  <a:pt x="4358" y="911"/>
                </a:cubicBezTo>
                <a:cubicBezTo>
                  <a:pt x="4353" y="915"/>
                  <a:pt x="4348" y="917"/>
                  <a:pt x="4343" y="917"/>
                </a:cubicBezTo>
                <a:close/>
                <a:moveTo>
                  <a:pt x="660" y="846"/>
                </a:moveTo>
                <a:cubicBezTo>
                  <a:pt x="654" y="846"/>
                  <a:pt x="649" y="844"/>
                  <a:pt x="645" y="840"/>
                </a:cubicBezTo>
                <a:cubicBezTo>
                  <a:pt x="635" y="832"/>
                  <a:pt x="634" y="817"/>
                  <a:pt x="643" y="808"/>
                </a:cubicBezTo>
                <a:cubicBezTo>
                  <a:pt x="648" y="802"/>
                  <a:pt x="648" y="802"/>
                  <a:pt x="648" y="802"/>
                </a:cubicBezTo>
                <a:cubicBezTo>
                  <a:pt x="657" y="793"/>
                  <a:pt x="671" y="792"/>
                  <a:pt x="681" y="801"/>
                </a:cubicBezTo>
                <a:cubicBezTo>
                  <a:pt x="690" y="809"/>
                  <a:pt x="691" y="824"/>
                  <a:pt x="682" y="833"/>
                </a:cubicBezTo>
                <a:cubicBezTo>
                  <a:pt x="677" y="839"/>
                  <a:pt x="677" y="839"/>
                  <a:pt x="677" y="839"/>
                </a:cubicBezTo>
                <a:cubicBezTo>
                  <a:pt x="672" y="844"/>
                  <a:pt x="666" y="846"/>
                  <a:pt x="660" y="846"/>
                </a:cubicBezTo>
                <a:close/>
                <a:moveTo>
                  <a:pt x="4256" y="819"/>
                </a:moveTo>
                <a:cubicBezTo>
                  <a:pt x="4250" y="819"/>
                  <a:pt x="4244" y="817"/>
                  <a:pt x="4240" y="812"/>
                </a:cubicBezTo>
                <a:cubicBezTo>
                  <a:pt x="4234" y="807"/>
                  <a:pt x="4234" y="807"/>
                  <a:pt x="4234" y="807"/>
                </a:cubicBezTo>
                <a:cubicBezTo>
                  <a:pt x="4226" y="797"/>
                  <a:pt x="4226" y="783"/>
                  <a:pt x="4235" y="774"/>
                </a:cubicBezTo>
                <a:cubicBezTo>
                  <a:pt x="4244" y="766"/>
                  <a:pt x="4259" y="766"/>
                  <a:pt x="4268" y="775"/>
                </a:cubicBezTo>
                <a:cubicBezTo>
                  <a:pt x="4273" y="781"/>
                  <a:pt x="4273" y="781"/>
                  <a:pt x="4273" y="781"/>
                </a:cubicBezTo>
                <a:cubicBezTo>
                  <a:pt x="4282" y="790"/>
                  <a:pt x="4281" y="804"/>
                  <a:pt x="4272" y="813"/>
                </a:cubicBezTo>
                <a:cubicBezTo>
                  <a:pt x="4268" y="817"/>
                  <a:pt x="4262" y="819"/>
                  <a:pt x="4256" y="819"/>
                </a:cubicBezTo>
                <a:close/>
                <a:moveTo>
                  <a:pt x="750" y="752"/>
                </a:moveTo>
                <a:cubicBezTo>
                  <a:pt x="744" y="752"/>
                  <a:pt x="738" y="750"/>
                  <a:pt x="734" y="746"/>
                </a:cubicBezTo>
                <a:cubicBezTo>
                  <a:pt x="725" y="737"/>
                  <a:pt x="725" y="722"/>
                  <a:pt x="734" y="713"/>
                </a:cubicBezTo>
                <a:cubicBezTo>
                  <a:pt x="739" y="708"/>
                  <a:pt x="739" y="708"/>
                  <a:pt x="739" y="708"/>
                </a:cubicBezTo>
                <a:cubicBezTo>
                  <a:pt x="748" y="699"/>
                  <a:pt x="763" y="699"/>
                  <a:pt x="772" y="708"/>
                </a:cubicBezTo>
                <a:cubicBezTo>
                  <a:pt x="781" y="717"/>
                  <a:pt x="781" y="732"/>
                  <a:pt x="772" y="740"/>
                </a:cubicBezTo>
                <a:cubicBezTo>
                  <a:pt x="766" y="746"/>
                  <a:pt x="766" y="746"/>
                  <a:pt x="766" y="746"/>
                </a:cubicBezTo>
                <a:cubicBezTo>
                  <a:pt x="762" y="750"/>
                  <a:pt x="756" y="752"/>
                  <a:pt x="750" y="752"/>
                </a:cubicBezTo>
                <a:close/>
                <a:moveTo>
                  <a:pt x="4165" y="727"/>
                </a:moveTo>
                <a:cubicBezTo>
                  <a:pt x="4159" y="727"/>
                  <a:pt x="4153" y="725"/>
                  <a:pt x="4149" y="721"/>
                </a:cubicBezTo>
                <a:cubicBezTo>
                  <a:pt x="4143" y="715"/>
                  <a:pt x="4143" y="715"/>
                  <a:pt x="4143" y="715"/>
                </a:cubicBezTo>
                <a:cubicBezTo>
                  <a:pt x="4134" y="707"/>
                  <a:pt x="4134" y="692"/>
                  <a:pt x="4143" y="683"/>
                </a:cubicBezTo>
                <a:cubicBezTo>
                  <a:pt x="4151" y="674"/>
                  <a:pt x="4166" y="673"/>
                  <a:pt x="4175" y="682"/>
                </a:cubicBezTo>
                <a:cubicBezTo>
                  <a:pt x="4181" y="687"/>
                  <a:pt x="4181" y="687"/>
                  <a:pt x="4181" y="687"/>
                </a:cubicBezTo>
                <a:cubicBezTo>
                  <a:pt x="4190" y="696"/>
                  <a:pt x="4190" y="711"/>
                  <a:pt x="4181" y="720"/>
                </a:cubicBezTo>
                <a:cubicBezTo>
                  <a:pt x="4177" y="725"/>
                  <a:pt x="4171" y="727"/>
                  <a:pt x="4165" y="727"/>
                </a:cubicBezTo>
                <a:close/>
                <a:moveTo>
                  <a:pt x="845" y="663"/>
                </a:moveTo>
                <a:cubicBezTo>
                  <a:pt x="839" y="663"/>
                  <a:pt x="832" y="661"/>
                  <a:pt x="828" y="656"/>
                </a:cubicBezTo>
                <a:cubicBezTo>
                  <a:pt x="819" y="646"/>
                  <a:pt x="820" y="632"/>
                  <a:pt x="830" y="623"/>
                </a:cubicBezTo>
                <a:cubicBezTo>
                  <a:pt x="835" y="618"/>
                  <a:pt x="835" y="618"/>
                  <a:pt x="835" y="618"/>
                </a:cubicBezTo>
                <a:cubicBezTo>
                  <a:pt x="845" y="610"/>
                  <a:pt x="859" y="611"/>
                  <a:pt x="868" y="620"/>
                </a:cubicBezTo>
                <a:cubicBezTo>
                  <a:pt x="876" y="630"/>
                  <a:pt x="875" y="644"/>
                  <a:pt x="866" y="653"/>
                </a:cubicBezTo>
                <a:cubicBezTo>
                  <a:pt x="860" y="658"/>
                  <a:pt x="860" y="658"/>
                  <a:pt x="860" y="658"/>
                </a:cubicBezTo>
                <a:cubicBezTo>
                  <a:pt x="856" y="662"/>
                  <a:pt x="850" y="663"/>
                  <a:pt x="845" y="663"/>
                </a:cubicBezTo>
                <a:close/>
                <a:moveTo>
                  <a:pt x="4069" y="639"/>
                </a:moveTo>
                <a:cubicBezTo>
                  <a:pt x="4063" y="639"/>
                  <a:pt x="4058" y="638"/>
                  <a:pt x="4054" y="634"/>
                </a:cubicBezTo>
                <a:cubicBezTo>
                  <a:pt x="4048" y="629"/>
                  <a:pt x="4048" y="629"/>
                  <a:pt x="4048" y="629"/>
                </a:cubicBezTo>
                <a:cubicBezTo>
                  <a:pt x="4038" y="621"/>
                  <a:pt x="4037" y="606"/>
                  <a:pt x="4045" y="597"/>
                </a:cubicBezTo>
                <a:cubicBezTo>
                  <a:pt x="4054" y="587"/>
                  <a:pt x="4068" y="586"/>
                  <a:pt x="4078" y="594"/>
                </a:cubicBezTo>
                <a:cubicBezTo>
                  <a:pt x="4084" y="599"/>
                  <a:pt x="4084" y="599"/>
                  <a:pt x="4084" y="599"/>
                </a:cubicBezTo>
                <a:cubicBezTo>
                  <a:pt x="4093" y="607"/>
                  <a:pt x="4094" y="622"/>
                  <a:pt x="4086" y="631"/>
                </a:cubicBezTo>
                <a:cubicBezTo>
                  <a:pt x="4081" y="637"/>
                  <a:pt x="4075" y="639"/>
                  <a:pt x="4069" y="639"/>
                </a:cubicBezTo>
                <a:close/>
                <a:moveTo>
                  <a:pt x="944" y="580"/>
                </a:moveTo>
                <a:cubicBezTo>
                  <a:pt x="938" y="580"/>
                  <a:pt x="931" y="577"/>
                  <a:pt x="926" y="571"/>
                </a:cubicBezTo>
                <a:cubicBezTo>
                  <a:pt x="919" y="561"/>
                  <a:pt x="920" y="547"/>
                  <a:pt x="930" y="539"/>
                </a:cubicBezTo>
                <a:cubicBezTo>
                  <a:pt x="936" y="534"/>
                  <a:pt x="936" y="534"/>
                  <a:pt x="936" y="534"/>
                </a:cubicBezTo>
                <a:cubicBezTo>
                  <a:pt x="946" y="526"/>
                  <a:pt x="960" y="528"/>
                  <a:pt x="968" y="538"/>
                </a:cubicBezTo>
                <a:cubicBezTo>
                  <a:pt x="976" y="548"/>
                  <a:pt x="975" y="562"/>
                  <a:pt x="965" y="570"/>
                </a:cubicBezTo>
                <a:cubicBezTo>
                  <a:pt x="959" y="575"/>
                  <a:pt x="959" y="575"/>
                  <a:pt x="959" y="575"/>
                </a:cubicBezTo>
                <a:cubicBezTo>
                  <a:pt x="954" y="578"/>
                  <a:pt x="949" y="580"/>
                  <a:pt x="944" y="580"/>
                </a:cubicBezTo>
                <a:close/>
                <a:moveTo>
                  <a:pt x="3968" y="557"/>
                </a:moveTo>
                <a:cubicBezTo>
                  <a:pt x="3963" y="557"/>
                  <a:pt x="3958" y="555"/>
                  <a:pt x="3954" y="552"/>
                </a:cubicBezTo>
                <a:cubicBezTo>
                  <a:pt x="3948" y="548"/>
                  <a:pt x="3948" y="548"/>
                  <a:pt x="3948" y="548"/>
                </a:cubicBezTo>
                <a:cubicBezTo>
                  <a:pt x="3938" y="540"/>
                  <a:pt x="3936" y="525"/>
                  <a:pt x="3944" y="515"/>
                </a:cubicBezTo>
                <a:cubicBezTo>
                  <a:pt x="3951" y="505"/>
                  <a:pt x="3966" y="503"/>
                  <a:pt x="3976" y="511"/>
                </a:cubicBezTo>
                <a:cubicBezTo>
                  <a:pt x="3982" y="516"/>
                  <a:pt x="3982" y="516"/>
                  <a:pt x="3982" y="516"/>
                </a:cubicBezTo>
                <a:cubicBezTo>
                  <a:pt x="3992" y="524"/>
                  <a:pt x="3994" y="538"/>
                  <a:pt x="3986" y="548"/>
                </a:cubicBezTo>
                <a:cubicBezTo>
                  <a:pt x="3981" y="554"/>
                  <a:pt x="3975" y="557"/>
                  <a:pt x="3968" y="557"/>
                </a:cubicBezTo>
                <a:close/>
                <a:moveTo>
                  <a:pt x="1048" y="501"/>
                </a:moveTo>
                <a:cubicBezTo>
                  <a:pt x="1041" y="501"/>
                  <a:pt x="1034" y="498"/>
                  <a:pt x="1029" y="492"/>
                </a:cubicBezTo>
                <a:cubicBezTo>
                  <a:pt x="1022" y="481"/>
                  <a:pt x="1024" y="467"/>
                  <a:pt x="1035" y="460"/>
                </a:cubicBezTo>
                <a:cubicBezTo>
                  <a:pt x="1041" y="455"/>
                  <a:pt x="1041" y="455"/>
                  <a:pt x="1041" y="455"/>
                </a:cubicBezTo>
                <a:cubicBezTo>
                  <a:pt x="1051" y="448"/>
                  <a:pt x="1066" y="450"/>
                  <a:pt x="1073" y="461"/>
                </a:cubicBezTo>
                <a:cubicBezTo>
                  <a:pt x="1080" y="471"/>
                  <a:pt x="1078" y="485"/>
                  <a:pt x="1068" y="493"/>
                </a:cubicBezTo>
                <a:cubicBezTo>
                  <a:pt x="1061" y="497"/>
                  <a:pt x="1061" y="497"/>
                  <a:pt x="1061" y="497"/>
                </a:cubicBezTo>
                <a:cubicBezTo>
                  <a:pt x="1057" y="500"/>
                  <a:pt x="1053" y="501"/>
                  <a:pt x="1048" y="501"/>
                </a:cubicBezTo>
                <a:close/>
                <a:moveTo>
                  <a:pt x="3863" y="480"/>
                </a:moveTo>
                <a:cubicBezTo>
                  <a:pt x="3858" y="480"/>
                  <a:pt x="3854" y="479"/>
                  <a:pt x="3850" y="476"/>
                </a:cubicBezTo>
                <a:cubicBezTo>
                  <a:pt x="3844" y="472"/>
                  <a:pt x="3844" y="472"/>
                  <a:pt x="3844" y="472"/>
                </a:cubicBezTo>
                <a:cubicBezTo>
                  <a:pt x="3833" y="464"/>
                  <a:pt x="3830" y="450"/>
                  <a:pt x="3838" y="440"/>
                </a:cubicBezTo>
                <a:cubicBezTo>
                  <a:pt x="3845" y="429"/>
                  <a:pt x="3859" y="427"/>
                  <a:pt x="3870" y="434"/>
                </a:cubicBezTo>
                <a:cubicBezTo>
                  <a:pt x="3876" y="438"/>
                  <a:pt x="3876" y="438"/>
                  <a:pt x="3876" y="438"/>
                </a:cubicBezTo>
                <a:cubicBezTo>
                  <a:pt x="3886" y="445"/>
                  <a:pt x="3889" y="460"/>
                  <a:pt x="3882" y="470"/>
                </a:cubicBezTo>
                <a:cubicBezTo>
                  <a:pt x="3877" y="477"/>
                  <a:pt x="3870" y="480"/>
                  <a:pt x="3863" y="480"/>
                </a:cubicBezTo>
                <a:close/>
                <a:moveTo>
                  <a:pt x="1156" y="428"/>
                </a:moveTo>
                <a:cubicBezTo>
                  <a:pt x="1148" y="428"/>
                  <a:pt x="1141" y="425"/>
                  <a:pt x="1136" y="418"/>
                </a:cubicBezTo>
                <a:cubicBezTo>
                  <a:pt x="1130" y="407"/>
                  <a:pt x="1133" y="393"/>
                  <a:pt x="1143" y="386"/>
                </a:cubicBezTo>
                <a:cubicBezTo>
                  <a:pt x="1150" y="382"/>
                  <a:pt x="1150" y="382"/>
                  <a:pt x="1150" y="382"/>
                </a:cubicBezTo>
                <a:cubicBezTo>
                  <a:pt x="1161" y="375"/>
                  <a:pt x="1175" y="378"/>
                  <a:pt x="1182" y="389"/>
                </a:cubicBezTo>
                <a:cubicBezTo>
                  <a:pt x="1188" y="400"/>
                  <a:pt x="1185" y="414"/>
                  <a:pt x="1174" y="421"/>
                </a:cubicBezTo>
                <a:cubicBezTo>
                  <a:pt x="1168" y="425"/>
                  <a:pt x="1168" y="425"/>
                  <a:pt x="1168" y="425"/>
                </a:cubicBezTo>
                <a:cubicBezTo>
                  <a:pt x="1164" y="427"/>
                  <a:pt x="1160" y="428"/>
                  <a:pt x="1156" y="428"/>
                </a:cubicBezTo>
                <a:close/>
                <a:moveTo>
                  <a:pt x="3754" y="409"/>
                </a:moveTo>
                <a:cubicBezTo>
                  <a:pt x="3750" y="409"/>
                  <a:pt x="3746" y="408"/>
                  <a:pt x="3742" y="405"/>
                </a:cubicBezTo>
                <a:cubicBezTo>
                  <a:pt x="3735" y="401"/>
                  <a:pt x="3735" y="401"/>
                  <a:pt x="3735" y="401"/>
                </a:cubicBezTo>
                <a:cubicBezTo>
                  <a:pt x="3725" y="395"/>
                  <a:pt x="3721" y="381"/>
                  <a:pt x="3728" y="370"/>
                </a:cubicBezTo>
                <a:cubicBezTo>
                  <a:pt x="3734" y="359"/>
                  <a:pt x="3749" y="356"/>
                  <a:pt x="3759" y="362"/>
                </a:cubicBezTo>
                <a:cubicBezTo>
                  <a:pt x="3766" y="366"/>
                  <a:pt x="3766" y="366"/>
                  <a:pt x="3766" y="366"/>
                </a:cubicBezTo>
                <a:cubicBezTo>
                  <a:pt x="3777" y="373"/>
                  <a:pt x="3780" y="387"/>
                  <a:pt x="3774" y="398"/>
                </a:cubicBezTo>
                <a:cubicBezTo>
                  <a:pt x="3769" y="405"/>
                  <a:pt x="3762" y="409"/>
                  <a:pt x="3754" y="409"/>
                </a:cubicBezTo>
                <a:close/>
                <a:moveTo>
                  <a:pt x="1267" y="362"/>
                </a:moveTo>
                <a:cubicBezTo>
                  <a:pt x="1259" y="362"/>
                  <a:pt x="1251" y="357"/>
                  <a:pt x="1247" y="350"/>
                </a:cubicBezTo>
                <a:cubicBezTo>
                  <a:pt x="1241" y="339"/>
                  <a:pt x="1245" y="325"/>
                  <a:pt x="1256" y="319"/>
                </a:cubicBezTo>
                <a:cubicBezTo>
                  <a:pt x="1262" y="315"/>
                  <a:pt x="1262" y="315"/>
                  <a:pt x="1262" y="315"/>
                </a:cubicBezTo>
                <a:cubicBezTo>
                  <a:pt x="1273" y="309"/>
                  <a:pt x="1287" y="312"/>
                  <a:pt x="1294" y="323"/>
                </a:cubicBezTo>
                <a:cubicBezTo>
                  <a:pt x="1300" y="335"/>
                  <a:pt x="1296" y="349"/>
                  <a:pt x="1285" y="355"/>
                </a:cubicBezTo>
                <a:cubicBezTo>
                  <a:pt x="1278" y="359"/>
                  <a:pt x="1278" y="359"/>
                  <a:pt x="1278" y="359"/>
                </a:cubicBezTo>
                <a:cubicBezTo>
                  <a:pt x="1275" y="361"/>
                  <a:pt x="1271" y="362"/>
                  <a:pt x="1267" y="362"/>
                </a:cubicBezTo>
                <a:close/>
                <a:moveTo>
                  <a:pt x="3641" y="343"/>
                </a:moveTo>
                <a:cubicBezTo>
                  <a:pt x="3638" y="343"/>
                  <a:pt x="3634" y="343"/>
                  <a:pt x="3630" y="341"/>
                </a:cubicBezTo>
                <a:cubicBezTo>
                  <a:pt x="3624" y="337"/>
                  <a:pt x="3624" y="337"/>
                  <a:pt x="3624" y="337"/>
                </a:cubicBezTo>
                <a:cubicBezTo>
                  <a:pt x="3612" y="331"/>
                  <a:pt x="3608" y="317"/>
                  <a:pt x="3614" y="306"/>
                </a:cubicBezTo>
                <a:cubicBezTo>
                  <a:pt x="3620" y="295"/>
                  <a:pt x="3634" y="291"/>
                  <a:pt x="3646" y="297"/>
                </a:cubicBezTo>
                <a:cubicBezTo>
                  <a:pt x="3652" y="300"/>
                  <a:pt x="3652" y="300"/>
                  <a:pt x="3652" y="300"/>
                </a:cubicBezTo>
                <a:cubicBezTo>
                  <a:pt x="3663" y="306"/>
                  <a:pt x="3668" y="320"/>
                  <a:pt x="3662" y="331"/>
                </a:cubicBezTo>
                <a:cubicBezTo>
                  <a:pt x="3657" y="339"/>
                  <a:pt x="3649" y="343"/>
                  <a:pt x="3641" y="343"/>
                </a:cubicBezTo>
                <a:close/>
                <a:moveTo>
                  <a:pt x="1382" y="301"/>
                </a:moveTo>
                <a:cubicBezTo>
                  <a:pt x="1373" y="301"/>
                  <a:pt x="1365" y="296"/>
                  <a:pt x="1361" y="288"/>
                </a:cubicBezTo>
                <a:cubicBezTo>
                  <a:pt x="1355" y="276"/>
                  <a:pt x="1360" y="263"/>
                  <a:pt x="1371" y="257"/>
                </a:cubicBezTo>
                <a:cubicBezTo>
                  <a:pt x="1378" y="254"/>
                  <a:pt x="1378" y="254"/>
                  <a:pt x="1378" y="254"/>
                </a:cubicBezTo>
                <a:cubicBezTo>
                  <a:pt x="1390" y="248"/>
                  <a:pt x="1403" y="253"/>
                  <a:pt x="1409" y="264"/>
                </a:cubicBezTo>
                <a:cubicBezTo>
                  <a:pt x="1415" y="275"/>
                  <a:pt x="1410" y="289"/>
                  <a:pt x="1399" y="295"/>
                </a:cubicBezTo>
                <a:cubicBezTo>
                  <a:pt x="1392" y="298"/>
                  <a:pt x="1392" y="298"/>
                  <a:pt x="1392" y="298"/>
                </a:cubicBezTo>
                <a:cubicBezTo>
                  <a:pt x="1389" y="300"/>
                  <a:pt x="1385" y="301"/>
                  <a:pt x="1382" y="301"/>
                </a:cubicBezTo>
                <a:close/>
                <a:moveTo>
                  <a:pt x="3525" y="284"/>
                </a:moveTo>
                <a:cubicBezTo>
                  <a:pt x="3522" y="284"/>
                  <a:pt x="3519" y="283"/>
                  <a:pt x="3516" y="282"/>
                </a:cubicBezTo>
                <a:cubicBezTo>
                  <a:pt x="3509" y="279"/>
                  <a:pt x="3509" y="279"/>
                  <a:pt x="3509" y="279"/>
                </a:cubicBezTo>
                <a:cubicBezTo>
                  <a:pt x="3497" y="273"/>
                  <a:pt x="3492" y="259"/>
                  <a:pt x="3498" y="248"/>
                </a:cubicBezTo>
                <a:cubicBezTo>
                  <a:pt x="3503" y="237"/>
                  <a:pt x="3517" y="232"/>
                  <a:pt x="3528" y="237"/>
                </a:cubicBezTo>
                <a:cubicBezTo>
                  <a:pt x="3535" y="240"/>
                  <a:pt x="3535" y="240"/>
                  <a:pt x="3535" y="240"/>
                </a:cubicBezTo>
                <a:cubicBezTo>
                  <a:pt x="3547" y="246"/>
                  <a:pt x="3552" y="259"/>
                  <a:pt x="3546" y="271"/>
                </a:cubicBezTo>
                <a:cubicBezTo>
                  <a:pt x="3542" y="279"/>
                  <a:pt x="3534" y="284"/>
                  <a:pt x="3525" y="284"/>
                </a:cubicBezTo>
                <a:close/>
                <a:moveTo>
                  <a:pt x="1499" y="246"/>
                </a:moveTo>
                <a:cubicBezTo>
                  <a:pt x="1491" y="246"/>
                  <a:pt x="1482" y="241"/>
                  <a:pt x="1478" y="232"/>
                </a:cubicBezTo>
                <a:cubicBezTo>
                  <a:pt x="1473" y="220"/>
                  <a:pt x="1479" y="207"/>
                  <a:pt x="1490" y="202"/>
                </a:cubicBezTo>
                <a:cubicBezTo>
                  <a:pt x="1497" y="199"/>
                  <a:pt x="1497" y="199"/>
                  <a:pt x="1497" y="199"/>
                </a:cubicBezTo>
                <a:cubicBezTo>
                  <a:pt x="1509" y="194"/>
                  <a:pt x="1522" y="199"/>
                  <a:pt x="1527" y="211"/>
                </a:cubicBezTo>
                <a:cubicBezTo>
                  <a:pt x="1532" y="223"/>
                  <a:pt x="1527" y="236"/>
                  <a:pt x="1515" y="241"/>
                </a:cubicBezTo>
                <a:cubicBezTo>
                  <a:pt x="1508" y="244"/>
                  <a:pt x="1508" y="244"/>
                  <a:pt x="1508" y="244"/>
                </a:cubicBezTo>
                <a:cubicBezTo>
                  <a:pt x="1506" y="245"/>
                  <a:pt x="1502" y="246"/>
                  <a:pt x="1499" y="246"/>
                </a:cubicBezTo>
                <a:close/>
                <a:moveTo>
                  <a:pt x="3406" y="231"/>
                </a:moveTo>
                <a:cubicBezTo>
                  <a:pt x="3403" y="231"/>
                  <a:pt x="3400" y="230"/>
                  <a:pt x="3398" y="229"/>
                </a:cubicBezTo>
                <a:cubicBezTo>
                  <a:pt x="3391" y="226"/>
                  <a:pt x="3391" y="226"/>
                  <a:pt x="3391" y="226"/>
                </a:cubicBezTo>
                <a:cubicBezTo>
                  <a:pt x="3379" y="222"/>
                  <a:pt x="3373" y="208"/>
                  <a:pt x="3378" y="196"/>
                </a:cubicBezTo>
                <a:cubicBezTo>
                  <a:pt x="3383" y="185"/>
                  <a:pt x="3396" y="179"/>
                  <a:pt x="3408" y="184"/>
                </a:cubicBezTo>
                <a:cubicBezTo>
                  <a:pt x="3415" y="187"/>
                  <a:pt x="3415" y="187"/>
                  <a:pt x="3415" y="187"/>
                </a:cubicBezTo>
                <a:cubicBezTo>
                  <a:pt x="3427" y="192"/>
                  <a:pt x="3432" y="205"/>
                  <a:pt x="3428" y="217"/>
                </a:cubicBezTo>
                <a:cubicBezTo>
                  <a:pt x="3424" y="226"/>
                  <a:pt x="3415" y="231"/>
                  <a:pt x="3406" y="231"/>
                </a:cubicBezTo>
                <a:close/>
                <a:moveTo>
                  <a:pt x="1620" y="198"/>
                </a:moveTo>
                <a:cubicBezTo>
                  <a:pt x="1610" y="198"/>
                  <a:pt x="1602" y="192"/>
                  <a:pt x="1598" y="183"/>
                </a:cubicBezTo>
                <a:cubicBezTo>
                  <a:pt x="1594" y="171"/>
                  <a:pt x="1600" y="158"/>
                  <a:pt x="1612" y="153"/>
                </a:cubicBezTo>
                <a:cubicBezTo>
                  <a:pt x="1619" y="150"/>
                  <a:pt x="1619" y="150"/>
                  <a:pt x="1619" y="150"/>
                </a:cubicBezTo>
                <a:cubicBezTo>
                  <a:pt x="1631" y="146"/>
                  <a:pt x="1644" y="152"/>
                  <a:pt x="1649" y="164"/>
                </a:cubicBezTo>
                <a:cubicBezTo>
                  <a:pt x="1653" y="176"/>
                  <a:pt x="1647" y="189"/>
                  <a:pt x="1635" y="194"/>
                </a:cubicBezTo>
                <a:cubicBezTo>
                  <a:pt x="1628" y="196"/>
                  <a:pt x="1628" y="196"/>
                  <a:pt x="1628" y="196"/>
                </a:cubicBezTo>
                <a:cubicBezTo>
                  <a:pt x="1625" y="197"/>
                  <a:pt x="1622" y="198"/>
                  <a:pt x="1620" y="198"/>
                </a:cubicBezTo>
                <a:close/>
                <a:moveTo>
                  <a:pt x="3285" y="184"/>
                </a:moveTo>
                <a:cubicBezTo>
                  <a:pt x="3282" y="184"/>
                  <a:pt x="3280" y="184"/>
                  <a:pt x="3277" y="183"/>
                </a:cubicBezTo>
                <a:cubicBezTo>
                  <a:pt x="3270" y="181"/>
                  <a:pt x="3270" y="181"/>
                  <a:pt x="3270" y="181"/>
                </a:cubicBezTo>
                <a:cubicBezTo>
                  <a:pt x="3258" y="176"/>
                  <a:pt x="3252" y="163"/>
                  <a:pt x="3256" y="151"/>
                </a:cubicBezTo>
                <a:cubicBezTo>
                  <a:pt x="3260" y="139"/>
                  <a:pt x="3273" y="133"/>
                  <a:pt x="3285" y="137"/>
                </a:cubicBezTo>
                <a:cubicBezTo>
                  <a:pt x="3292" y="140"/>
                  <a:pt x="3292" y="140"/>
                  <a:pt x="3292" y="140"/>
                </a:cubicBezTo>
                <a:cubicBezTo>
                  <a:pt x="3304" y="144"/>
                  <a:pt x="3311" y="157"/>
                  <a:pt x="3306" y="169"/>
                </a:cubicBezTo>
                <a:cubicBezTo>
                  <a:pt x="3303" y="178"/>
                  <a:pt x="3294" y="184"/>
                  <a:pt x="3285" y="184"/>
                </a:cubicBezTo>
                <a:close/>
                <a:moveTo>
                  <a:pt x="1743" y="156"/>
                </a:moveTo>
                <a:cubicBezTo>
                  <a:pt x="1733" y="156"/>
                  <a:pt x="1724" y="149"/>
                  <a:pt x="1721" y="140"/>
                </a:cubicBezTo>
                <a:cubicBezTo>
                  <a:pt x="1717" y="127"/>
                  <a:pt x="1724" y="115"/>
                  <a:pt x="1736" y="111"/>
                </a:cubicBezTo>
                <a:cubicBezTo>
                  <a:pt x="1743" y="109"/>
                  <a:pt x="1743" y="109"/>
                  <a:pt x="1743" y="109"/>
                </a:cubicBezTo>
                <a:cubicBezTo>
                  <a:pt x="1756" y="105"/>
                  <a:pt x="1768" y="112"/>
                  <a:pt x="1772" y="124"/>
                </a:cubicBezTo>
                <a:cubicBezTo>
                  <a:pt x="1776" y="136"/>
                  <a:pt x="1769" y="149"/>
                  <a:pt x="1757" y="152"/>
                </a:cubicBezTo>
                <a:cubicBezTo>
                  <a:pt x="1750" y="155"/>
                  <a:pt x="1750" y="155"/>
                  <a:pt x="1750" y="155"/>
                </a:cubicBezTo>
                <a:cubicBezTo>
                  <a:pt x="1747" y="155"/>
                  <a:pt x="1745" y="156"/>
                  <a:pt x="1743" y="156"/>
                </a:cubicBezTo>
                <a:close/>
                <a:moveTo>
                  <a:pt x="3161" y="144"/>
                </a:moveTo>
                <a:cubicBezTo>
                  <a:pt x="3159" y="144"/>
                  <a:pt x="3157" y="144"/>
                  <a:pt x="3154" y="143"/>
                </a:cubicBezTo>
                <a:cubicBezTo>
                  <a:pt x="3147" y="141"/>
                  <a:pt x="3147" y="141"/>
                  <a:pt x="3147" y="141"/>
                </a:cubicBezTo>
                <a:cubicBezTo>
                  <a:pt x="3135" y="138"/>
                  <a:pt x="3128" y="125"/>
                  <a:pt x="3131" y="113"/>
                </a:cubicBezTo>
                <a:cubicBezTo>
                  <a:pt x="3135" y="101"/>
                  <a:pt x="3148" y="94"/>
                  <a:pt x="3160" y="97"/>
                </a:cubicBezTo>
                <a:cubicBezTo>
                  <a:pt x="3167" y="99"/>
                  <a:pt x="3167" y="99"/>
                  <a:pt x="3167" y="99"/>
                </a:cubicBezTo>
                <a:cubicBezTo>
                  <a:pt x="3179" y="103"/>
                  <a:pt x="3186" y="116"/>
                  <a:pt x="3183" y="128"/>
                </a:cubicBezTo>
                <a:cubicBezTo>
                  <a:pt x="3180" y="138"/>
                  <a:pt x="3171" y="144"/>
                  <a:pt x="3161" y="144"/>
                </a:cubicBezTo>
                <a:close/>
                <a:moveTo>
                  <a:pt x="1868" y="120"/>
                </a:moveTo>
                <a:cubicBezTo>
                  <a:pt x="1858" y="120"/>
                  <a:pt x="1848" y="113"/>
                  <a:pt x="1846" y="103"/>
                </a:cubicBezTo>
                <a:cubicBezTo>
                  <a:pt x="1843" y="91"/>
                  <a:pt x="1850" y="78"/>
                  <a:pt x="1862" y="75"/>
                </a:cubicBezTo>
                <a:cubicBezTo>
                  <a:pt x="1870" y="73"/>
                  <a:pt x="1870" y="73"/>
                  <a:pt x="1870" y="73"/>
                </a:cubicBezTo>
                <a:cubicBezTo>
                  <a:pt x="1882" y="70"/>
                  <a:pt x="1895" y="78"/>
                  <a:pt x="1898" y="90"/>
                </a:cubicBezTo>
                <a:cubicBezTo>
                  <a:pt x="1901" y="102"/>
                  <a:pt x="1893" y="115"/>
                  <a:pt x="1881" y="118"/>
                </a:cubicBezTo>
                <a:cubicBezTo>
                  <a:pt x="1874" y="120"/>
                  <a:pt x="1874" y="120"/>
                  <a:pt x="1874" y="120"/>
                </a:cubicBezTo>
                <a:cubicBezTo>
                  <a:pt x="1872" y="120"/>
                  <a:pt x="1870" y="120"/>
                  <a:pt x="1868" y="120"/>
                </a:cubicBezTo>
                <a:close/>
                <a:moveTo>
                  <a:pt x="3035" y="111"/>
                </a:moveTo>
                <a:cubicBezTo>
                  <a:pt x="3033" y="111"/>
                  <a:pt x="3032" y="111"/>
                  <a:pt x="3030" y="111"/>
                </a:cubicBezTo>
                <a:cubicBezTo>
                  <a:pt x="3022" y="109"/>
                  <a:pt x="3022" y="109"/>
                  <a:pt x="3022" y="109"/>
                </a:cubicBezTo>
                <a:cubicBezTo>
                  <a:pt x="3010" y="106"/>
                  <a:pt x="3002" y="94"/>
                  <a:pt x="3005" y="81"/>
                </a:cubicBezTo>
                <a:cubicBezTo>
                  <a:pt x="3008" y="69"/>
                  <a:pt x="3021" y="61"/>
                  <a:pt x="3033" y="64"/>
                </a:cubicBezTo>
                <a:cubicBezTo>
                  <a:pt x="3040" y="66"/>
                  <a:pt x="3040" y="66"/>
                  <a:pt x="3040" y="66"/>
                </a:cubicBezTo>
                <a:cubicBezTo>
                  <a:pt x="3053" y="69"/>
                  <a:pt x="3060" y="81"/>
                  <a:pt x="3057" y="93"/>
                </a:cubicBezTo>
                <a:cubicBezTo>
                  <a:pt x="3055" y="104"/>
                  <a:pt x="3046" y="111"/>
                  <a:pt x="3035" y="111"/>
                </a:cubicBezTo>
                <a:close/>
                <a:moveTo>
                  <a:pt x="1995" y="92"/>
                </a:moveTo>
                <a:cubicBezTo>
                  <a:pt x="1984" y="92"/>
                  <a:pt x="1975" y="84"/>
                  <a:pt x="1972" y="73"/>
                </a:cubicBezTo>
                <a:cubicBezTo>
                  <a:pt x="1970" y="61"/>
                  <a:pt x="1978" y="49"/>
                  <a:pt x="1991" y="46"/>
                </a:cubicBezTo>
                <a:cubicBezTo>
                  <a:pt x="1998" y="45"/>
                  <a:pt x="1998" y="45"/>
                  <a:pt x="1998" y="45"/>
                </a:cubicBezTo>
                <a:cubicBezTo>
                  <a:pt x="2011" y="42"/>
                  <a:pt x="2023" y="51"/>
                  <a:pt x="2025" y="63"/>
                </a:cubicBezTo>
                <a:cubicBezTo>
                  <a:pt x="2027" y="75"/>
                  <a:pt x="2019" y="88"/>
                  <a:pt x="2007" y="90"/>
                </a:cubicBezTo>
                <a:cubicBezTo>
                  <a:pt x="1999" y="91"/>
                  <a:pt x="1999" y="91"/>
                  <a:pt x="1999" y="91"/>
                </a:cubicBezTo>
                <a:cubicBezTo>
                  <a:pt x="1998" y="92"/>
                  <a:pt x="1996" y="92"/>
                  <a:pt x="1995" y="92"/>
                </a:cubicBezTo>
                <a:close/>
                <a:moveTo>
                  <a:pt x="2908" y="85"/>
                </a:moveTo>
                <a:cubicBezTo>
                  <a:pt x="2906" y="85"/>
                  <a:pt x="2905" y="85"/>
                  <a:pt x="2904" y="84"/>
                </a:cubicBezTo>
                <a:cubicBezTo>
                  <a:pt x="2896" y="83"/>
                  <a:pt x="2896" y="83"/>
                  <a:pt x="2896" y="83"/>
                </a:cubicBezTo>
                <a:cubicBezTo>
                  <a:pt x="2884" y="81"/>
                  <a:pt x="2875" y="69"/>
                  <a:pt x="2878" y="56"/>
                </a:cubicBezTo>
                <a:cubicBezTo>
                  <a:pt x="2880" y="44"/>
                  <a:pt x="2892" y="36"/>
                  <a:pt x="2904" y="38"/>
                </a:cubicBezTo>
                <a:cubicBezTo>
                  <a:pt x="2912" y="39"/>
                  <a:pt x="2912" y="39"/>
                  <a:pt x="2912" y="39"/>
                </a:cubicBezTo>
                <a:cubicBezTo>
                  <a:pt x="2924" y="41"/>
                  <a:pt x="2933" y="53"/>
                  <a:pt x="2930" y="66"/>
                </a:cubicBezTo>
                <a:cubicBezTo>
                  <a:pt x="2928" y="77"/>
                  <a:pt x="2919" y="85"/>
                  <a:pt x="2908" y="85"/>
                </a:cubicBezTo>
                <a:close/>
                <a:moveTo>
                  <a:pt x="2123" y="70"/>
                </a:moveTo>
                <a:cubicBezTo>
                  <a:pt x="2112" y="70"/>
                  <a:pt x="2102" y="62"/>
                  <a:pt x="2100" y="50"/>
                </a:cubicBezTo>
                <a:cubicBezTo>
                  <a:pt x="2099" y="38"/>
                  <a:pt x="2107" y="26"/>
                  <a:pt x="2120" y="24"/>
                </a:cubicBezTo>
                <a:cubicBezTo>
                  <a:pt x="2128" y="23"/>
                  <a:pt x="2128" y="23"/>
                  <a:pt x="2128" y="23"/>
                </a:cubicBezTo>
                <a:cubicBezTo>
                  <a:pt x="2140" y="22"/>
                  <a:pt x="2152" y="30"/>
                  <a:pt x="2154" y="43"/>
                </a:cubicBezTo>
                <a:cubicBezTo>
                  <a:pt x="2155" y="55"/>
                  <a:pt x="2147" y="67"/>
                  <a:pt x="2134" y="69"/>
                </a:cubicBezTo>
                <a:cubicBezTo>
                  <a:pt x="2126" y="70"/>
                  <a:pt x="2126" y="70"/>
                  <a:pt x="2126" y="70"/>
                </a:cubicBezTo>
                <a:cubicBezTo>
                  <a:pt x="2125" y="70"/>
                  <a:pt x="2124" y="70"/>
                  <a:pt x="2123" y="70"/>
                </a:cubicBezTo>
                <a:close/>
                <a:moveTo>
                  <a:pt x="2779" y="65"/>
                </a:moveTo>
                <a:cubicBezTo>
                  <a:pt x="2778" y="65"/>
                  <a:pt x="2777" y="65"/>
                  <a:pt x="2776" y="65"/>
                </a:cubicBezTo>
                <a:cubicBezTo>
                  <a:pt x="2769" y="64"/>
                  <a:pt x="2769" y="64"/>
                  <a:pt x="2769" y="64"/>
                </a:cubicBezTo>
                <a:cubicBezTo>
                  <a:pt x="2756" y="62"/>
                  <a:pt x="2747" y="51"/>
                  <a:pt x="2749" y="38"/>
                </a:cubicBezTo>
                <a:cubicBezTo>
                  <a:pt x="2750" y="26"/>
                  <a:pt x="2762" y="17"/>
                  <a:pt x="2774" y="18"/>
                </a:cubicBezTo>
                <a:cubicBezTo>
                  <a:pt x="2782" y="19"/>
                  <a:pt x="2782" y="19"/>
                  <a:pt x="2782" y="19"/>
                </a:cubicBezTo>
                <a:cubicBezTo>
                  <a:pt x="2795" y="21"/>
                  <a:pt x="2804" y="32"/>
                  <a:pt x="2802" y="45"/>
                </a:cubicBezTo>
                <a:cubicBezTo>
                  <a:pt x="2801" y="57"/>
                  <a:pt x="2791" y="65"/>
                  <a:pt x="2779" y="65"/>
                </a:cubicBezTo>
                <a:close/>
                <a:moveTo>
                  <a:pt x="2252" y="55"/>
                </a:moveTo>
                <a:cubicBezTo>
                  <a:pt x="2241" y="55"/>
                  <a:pt x="2231" y="46"/>
                  <a:pt x="2230" y="34"/>
                </a:cubicBezTo>
                <a:cubicBezTo>
                  <a:pt x="2228" y="22"/>
                  <a:pt x="2238" y="11"/>
                  <a:pt x="2250" y="9"/>
                </a:cubicBezTo>
                <a:cubicBezTo>
                  <a:pt x="2258" y="9"/>
                  <a:pt x="2258" y="9"/>
                  <a:pt x="2258" y="9"/>
                </a:cubicBezTo>
                <a:cubicBezTo>
                  <a:pt x="2271" y="8"/>
                  <a:pt x="2282" y="17"/>
                  <a:pt x="2283" y="30"/>
                </a:cubicBezTo>
                <a:cubicBezTo>
                  <a:pt x="2284" y="42"/>
                  <a:pt x="2275" y="53"/>
                  <a:pt x="2262" y="55"/>
                </a:cubicBezTo>
                <a:cubicBezTo>
                  <a:pt x="2254" y="55"/>
                  <a:pt x="2254" y="55"/>
                  <a:pt x="2254" y="55"/>
                </a:cubicBezTo>
                <a:cubicBezTo>
                  <a:pt x="2254" y="55"/>
                  <a:pt x="2253" y="55"/>
                  <a:pt x="2252" y="55"/>
                </a:cubicBezTo>
                <a:close/>
                <a:moveTo>
                  <a:pt x="2650" y="52"/>
                </a:moveTo>
                <a:cubicBezTo>
                  <a:pt x="2649" y="52"/>
                  <a:pt x="2649" y="52"/>
                  <a:pt x="2648" y="52"/>
                </a:cubicBezTo>
                <a:cubicBezTo>
                  <a:pt x="2641" y="52"/>
                  <a:pt x="2641" y="52"/>
                  <a:pt x="2641" y="52"/>
                </a:cubicBezTo>
                <a:cubicBezTo>
                  <a:pt x="2628" y="51"/>
                  <a:pt x="2618" y="40"/>
                  <a:pt x="2619" y="27"/>
                </a:cubicBezTo>
                <a:cubicBezTo>
                  <a:pt x="2620" y="14"/>
                  <a:pt x="2631" y="5"/>
                  <a:pt x="2644" y="6"/>
                </a:cubicBezTo>
                <a:cubicBezTo>
                  <a:pt x="2651" y="6"/>
                  <a:pt x="2651" y="6"/>
                  <a:pt x="2651" y="6"/>
                </a:cubicBezTo>
                <a:cubicBezTo>
                  <a:pt x="2664" y="7"/>
                  <a:pt x="2674" y="18"/>
                  <a:pt x="2673" y="31"/>
                </a:cubicBezTo>
                <a:cubicBezTo>
                  <a:pt x="2672" y="43"/>
                  <a:pt x="2662" y="52"/>
                  <a:pt x="2650" y="52"/>
                </a:cubicBezTo>
                <a:close/>
                <a:moveTo>
                  <a:pt x="2382" y="47"/>
                </a:moveTo>
                <a:cubicBezTo>
                  <a:pt x="2370" y="47"/>
                  <a:pt x="2360" y="38"/>
                  <a:pt x="2359" y="25"/>
                </a:cubicBezTo>
                <a:cubicBezTo>
                  <a:pt x="2359" y="12"/>
                  <a:pt x="2369" y="2"/>
                  <a:pt x="2381" y="1"/>
                </a:cubicBezTo>
                <a:cubicBezTo>
                  <a:pt x="2389" y="1"/>
                  <a:pt x="2389" y="1"/>
                  <a:pt x="2389" y="1"/>
                </a:cubicBezTo>
                <a:cubicBezTo>
                  <a:pt x="2389" y="1"/>
                  <a:pt x="2390" y="1"/>
                  <a:pt x="2390" y="1"/>
                </a:cubicBezTo>
                <a:cubicBezTo>
                  <a:pt x="2402" y="1"/>
                  <a:pt x="2412" y="11"/>
                  <a:pt x="2413" y="23"/>
                </a:cubicBezTo>
                <a:cubicBezTo>
                  <a:pt x="2413" y="36"/>
                  <a:pt x="2403" y="47"/>
                  <a:pt x="2391" y="47"/>
                </a:cubicBezTo>
                <a:cubicBezTo>
                  <a:pt x="2383" y="47"/>
                  <a:pt x="2383" y="47"/>
                  <a:pt x="2383" y="47"/>
                </a:cubicBezTo>
                <a:cubicBezTo>
                  <a:pt x="2383" y="47"/>
                  <a:pt x="2382" y="47"/>
                  <a:pt x="2382" y="47"/>
                </a:cubicBezTo>
                <a:close/>
                <a:moveTo>
                  <a:pt x="2520" y="46"/>
                </a:moveTo>
                <a:cubicBezTo>
                  <a:pt x="2520" y="46"/>
                  <a:pt x="2520" y="46"/>
                  <a:pt x="2519" y="46"/>
                </a:cubicBezTo>
                <a:cubicBezTo>
                  <a:pt x="2512" y="46"/>
                  <a:pt x="2512" y="46"/>
                  <a:pt x="2512" y="46"/>
                </a:cubicBezTo>
                <a:cubicBezTo>
                  <a:pt x="2499" y="46"/>
                  <a:pt x="2489" y="35"/>
                  <a:pt x="2489" y="23"/>
                </a:cubicBezTo>
                <a:cubicBezTo>
                  <a:pt x="2489" y="10"/>
                  <a:pt x="2500" y="1"/>
                  <a:pt x="2513" y="0"/>
                </a:cubicBezTo>
                <a:cubicBezTo>
                  <a:pt x="2520" y="0"/>
                  <a:pt x="2520" y="0"/>
                  <a:pt x="2520" y="0"/>
                </a:cubicBezTo>
                <a:cubicBezTo>
                  <a:pt x="2533" y="1"/>
                  <a:pt x="2543" y="11"/>
                  <a:pt x="2543" y="24"/>
                </a:cubicBezTo>
                <a:cubicBezTo>
                  <a:pt x="2543" y="36"/>
                  <a:pt x="2532" y="46"/>
                  <a:pt x="2520" y="46"/>
                </a:cubicBezTo>
                <a:close/>
              </a:path>
            </a:pathLst>
          </a:custGeom>
          <a:solidFill>
            <a:srgbClr val="E0E1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7" name="Freeform 274"/>
          <p:cNvSpPr>
            <a:spLocks noEditPoints="1"/>
          </p:cNvSpPr>
          <p:nvPr/>
        </p:nvSpPr>
        <p:spPr bwMode="auto">
          <a:xfrm>
            <a:off x="7305559" y="2059864"/>
            <a:ext cx="965345" cy="965941"/>
          </a:xfrm>
          <a:custGeom>
            <a:avLst/>
            <a:gdLst>
              <a:gd name="T0" fmla="*/ 1226 w 2388"/>
              <a:gd name="T1" fmla="*/ 2388 h 2388"/>
              <a:gd name="T2" fmla="*/ 1293 w 2388"/>
              <a:gd name="T3" fmla="*/ 2384 h 2388"/>
              <a:gd name="T4" fmla="*/ 1366 w 2388"/>
              <a:gd name="T5" fmla="*/ 2365 h 2388"/>
              <a:gd name="T6" fmla="*/ 1415 w 2388"/>
              <a:gd name="T7" fmla="*/ 2345 h 2388"/>
              <a:gd name="T8" fmla="*/ 1472 w 2388"/>
              <a:gd name="T9" fmla="*/ 2333 h 2388"/>
              <a:gd name="T10" fmla="*/ 1525 w 2388"/>
              <a:gd name="T11" fmla="*/ 2330 h 2388"/>
              <a:gd name="T12" fmla="*/ 1595 w 2388"/>
              <a:gd name="T13" fmla="*/ 2318 h 2388"/>
              <a:gd name="T14" fmla="*/ 738 w 2388"/>
              <a:gd name="T15" fmla="*/ 2297 h 2388"/>
              <a:gd name="T16" fmla="*/ 691 w 2388"/>
              <a:gd name="T17" fmla="*/ 2265 h 2388"/>
              <a:gd name="T18" fmla="*/ 630 w 2388"/>
              <a:gd name="T19" fmla="*/ 2221 h 2388"/>
              <a:gd name="T20" fmla="*/ 574 w 2388"/>
              <a:gd name="T21" fmla="*/ 2188 h 2388"/>
              <a:gd name="T22" fmla="*/ 506 w 2388"/>
              <a:gd name="T23" fmla="*/ 2156 h 2388"/>
              <a:gd name="T24" fmla="*/ 458 w 2388"/>
              <a:gd name="T25" fmla="*/ 2134 h 2388"/>
              <a:gd name="T26" fmla="*/ 412 w 2388"/>
              <a:gd name="T27" fmla="*/ 2096 h 2388"/>
              <a:gd name="T28" fmla="*/ 373 w 2388"/>
              <a:gd name="T29" fmla="*/ 2056 h 2388"/>
              <a:gd name="T30" fmla="*/ 2018 w 2388"/>
              <a:gd name="T31" fmla="*/ 2054 h 2388"/>
              <a:gd name="T32" fmla="*/ 2070 w 2388"/>
              <a:gd name="T33" fmla="*/ 2006 h 2388"/>
              <a:gd name="T34" fmla="*/ 2114 w 2388"/>
              <a:gd name="T35" fmla="*/ 1955 h 2388"/>
              <a:gd name="T36" fmla="*/ 2151 w 2388"/>
              <a:gd name="T37" fmla="*/ 1890 h 2388"/>
              <a:gd name="T38" fmla="*/ 2172 w 2388"/>
              <a:gd name="T39" fmla="*/ 1841 h 2388"/>
              <a:gd name="T40" fmla="*/ 2203 w 2388"/>
              <a:gd name="T41" fmla="*/ 1791 h 2388"/>
              <a:gd name="T42" fmla="*/ 2238 w 2388"/>
              <a:gd name="T43" fmla="*/ 1752 h 2388"/>
              <a:gd name="T44" fmla="*/ 2271 w 2388"/>
              <a:gd name="T45" fmla="*/ 1697 h 2388"/>
              <a:gd name="T46" fmla="*/ 95 w 2388"/>
              <a:gd name="T47" fmla="*/ 1642 h 2388"/>
              <a:gd name="T48" fmla="*/ 77 w 2388"/>
              <a:gd name="T49" fmla="*/ 1582 h 2388"/>
              <a:gd name="T50" fmla="*/ 65 w 2388"/>
              <a:gd name="T51" fmla="*/ 1509 h 2388"/>
              <a:gd name="T52" fmla="*/ 49 w 2388"/>
              <a:gd name="T53" fmla="*/ 1445 h 2388"/>
              <a:gd name="T54" fmla="*/ 25 w 2388"/>
              <a:gd name="T55" fmla="*/ 1374 h 2388"/>
              <a:gd name="T56" fmla="*/ 7 w 2388"/>
              <a:gd name="T57" fmla="*/ 1324 h 2388"/>
              <a:gd name="T58" fmla="*/ 2 w 2388"/>
              <a:gd name="T59" fmla="*/ 1265 h 2388"/>
              <a:gd name="T60" fmla="*/ 11 w 2388"/>
              <a:gd name="T61" fmla="*/ 1212 h 2388"/>
              <a:gd name="T62" fmla="*/ 2377 w 2388"/>
              <a:gd name="T63" fmla="*/ 1168 h 2388"/>
              <a:gd name="T64" fmla="*/ 2375 w 2388"/>
              <a:gd name="T65" fmla="*/ 1131 h 2388"/>
              <a:gd name="T66" fmla="*/ 17 w 2388"/>
              <a:gd name="T67" fmla="*/ 1087 h 2388"/>
              <a:gd name="T68" fmla="*/ 36 w 2388"/>
              <a:gd name="T69" fmla="*/ 1015 h 2388"/>
              <a:gd name="T70" fmla="*/ 48 w 2388"/>
              <a:gd name="T71" fmla="*/ 950 h 2388"/>
              <a:gd name="T72" fmla="*/ 55 w 2388"/>
              <a:gd name="T73" fmla="*/ 876 h 2388"/>
              <a:gd name="T74" fmla="*/ 59 w 2388"/>
              <a:gd name="T75" fmla="*/ 823 h 2388"/>
              <a:gd name="T76" fmla="*/ 79 w 2388"/>
              <a:gd name="T77" fmla="*/ 767 h 2388"/>
              <a:gd name="T78" fmla="*/ 109 w 2388"/>
              <a:gd name="T79" fmla="*/ 723 h 2388"/>
              <a:gd name="T80" fmla="*/ 141 w 2388"/>
              <a:gd name="T81" fmla="*/ 667 h 2388"/>
              <a:gd name="T82" fmla="*/ 2240 w 2388"/>
              <a:gd name="T83" fmla="*/ 651 h 2388"/>
              <a:gd name="T84" fmla="*/ 2214 w 2388"/>
              <a:gd name="T85" fmla="*/ 594 h 2388"/>
              <a:gd name="T86" fmla="*/ 2184 w 2388"/>
              <a:gd name="T87" fmla="*/ 526 h 2388"/>
              <a:gd name="T88" fmla="*/ 2145 w 2388"/>
              <a:gd name="T89" fmla="*/ 471 h 2388"/>
              <a:gd name="T90" fmla="*/ 2090 w 2388"/>
              <a:gd name="T91" fmla="*/ 421 h 2388"/>
              <a:gd name="T92" fmla="*/ 2047 w 2388"/>
              <a:gd name="T93" fmla="*/ 390 h 2388"/>
              <a:gd name="T94" fmla="*/ 2006 w 2388"/>
              <a:gd name="T95" fmla="*/ 348 h 2388"/>
              <a:gd name="T96" fmla="*/ 1967 w 2388"/>
              <a:gd name="T97" fmla="*/ 309 h 2388"/>
              <a:gd name="T98" fmla="*/ 457 w 2388"/>
              <a:gd name="T99" fmla="*/ 280 h 2388"/>
              <a:gd name="T100" fmla="*/ 513 w 2388"/>
              <a:gd name="T101" fmla="*/ 240 h 2388"/>
              <a:gd name="T102" fmla="*/ 568 w 2388"/>
              <a:gd name="T103" fmla="*/ 203 h 2388"/>
              <a:gd name="T104" fmla="*/ 626 w 2388"/>
              <a:gd name="T105" fmla="*/ 156 h 2388"/>
              <a:gd name="T106" fmla="*/ 667 w 2388"/>
              <a:gd name="T107" fmla="*/ 123 h 2388"/>
              <a:gd name="T108" fmla="*/ 721 w 2388"/>
              <a:gd name="T109" fmla="*/ 97 h 2388"/>
              <a:gd name="T110" fmla="*/ 773 w 2388"/>
              <a:gd name="T111" fmla="*/ 88 h 2388"/>
              <a:gd name="T112" fmla="*/ 843 w 2388"/>
              <a:gd name="T113" fmla="*/ 75 h 2388"/>
              <a:gd name="T114" fmla="*/ 1528 w 2388"/>
              <a:gd name="T115" fmla="*/ 70 h 2388"/>
              <a:gd name="T116" fmla="*/ 1478 w 2388"/>
              <a:gd name="T117" fmla="*/ 45 h 2388"/>
              <a:gd name="T118" fmla="*/ 1408 w 2388"/>
              <a:gd name="T119" fmla="*/ 19 h 2388"/>
              <a:gd name="T120" fmla="*/ 1341 w 2388"/>
              <a:gd name="T121" fmla="*/ 9 h 2388"/>
              <a:gd name="T122" fmla="*/ 1266 w 2388"/>
              <a:gd name="T123" fmla="*/ 13 h 2388"/>
              <a:gd name="T124" fmla="*/ 1214 w 2388"/>
              <a:gd name="T125" fmla="*/ 22 h 2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88" h="2388">
                <a:moveTo>
                  <a:pt x="1167" y="2388"/>
                </a:moveTo>
                <a:cubicBezTo>
                  <a:pt x="1167" y="2388"/>
                  <a:pt x="1167" y="2388"/>
                  <a:pt x="1167" y="2388"/>
                </a:cubicBezTo>
                <a:cubicBezTo>
                  <a:pt x="1163" y="2388"/>
                  <a:pt x="1163" y="2388"/>
                  <a:pt x="1163" y="2388"/>
                </a:cubicBezTo>
                <a:cubicBezTo>
                  <a:pt x="1157" y="2387"/>
                  <a:pt x="1152" y="2382"/>
                  <a:pt x="1152" y="2376"/>
                </a:cubicBezTo>
                <a:cubicBezTo>
                  <a:pt x="1152" y="2370"/>
                  <a:pt x="1157" y="2365"/>
                  <a:pt x="1163" y="2365"/>
                </a:cubicBezTo>
                <a:cubicBezTo>
                  <a:pt x="1167" y="2365"/>
                  <a:pt x="1167" y="2365"/>
                  <a:pt x="1167" y="2365"/>
                </a:cubicBezTo>
                <a:cubicBezTo>
                  <a:pt x="1173" y="2366"/>
                  <a:pt x="1178" y="2371"/>
                  <a:pt x="1178" y="2377"/>
                </a:cubicBezTo>
                <a:cubicBezTo>
                  <a:pt x="1178" y="2383"/>
                  <a:pt x="1173" y="2388"/>
                  <a:pt x="1167" y="2388"/>
                </a:cubicBezTo>
                <a:close/>
                <a:moveTo>
                  <a:pt x="1226" y="2388"/>
                </a:moveTo>
                <a:cubicBezTo>
                  <a:pt x="1220" y="2388"/>
                  <a:pt x="1215" y="2383"/>
                  <a:pt x="1215" y="2377"/>
                </a:cubicBezTo>
                <a:cubicBezTo>
                  <a:pt x="1215" y="2371"/>
                  <a:pt x="1220" y="2365"/>
                  <a:pt x="1226" y="2365"/>
                </a:cubicBezTo>
                <a:cubicBezTo>
                  <a:pt x="1229" y="2365"/>
                  <a:pt x="1229" y="2365"/>
                  <a:pt x="1229" y="2365"/>
                </a:cubicBezTo>
                <a:cubicBezTo>
                  <a:pt x="1235" y="2365"/>
                  <a:pt x="1241" y="2370"/>
                  <a:pt x="1241" y="2376"/>
                </a:cubicBezTo>
                <a:cubicBezTo>
                  <a:pt x="1241" y="2382"/>
                  <a:pt x="1236" y="2387"/>
                  <a:pt x="1230" y="2387"/>
                </a:cubicBezTo>
                <a:cubicBezTo>
                  <a:pt x="1226" y="2388"/>
                  <a:pt x="1226" y="2388"/>
                  <a:pt x="1226" y="2388"/>
                </a:cubicBezTo>
                <a:cubicBezTo>
                  <a:pt x="1226" y="2388"/>
                  <a:pt x="1226" y="2388"/>
                  <a:pt x="1226" y="2388"/>
                </a:cubicBezTo>
                <a:close/>
                <a:moveTo>
                  <a:pt x="1104" y="2385"/>
                </a:moveTo>
                <a:cubicBezTo>
                  <a:pt x="1104" y="2385"/>
                  <a:pt x="1103" y="2385"/>
                  <a:pt x="1103" y="2385"/>
                </a:cubicBezTo>
                <a:cubicBezTo>
                  <a:pt x="1099" y="2384"/>
                  <a:pt x="1099" y="2384"/>
                  <a:pt x="1099" y="2384"/>
                </a:cubicBezTo>
                <a:cubicBezTo>
                  <a:pt x="1093" y="2384"/>
                  <a:pt x="1089" y="2378"/>
                  <a:pt x="1089" y="2372"/>
                </a:cubicBezTo>
                <a:cubicBezTo>
                  <a:pt x="1090" y="2366"/>
                  <a:pt x="1095" y="2362"/>
                  <a:pt x="1101" y="2362"/>
                </a:cubicBezTo>
                <a:cubicBezTo>
                  <a:pt x="1105" y="2362"/>
                  <a:pt x="1105" y="2362"/>
                  <a:pt x="1105" y="2362"/>
                </a:cubicBezTo>
                <a:cubicBezTo>
                  <a:pt x="1111" y="2363"/>
                  <a:pt x="1116" y="2368"/>
                  <a:pt x="1115" y="2374"/>
                </a:cubicBezTo>
                <a:cubicBezTo>
                  <a:pt x="1115" y="2380"/>
                  <a:pt x="1110" y="2385"/>
                  <a:pt x="1104" y="2385"/>
                </a:cubicBezTo>
                <a:close/>
                <a:moveTo>
                  <a:pt x="1289" y="2384"/>
                </a:moveTo>
                <a:cubicBezTo>
                  <a:pt x="1283" y="2384"/>
                  <a:pt x="1278" y="2380"/>
                  <a:pt x="1278" y="2374"/>
                </a:cubicBezTo>
                <a:cubicBezTo>
                  <a:pt x="1277" y="2368"/>
                  <a:pt x="1282" y="2363"/>
                  <a:pt x="1288" y="2362"/>
                </a:cubicBezTo>
                <a:cubicBezTo>
                  <a:pt x="1292" y="2362"/>
                  <a:pt x="1292" y="2362"/>
                  <a:pt x="1292" y="2362"/>
                </a:cubicBezTo>
                <a:cubicBezTo>
                  <a:pt x="1297" y="2361"/>
                  <a:pt x="1303" y="2366"/>
                  <a:pt x="1303" y="2372"/>
                </a:cubicBezTo>
                <a:cubicBezTo>
                  <a:pt x="1304" y="2378"/>
                  <a:pt x="1299" y="2383"/>
                  <a:pt x="1293" y="2384"/>
                </a:cubicBezTo>
                <a:cubicBezTo>
                  <a:pt x="1290" y="2384"/>
                  <a:pt x="1290" y="2384"/>
                  <a:pt x="1290" y="2384"/>
                </a:cubicBezTo>
                <a:cubicBezTo>
                  <a:pt x="1289" y="2384"/>
                  <a:pt x="1289" y="2384"/>
                  <a:pt x="1289" y="2384"/>
                </a:cubicBezTo>
                <a:close/>
                <a:moveTo>
                  <a:pt x="1041" y="2378"/>
                </a:moveTo>
                <a:cubicBezTo>
                  <a:pt x="1041" y="2378"/>
                  <a:pt x="1041" y="2378"/>
                  <a:pt x="1040" y="2378"/>
                </a:cubicBezTo>
                <a:cubicBezTo>
                  <a:pt x="1036" y="2378"/>
                  <a:pt x="1036" y="2378"/>
                  <a:pt x="1036" y="2378"/>
                </a:cubicBezTo>
                <a:cubicBezTo>
                  <a:pt x="1030" y="2377"/>
                  <a:pt x="1026" y="2371"/>
                  <a:pt x="1027" y="2365"/>
                </a:cubicBezTo>
                <a:cubicBezTo>
                  <a:pt x="1028" y="2359"/>
                  <a:pt x="1033" y="2355"/>
                  <a:pt x="1039" y="2356"/>
                </a:cubicBezTo>
                <a:cubicBezTo>
                  <a:pt x="1043" y="2356"/>
                  <a:pt x="1043" y="2356"/>
                  <a:pt x="1043" y="2356"/>
                </a:cubicBezTo>
                <a:cubicBezTo>
                  <a:pt x="1049" y="2357"/>
                  <a:pt x="1053" y="2362"/>
                  <a:pt x="1052" y="2368"/>
                </a:cubicBezTo>
                <a:cubicBezTo>
                  <a:pt x="1052" y="2374"/>
                  <a:pt x="1047" y="2378"/>
                  <a:pt x="1041" y="2378"/>
                </a:cubicBezTo>
                <a:close/>
                <a:moveTo>
                  <a:pt x="1351" y="2378"/>
                </a:moveTo>
                <a:cubicBezTo>
                  <a:pt x="1346" y="2378"/>
                  <a:pt x="1341" y="2374"/>
                  <a:pt x="1340" y="2368"/>
                </a:cubicBezTo>
                <a:cubicBezTo>
                  <a:pt x="1339" y="2362"/>
                  <a:pt x="1344" y="2356"/>
                  <a:pt x="1350" y="2356"/>
                </a:cubicBezTo>
                <a:cubicBezTo>
                  <a:pt x="1353" y="2355"/>
                  <a:pt x="1353" y="2355"/>
                  <a:pt x="1353" y="2355"/>
                </a:cubicBezTo>
                <a:cubicBezTo>
                  <a:pt x="1359" y="2354"/>
                  <a:pt x="1365" y="2359"/>
                  <a:pt x="1366" y="2365"/>
                </a:cubicBezTo>
                <a:cubicBezTo>
                  <a:pt x="1367" y="2371"/>
                  <a:pt x="1362" y="2376"/>
                  <a:pt x="1356" y="2377"/>
                </a:cubicBezTo>
                <a:cubicBezTo>
                  <a:pt x="1353" y="2378"/>
                  <a:pt x="1353" y="2378"/>
                  <a:pt x="1353" y="2378"/>
                </a:cubicBezTo>
                <a:cubicBezTo>
                  <a:pt x="1352" y="2378"/>
                  <a:pt x="1352" y="2378"/>
                  <a:pt x="1351" y="2378"/>
                </a:cubicBezTo>
                <a:close/>
                <a:moveTo>
                  <a:pt x="979" y="2368"/>
                </a:moveTo>
                <a:cubicBezTo>
                  <a:pt x="979" y="2368"/>
                  <a:pt x="978" y="2368"/>
                  <a:pt x="977" y="2368"/>
                </a:cubicBezTo>
                <a:cubicBezTo>
                  <a:pt x="974" y="2368"/>
                  <a:pt x="974" y="2368"/>
                  <a:pt x="974" y="2368"/>
                </a:cubicBezTo>
                <a:cubicBezTo>
                  <a:pt x="968" y="2366"/>
                  <a:pt x="964" y="2361"/>
                  <a:pt x="965" y="2355"/>
                </a:cubicBezTo>
                <a:cubicBezTo>
                  <a:pt x="966" y="2349"/>
                  <a:pt x="972" y="2345"/>
                  <a:pt x="978" y="2346"/>
                </a:cubicBezTo>
                <a:cubicBezTo>
                  <a:pt x="981" y="2346"/>
                  <a:pt x="981" y="2346"/>
                  <a:pt x="981" y="2346"/>
                </a:cubicBezTo>
                <a:cubicBezTo>
                  <a:pt x="987" y="2348"/>
                  <a:pt x="991" y="2353"/>
                  <a:pt x="990" y="2359"/>
                </a:cubicBezTo>
                <a:cubicBezTo>
                  <a:pt x="989" y="2365"/>
                  <a:pt x="985" y="2368"/>
                  <a:pt x="979" y="2368"/>
                </a:cubicBezTo>
                <a:close/>
                <a:moveTo>
                  <a:pt x="1413" y="2368"/>
                </a:moveTo>
                <a:cubicBezTo>
                  <a:pt x="1408" y="2368"/>
                  <a:pt x="1403" y="2364"/>
                  <a:pt x="1402" y="2359"/>
                </a:cubicBezTo>
                <a:cubicBezTo>
                  <a:pt x="1401" y="2353"/>
                  <a:pt x="1405" y="2347"/>
                  <a:pt x="1411" y="2346"/>
                </a:cubicBezTo>
                <a:cubicBezTo>
                  <a:pt x="1415" y="2345"/>
                  <a:pt x="1415" y="2345"/>
                  <a:pt x="1415" y="2345"/>
                </a:cubicBezTo>
                <a:cubicBezTo>
                  <a:pt x="1421" y="2344"/>
                  <a:pt x="1427" y="2348"/>
                  <a:pt x="1428" y="2354"/>
                </a:cubicBezTo>
                <a:cubicBezTo>
                  <a:pt x="1429" y="2360"/>
                  <a:pt x="1425" y="2366"/>
                  <a:pt x="1419" y="2367"/>
                </a:cubicBezTo>
                <a:cubicBezTo>
                  <a:pt x="1415" y="2368"/>
                  <a:pt x="1415" y="2368"/>
                  <a:pt x="1415" y="2368"/>
                </a:cubicBezTo>
                <a:cubicBezTo>
                  <a:pt x="1415" y="2368"/>
                  <a:pt x="1414" y="2368"/>
                  <a:pt x="1413" y="2368"/>
                </a:cubicBezTo>
                <a:close/>
                <a:moveTo>
                  <a:pt x="918" y="2355"/>
                </a:moveTo>
                <a:cubicBezTo>
                  <a:pt x="917" y="2355"/>
                  <a:pt x="916" y="2355"/>
                  <a:pt x="915" y="2355"/>
                </a:cubicBezTo>
                <a:cubicBezTo>
                  <a:pt x="912" y="2354"/>
                  <a:pt x="912" y="2354"/>
                  <a:pt x="912" y="2354"/>
                </a:cubicBezTo>
                <a:cubicBezTo>
                  <a:pt x="906" y="2353"/>
                  <a:pt x="902" y="2347"/>
                  <a:pt x="903" y="2341"/>
                </a:cubicBezTo>
                <a:cubicBezTo>
                  <a:pt x="905" y="2335"/>
                  <a:pt x="911" y="2331"/>
                  <a:pt x="917" y="2333"/>
                </a:cubicBezTo>
                <a:cubicBezTo>
                  <a:pt x="920" y="2334"/>
                  <a:pt x="920" y="2334"/>
                  <a:pt x="920" y="2334"/>
                </a:cubicBezTo>
                <a:cubicBezTo>
                  <a:pt x="926" y="2335"/>
                  <a:pt x="930" y="2341"/>
                  <a:pt x="929" y="2347"/>
                </a:cubicBezTo>
                <a:cubicBezTo>
                  <a:pt x="927" y="2352"/>
                  <a:pt x="923" y="2355"/>
                  <a:pt x="918" y="2355"/>
                </a:cubicBezTo>
                <a:close/>
                <a:moveTo>
                  <a:pt x="1475" y="2355"/>
                </a:moveTo>
                <a:cubicBezTo>
                  <a:pt x="1470" y="2355"/>
                  <a:pt x="1465" y="2351"/>
                  <a:pt x="1464" y="2346"/>
                </a:cubicBezTo>
                <a:cubicBezTo>
                  <a:pt x="1463" y="2340"/>
                  <a:pt x="1466" y="2334"/>
                  <a:pt x="1472" y="2333"/>
                </a:cubicBezTo>
                <a:cubicBezTo>
                  <a:pt x="1476" y="2332"/>
                  <a:pt x="1476" y="2332"/>
                  <a:pt x="1476" y="2332"/>
                </a:cubicBezTo>
                <a:cubicBezTo>
                  <a:pt x="1482" y="2330"/>
                  <a:pt x="1488" y="2334"/>
                  <a:pt x="1489" y="2340"/>
                </a:cubicBezTo>
                <a:cubicBezTo>
                  <a:pt x="1491" y="2346"/>
                  <a:pt x="1487" y="2352"/>
                  <a:pt x="1481" y="2353"/>
                </a:cubicBezTo>
                <a:cubicBezTo>
                  <a:pt x="1477" y="2354"/>
                  <a:pt x="1477" y="2354"/>
                  <a:pt x="1477" y="2354"/>
                </a:cubicBezTo>
                <a:cubicBezTo>
                  <a:pt x="1476" y="2354"/>
                  <a:pt x="1476" y="2355"/>
                  <a:pt x="1475" y="2355"/>
                </a:cubicBezTo>
                <a:close/>
                <a:moveTo>
                  <a:pt x="857" y="2339"/>
                </a:moveTo>
                <a:cubicBezTo>
                  <a:pt x="856" y="2339"/>
                  <a:pt x="855" y="2339"/>
                  <a:pt x="854" y="2339"/>
                </a:cubicBezTo>
                <a:cubicBezTo>
                  <a:pt x="850" y="2338"/>
                  <a:pt x="850" y="2338"/>
                  <a:pt x="850" y="2338"/>
                </a:cubicBezTo>
                <a:cubicBezTo>
                  <a:pt x="844" y="2336"/>
                  <a:pt x="841" y="2330"/>
                  <a:pt x="843" y="2324"/>
                </a:cubicBezTo>
                <a:cubicBezTo>
                  <a:pt x="845" y="2318"/>
                  <a:pt x="851" y="2315"/>
                  <a:pt x="857" y="2316"/>
                </a:cubicBezTo>
                <a:cubicBezTo>
                  <a:pt x="860" y="2317"/>
                  <a:pt x="860" y="2317"/>
                  <a:pt x="860" y="2317"/>
                </a:cubicBezTo>
                <a:cubicBezTo>
                  <a:pt x="866" y="2319"/>
                  <a:pt x="870" y="2325"/>
                  <a:pt x="868" y="2331"/>
                </a:cubicBezTo>
                <a:cubicBezTo>
                  <a:pt x="866" y="2336"/>
                  <a:pt x="862" y="2339"/>
                  <a:pt x="857" y="2339"/>
                </a:cubicBezTo>
                <a:close/>
                <a:moveTo>
                  <a:pt x="1535" y="2338"/>
                </a:moveTo>
                <a:cubicBezTo>
                  <a:pt x="1531" y="2338"/>
                  <a:pt x="1526" y="2335"/>
                  <a:pt x="1525" y="2330"/>
                </a:cubicBezTo>
                <a:cubicBezTo>
                  <a:pt x="1523" y="2324"/>
                  <a:pt x="1526" y="2318"/>
                  <a:pt x="1532" y="2316"/>
                </a:cubicBezTo>
                <a:cubicBezTo>
                  <a:pt x="1536" y="2315"/>
                  <a:pt x="1536" y="2315"/>
                  <a:pt x="1536" y="2315"/>
                </a:cubicBezTo>
                <a:cubicBezTo>
                  <a:pt x="1542" y="2313"/>
                  <a:pt x="1548" y="2317"/>
                  <a:pt x="1550" y="2323"/>
                </a:cubicBezTo>
                <a:cubicBezTo>
                  <a:pt x="1551" y="2329"/>
                  <a:pt x="1548" y="2335"/>
                  <a:pt x="1542" y="2337"/>
                </a:cubicBezTo>
                <a:cubicBezTo>
                  <a:pt x="1539" y="2338"/>
                  <a:pt x="1539" y="2338"/>
                  <a:pt x="1539" y="2338"/>
                </a:cubicBezTo>
                <a:cubicBezTo>
                  <a:pt x="1538" y="2338"/>
                  <a:pt x="1536" y="2338"/>
                  <a:pt x="1535" y="2338"/>
                </a:cubicBezTo>
                <a:close/>
                <a:moveTo>
                  <a:pt x="797" y="2320"/>
                </a:moveTo>
                <a:cubicBezTo>
                  <a:pt x="796" y="2320"/>
                  <a:pt x="795" y="2319"/>
                  <a:pt x="794" y="2319"/>
                </a:cubicBezTo>
                <a:cubicBezTo>
                  <a:pt x="790" y="2318"/>
                  <a:pt x="790" y="2318"/>
                  <a:pt x="790" y="2318"/>
                </a:cubicBezTo>
                <a:cubicBezTo>
                  <a:pt x="784" y="2316"/>
                  <a:pt x="781" y="2309"/>
                  <a:pt x="783" y="2304"/>
                </a:cubicBezTo>
                <a:cubicBezTo>
                  <a:pt x="785" y="2298"/>
                  <a:pt x="792" y="2295"/>
                  <a:pt x="798" y="2297"/>
                </a:cubicBezTo>
                <a:cubicBezTo>
                  <a:pt x="801" y="2298"/>
                  <a:pt x="801" y="2298"/>
                  <a:pt x="801" y="2298"/>
                </a:cubicBezTo>
                <a:cubicBezTo>
                  <a:pt x="807" y="2300"/>
                  <a:pt x="810" y="2306"/>
                  <a:pt x="808" y="2312"/>
                </a:cubicBezTo>
                <a:cubicBezTo>
                  <a:pt x="806" y="2317"/>
                  <a:pt x="802" y="2320"/>
                  <a:pt x="797" y="2320"/>
                </a:cubicBezTo>
                <a:close/>
                <a:moveTo>
                  <a:pt x="1595" y="2318"/>
                </a:moveTo>
                <a:cubicBezTo>
                  <a:pt x="1591" y="2318"/>
                  <a:pt x="1586" y="2316"/>
                  <a:pt x="1585" y="2311"/>
                </a:cubicBezTo>
                <a:cubicBezTo>
                  <a:pt x="1583" y="2305"/>
                  <a:pt x="1586" y="2299"/>
                  <a:pt x="1591" y="2297"/>
                </a:cubicBezTo>
                <a:cubicBezTo>
                  <a:pt x="1595" y="2296"/>
                  <a:pt x="1595" y="2296"/>
                  <a:pt x="1595" y="2296"/>
                </a:cubicBezTo>
                <a:cubicBezTo>
                  <a:pt x="1601" y="2293"/>
                  <a:pt x="1607" y="2296"/>
                  <a:pt x="1609" y="2302"/>
                </a:cubicBezTo>
                <a:cubicBezTo>
                  <a:pt x="1611" y="2308"/>
                  <a:pt x="1608" y="2314"/>
                  <a:pt x="1602" y="2316"/>
                </a:cubicBezTo>
                <a:cubicBezTo>
                  <a:pt x="1599" y="2318"/>
                  <a:pt x="1599" y="2318"/>
                  <a:pt x="1599" y="2318"/>
                </a:cubicBezTo>
                <a:cubicBezTo>
                  <a:pt x="1598" y="2318"/>
                  <a:pt x="1596" y="2318"/>
                  <a:pt x="1595" y="2318"/>
                </a:cubicBezTo>
                <a:close/>
                <a:moveTo>
                  <a:pt x="738" y="2297"/>
                </a:moveTo>
                <a:cubicBezTo>
                  <a:pt x="737" y="2297"/>
                  <a:pt x="736" y="2297"/>
                  <a:pt x="734" y="2296"/>
                </a:cubicBezTo>
                <a:cubicBezTo>
                  <a:pt x="731" y="2295"/>
                  <a:pt x="731" y="2295"/>
                  <a:pt x="731" y="2295"/>
                </a:cubicBezTo>
                <a:cubicBezTo>
                  <a:pt x="725" y="2292"/>
                  <a:pt x="722" y="2286"/>
                  <a:pt x="725" y="2280"/>
                </a:cubicBezTo>
                <a:cubicBezTo>
                  <a:pt x="727" y="2274"/>
                  <a:pt x="734" y="2272"/>
                  <a:pt x="739" y="2274"/>
                </a:cubicBezTo>
                <a:cubicBezTo>
                  <a:pt x="743" y="2276"/>
                  <a:pt x="743" y="2276"/>
                  <a:pt x="743" y="2276"/>
                </a:cubicBezTo>
                <a:cubicBezTo>
                  <a:pt x="748" y="2278"/>
                  <a:pt x="751" y="2284"/>
                  <a:pt x="749" y="2290"/>
                </a:cubicBezTo>
                <a:cubicBezTo>
                  <a:pt x="747" y="2294"/>
                  <a:pt x="743" y="2297"/>
                  <a:pt x="738" y="2297"/>
                </a:cubicBezTo>
                <a:close/>
                <a:moveTo>
                  <a:pt x="1654" y="2296"/>
                </a:moveTo>
                <a:cubicBezTo>
                  <a:pt x="1649" y="2296"/>
                  <a:pt x="1645" y="2293"/>
                  <a:pt x="1643" y="2289"/>
                </a:cubicBezTo>
                <a:cubicBezTo>
                  <a:pt x="1641" y="2283"/>
                  <a:pt x="1644" y="2277"/>
                  <a:pt x="1649" y="2274"/>
                </a:cubicBezTo>
                <a:cubicBezTo>
                  <a:pt x="1653" y="2273"/>
                  <a:pt x="1653" y="2273"/>
                  <a:pt x="1653" y="2273"/>
                </a:cubicBezTo>
                <a:cubicBezTo>
                  <a:pt x="1658" y="2270"/>
                  <a:pt x="1665" y="2273"/>
                  <a:pt x="1667" y="2279"/>
                </a:cubicBezTo>
                <a:cubicBezTo>
                  <a:pt x="1670" y="2284"/>
                  <a:pt x="1667" y="2291"/>
                  <a:pt x="1661" y="2293"/>
                </a:cubicBezTo>
                <a:cubicBezTo>
                  <a:pt x="1658" y="2295"/>
                  <a:pt x="1658" y="2295"/>
                  <a:pt x="1658" y="2295"/>
                </a:cubicBezTo>
                <a:cubicBezTo>
                  <a:pt x="1656" y="2295"/>
                  <a:pt x="1655" y="2296"/>
                  <a:pt x="1654" y="2296"/>
                </a:cubicBezTo>
                <a:close/>
                <a:moveTo>
                  <a:pt x="681" y="2271"/>
                </a:moveTo>
                <a:cubicBezTo>
                  <a:pt x="679" y="2271"/>
                  <a:pt x="678" y="2271"/>
                  <a:pt x="676" y="2270"/>
                </a:cubicBezTo>
                <a:cubicBezTo>
                  <a:pt x="673" y="2268"/>
                  <a:pt x="673" y="2268"/>
                  <a:pt x="673" y="2268"/>
                </a:cubicBezTo>
                <a:cubicBezTo>
                  <a:pt x="667" y="2266"/>
                  <a:pt x="665" y="2259"/>
                  <a:pt x="668" y="2253"/>
                </a:cubicBezTo>
                <a:cubicBezTo>
                  <a:pt x="670" y="2248"/>
                  <a:pt x="677" y="2246"/>
                  <a:pt x="683" y="2248"/>
                </a:cubicBezTo>
                <a:cubicBezTo>
                  <a:pt x="686" y="2250"/>
                  <a:pt x="686" y="2250"/>
                  <a:pt x="686" y="2250"/>
                </a:cubicBezTo>
                <a:cubicBezTo>
                  <a:pt x="691" y="2253"/>
                  <a:pt x="694" y="2259"/>
                  <a:pt x="691" y="2265"/>
                </a:cubicBezTo>
                <a:cubicBezTo>
                  <a:pt x="689" y="2269"/>
                  <a:pt x="685" y="2271"/>
                  <a:pt x="681" y="2271"/>
                </a:cubicBezTo>
                <a:close/>
                <a:moveTo>
                  <a:pt x="1711" y="2270"/>
                </a:moveTo>
                <a:cubicBezTo>
                  <a:pt x="1707" y="2270"/>
                  <a:pt x="1703" y="2267"/>
                  <a:pt x="1701" y="2263"/>
                </a:cubicBezTo>
                <a:cubicBezTo>
                  <a:pt x="1698" y="2258"/>
                  <a:pt x="1700" y="2251"/>
                  <a:pt x="1706" y="2249"/>
                </a:cubicBezTo>
                <a:cubicBezTo>
                  <a:pt x="1709" y="2247"/>
                  <a:pt x="1709" y="2247"/>
                  <a:pt x="1709" y="2247"/>
                </a:cubicBezTo>
                <a:cubicBezTo>
                  <a:pt x="1715" y="2244"/>
                  <a:pt x="1721" y="2247"/>
                  <a:pt x="1724" y="2252"/>
                </a:cubicBezTo>
                <a:cubicBezTo>
                  <a:pt x="1727" y="2258"/>
                  <a:pt x="1724" y="2264"/>
                  <a:pt x="1719" y="2267"/>
                </a:cubicBezTo>
                <a:cubicBezTo>
                  <a:pt x="1716" y="2269"/>
                  <a:pt x="1716" y="2269"/>
                  <a:pt x="1716" y="2269"/>
                </a:cubicBezTo>
                <a:cubicBezTo>
                  <a:pt x="1714" y="2269"/>
                  <a:pt x="1712" y="2270"/>
                  <a:pt x="1711" y="2270"/>
                </a:cubicBezTo>
                <a:close/>
                <a:moveTo>
                  <a:pt x="625" y="2242"/>
                </a:moveTo>
                <a:cubicBezTo>
                  <a:pt x="623" y="2242"/>
                  <a:pt x="621" y="2242"/>
                  <a:pt x="620" y="2241"/>
                </a:cubicBezTo>
                <a:cubicBezTo>
                  <a:pt x="616" y="2239"/>
                  <a:pt x="616" y="2239"/>
                  <a:pt x="616" y="2239"/>
                </a:cubicBezTo>
                <a:cubicBezTo>
                  <a:pt x="611" y="2236"/>
                  <a:pt x="609" y="2229"/>
                  <a:pt x="612" y="2224"/>
                </a:cubicBezTo>
                <a:cubicBezTo>
                  <a:pt x="615" y="2219"/>
                  <a:pt x="622" y="2217"/>
                  <a:pt x="627" y="2220"/>
                </a:cubicBezTo>
                <a:cubicBezTo>
                  <a:pt x="630" y="2221"/>
                  <a:pt x="630" y="2221"/>
                  <a:pt x="630" y="2221"/>
                </a:cubicBezTo>
                <a:cubicBezTo>
                  <a:pt x="636" y="2224"/>
                  <a:pt x="638" y="2231"/>
                  <a:pt x="635" y="2236"/>
                </a:cubicBezTo>
                <a:cubicBezTo>
                  <a:pt x="633" y="2240"/>
                  <a:pt x="629" y="2242"/>
                  <a:pt x="625" y="2242"/>
                </a:cubicBezTo>
                <a:close/>
                <a:moveTo>
                  <a:pt x="1766" y="2241"/>
                </a:moveTo>
                <a:cubicBezTo>
                  <a:pt x="1762" y="2241"/>
                  <a:pt x="1759" y="2239"/>
                  <a:pt x="1757" y="2235"/>
                </a:cubicBezTo>
                <a:cubicBezTo>
                  <a:pt x="1754" y="2230"/>
                  <a:pt x="1756" y="2223"/>
                  <a:pt x="1761" y="2220"/>
                </a:cubicBezTo>
                <a:cubicBezTo>
                  <a:pt x="1764" y="2218"/>
                  <a:pt x="1764" y="2218"/>
                  <a:pt x="1764" y="2218"/>
                </a:cubicBezTo>
                <a:cubicBezTo>
                  <a:pt x="1770" y="2215"/>
                  <a:pt x="1776" y="2217"/>
                  <a:pt x="1779" y="2222"/>
                </a:cubicBezTo>
                <a:cubicBezTo>
                  <a:pt x="1782" y="2228"/>
                  <a:pt x="1780" y="2235"/>
                  <a:pt x="1775" y="2238"/>
                </a:cubicBezTo>
                <a:cubicBezTo>
                  <a:pt x="1772" y="2239"/>
                  <a:pt x="1772" y="2239"/>
                  <a:pt x="1772" y="2239"/>
                </a:cubicBezTo>
                <a:cubicBezTo>
                  <a:pt x="1770" y="2240"/>
                  <a:pt x="1768" y="2241"/>
                  <a:pt x="1766" y="2241"/>
                </a:cubicBezTo>
                <a:close/>
                <a:moveTo>
                  <a:pt x="571" y="2210"/>
                </a:moveTo>
                <a:cubicBezTo>
                  <a:pt x="569" y="2210"/>
                  <a:pt x="567" y="2210"/>
                  <a:pt x="565" y="2209"/>
                </a:cubicBezTo>
                <a:cubicBezTo>
                  <a:pt x="562" y="2207"/>
                  <a:pt x="562" y="2207"/>
                  <a:pt x="562" y="2207"/>
                </a:cubicBezTo>
                <a:cubicBezTo>
                  <a:pt x="557" y="2204"/>
                  <a:pt x="555" y="2197"/>
                  <a:pt x="558" y="2191"/>
                </a:cubicBezTo>
                <a:cubicBezTo>
                  <a:pt x="561" y="2186"/>
                  <a:pt x="568" y="2185"/>
                  <a:pt x="574" y="2188"/>
                </a:cubicBezTo>
                <a:cubicBezTo>
                  <a:pt x="577" y="2190"/>
                  <a:pt x="577" y="2190"/>
                  <a:pt x="577" y="2190"/>
                </a:cubicBezTo>
                <a:cubicBezTo>
                  <a:pt x="582" y="2193"/>
                  <a:pt x="583" y="2200"/>
                  <a:pt x="580" y="2205"/>
                </a:cubicBezTo>
                <a:cubicBezTo>
                  <a:pt x="578" y="2209"/>
                  <a:pt x="574" y="2210"/>
                  <a:pt x="571" y="2210"/>
                </a:cubicBezTo>
                <a:close/>
                <a:moveTo>
                  <a:pt x="1820" y="2209"/>
                </a:moveTo>
                <a:cubicBezTo>
                  <a:pt x="1817" y="2209"/>
                  <a:pt x="1813" y="2207"/>
                  <a:pt x="1811" y="2204"/>
                </a:cubicBezTo>
                <a:cubicBezTo>
                  <a:pt x="1808" y="2198"/>
                  <a:pt x="1809" y="2192"/>
                  <a:pt x="1815" y="2188"/>
                </a:cubicBezTo>
                <a:cubicBezTo>
                  <a:pt x="1818" y="2186"/>
                  <a:pt x="1818" y="2186"/>
                  <a:pt x="1818" y="2186"/>
                </a:cubicBezTo>
                <a:cubicBezTo>
                  <a:pt x="1823" y="2183"/>
                  <a:pt x="1830" y="2185"/>
                  <a:pt x="1833" y="2190"/>
                </a:cubicBezTo>
                <a:cubicBezTo>
                  <a:pt x="1836" y="2195"/>
                  <a:pt x="1835" y="2202"/>
                  <a:pt x="1830" y="2205"/>
                </a:cubicBezTo>
                <a:cubicBezTo>
                  <a:pt x="1826" y="2207"/>
                  <a:pt x="1826" y="2207"/>
                  <a:pt x="1826" y="2207"/>
                </a:cubicBezTo>
                <a:cubicBezTo>
                  <a:pt x="1825" y="2208"/>
                  <a:pt x="1823" y="2209"/>
                  <a:pt x="1820" y="2209"/>
                </a:cubicBezTo>
                <a:close/>
                <a:moveTo>
                  <a:pt x="518" y="2176"/>
                </a:moveTo>
                <a:cubicBezTo>
                  <a:pt x="516" y="2176"/>
                  <a:pt x="514" y="2175"/>
                  <a:pt x="512" y="2174"/>
                </a:cubicBezTo>
                <a:cubicBezTo>
                  <a:pt x="509" y="2172"/>
                  <a:pt x="509" y="2172"/>
                  <a:pt x="509" y="2172"/>
                </a:cubicBezTo>
                <a:cubicBezTo>
                  <a:pt x="504" y="2168"/>
                  <a:pt x="503" y="2161"/>
                  <a:pt x="506" y="2156"/>
                </a:cubicBezTo>
                <a:cubicBezTo>
                  <a:pt x="510" y="2151"/>
                  <a:pt x="517" y="2150"/>
                  <a:pt x="522" y="2153"/>
                </a:cubicBezTo>
                <a:cubicBezTo>
                  <a:pt x="525" y="2156"/>
                  <a:pt x="525" y="2156"/>
                  <a:pt x="525" y="2156"/>
                </a:cubicBezTo>
                <a:cubicBezTo>
                  <a:pt x="530" y="2159"/>
                  <a:pt x="531" y="2166"/>
                  <a:pt x="527" y="2171"/>
                </a:cubicBezTo>
                <a:cubicBezTo>
                  <a:pt x="525" y="2174"/>
                  <a:pt x="522" y="2176"/>
                  <a:pt x="518" y="2176"/>
                </a:cubicBezTo>
                <a:close/>
                <a:moveTo>
                  <a:pt x="1873" y="2174"/>
                </a:moveTo>
                <a:cubicBezTo>
                  <a:pt x="1869" y="2174"/>
                  <a:pt x="1866" y="2173"/>
                  <a:pt x="1864" y="2169"/>
                </a:cubicBezTo>
                <a:cubicBezTo>
                  <a:pt x="1860" y="2164"/>
                  <a:pt x="1861" y="2158"/>
                  <a:pt x="1866" y="2154"/>
                </a:cubicBezTo>
                <a:cubicBezTo>
                  <a:pt x="1869" y="2152"/>
                  <a:pt x="1869" y="2152"/>
                  <a:pt x="1869" y="2152"/>
                </a:cubicBezTo>
                <a:cubicBezTo>
                  <a:pt x="1874" y="2148"/>
                  <a:pt x="1881" y="2150"/>
                  <a:pt x="1885" y="2155"/>
                </a:cubicBezTo>
                <a:cubicBezTo>
                  <a:pt x="1888" y="2160"/>
                  <a:pt x="1887" y="2167"/>
                  <a:pt x="1882" y="2170"/>
                </a:cubicBezTo>
                <a:cubicBezTo>
                  <a:pt x="1879" y="2172"/>
                  <a:pt x="1879" y="2172"/>
                  <a:pt x="1879" y="2172"/>
                </a:cubicBezTo>
                <a:cubicBezTo>
                  <a:pt x="1877" y="2174"/>
                  <a:pt x="1875" y="2174"/>
                  <a:pt x="1873" y="2174"/>
                </a:cubicBezTo>
                <a:close/>
                <a:moveTo>
                  <a:pt x="468" y="2138"/>
                </a:moveTo>
                <a:cubicBezTo>
                  <a:pt x="465" y="2138"/>
                  <a:pt x="463" y="2138"/>
                  <a:pt x="461" y="2136"/>
                </a:cubicBezTo>
                <a:cubicBezTo>
                  <a:pt x="458" y="2134"/>
                  <a:pt x="458" y="2134"/>
                  <a:pt x="458" y="2134"/>
                </a:cubicBezTo>
                <a:cubicBezTo>
                  <a:pt x="453" y="2130"/>
                  <a:pt x="452" y="2123"/>
                  <a:pt x="456" y="2118"/>
                </a:cubicBezTo>
                <a:cubicBezTo>
                  <a:pt x="460" y="2113"/>
                  <a:pt x="467" y="2113"/>
                  <a:pt x="472" y="2116"/>
                </a:cubicBezTo>
                <a:cubicBezTo>
                  <a:pt x="474" y="2119"/>
                  <a:pt x="474" y="2119"/>
                  <a:pt x="474" y="2119"/>
                </a:cubicBezTo>
                <a:cubicBezTo>
                  <a:pt x="479" y="2122"/>
                  <a:pt x="480" y="2129"/>
                  <a:pt x="476" y="2134"/>
                </a:cubicBezTo>
                <a:cubicBezTo>
                  <a:pt x="474" y="2137"/>
                  <a:pt x="471" y="2138"/>
                  <a:pt x="468" y="2138"/>
                </a:cubicBezTo>
                <a:close/>
                <a:moveTo>
                  <a:pt x="1923" y="2137"/>
                </a:moveTo>
                <a:cubicBezTo>
                  <a:pt x="1920" y="2137"/>
                  <a:pt x="1917" y="2135"/>
                  <a:pt x="1915" y="2133"/>
                </a:cubicBezTo>
                <a:cubicBezTo>
                  <a:pt x="1911" y="2128"/>
                  <a:pt x="1912" y="2121"/>
                  <a:pt x="1916" y="2117"/>
                </a:cubicBezTo>
                <a:cubicBezTo>
                  <a:pt x="1919" y="2115"/>
                  <a:pt x="1919" y="2115"/>
                  <a:pt x="1919" y="2115"/>
                </a:cubicBezTo>
                <a:cubicBezTo>
                  <a:pt x="1924" y="2111"/>
                  <a:pt x="1931" y="2112"/>
                  <a:pt x="1935" y="2117"/>
                </a:cubicBezTo>
                <a:cubicBezTo>
                  <a:pt x="1939" y="2121"/>
                  <a:pt x="1938" y="2128"/>
                  <a:pt x="1933" y="2132"/>
                </a:cubicBezTo>
                <a:cubicBezTo>
                  <a:pt x="1930" y="2134"/>
                  <a:pt x="1930" y="2134"/>
                  <a:pt x="1930" y="2134"/>
                </a:cubicBezTo>
                <a:cubicBezTo>
                  <a:pt x="1928" y="2136"/>
                  <a:pt x="1926" y="2137"/>
                  <a:pt x="1923" y="2137"/>
                </a:cubicBezTo>
                <a:close/>
                <a:moveTo>
                  <a:pt x="419" y="2098"/>
                </a:moveTo>
                <a:cubicBezTo>
                  <a:pt x="416" y="2098"/>
                  <a:pt x="414" y="2098"/>
                  <a:pt x="412" y="2096"/>
                </a:cubicBezTo>
                <a:cubicBezTo>
                  <a:pt x="409" y="2093"/>
                  <a:pt x="409" y="2093"/>
                  <a:pt x="409" y="2093"/>
                </a:cubicBezTo>
                <a:cubicBezTo>
                  <a:pt x="404" y="2089"/>
                  <a:pt x="404" y="2082"/>
                  <a:pt x="408" y="2078"/>
                </a:cubicBezTo>
                <a:cubicBezTo>
                  <a:pt x="412" y="2073"/>
                  <a:pt x="419" y="2073"/>
                  <a:pt x="424" y="2077"/>
                </a:cubicBezTo>
                <a:cubicBezTo>
                  <a:pt x="426" y="2079"/>
                  <a:pt x="426" y="2079"/>
                  <a:pt x="426" y="2079"/>
                </a:cubicBezTo>
                <a:cubicBezTo>
                  <a:pt x="431" y="2083"/>
                  <a:pt x="431" y="2090"/>
                  <a:pt x="427" y="2095"/>
                </a:cubicBezTo>
                <a:cubicBezTo>
                  <a:pt x="425" y="2097"/>
                  <a:pt x="422" y="2098"/>
                  <a:pt x="419" y="2098"/>
                </a:cubicBezTo>
                <a:close/>
                <a:moveTo>
                  <a:pt x="1972" y="2097"/>
                </a:moveTo>
                <a:cubicBezTo>
                  <a:pt x="1969" y="2097"/>
                  <a:pt x="1966" y="2095"/>
                  <a:pt x="1963" y="2093"/>
                </a:cubicBezTo>
                <a:cubicBezTo>
                  <a:pt x="1959" y="2088"/>
                  <a:pt x="1960" y="2081"/>
                  <a:pt x="1964" y="2077"/>
                </a:cubicBezTo>
                <a:cubicBezTo>
                  <a:pt x="1967" y="2075"/>
                  <a:pt x="1967" y="2075"/>
                  <a:pt x="1967" y="2075"/>
                </a:cubicBezTo>
                <a:cubicBezTo>
                  <a:pt x="1972" y="2071"/>
                  <a:pt x="1979" y="2071"/>
                  <a:pt x="1983" y="2076"/>
                </a:cubicBezTo>
                <a:cubicBezTo>
                  <a:pt x="1987" y="2081"/>
                  <a:pt x="1986" y="2088"/>
                  <a:pt x="1982" y="2092"/>
                </a:cubicBezTo>
                <a:cubicBezTo>
                  <a:pt x="1979" y="2094"/>
                  <a:pt x="1979" y="2094"/>
                  <a:pt x="1979" y="2094"/>
                </a:cubicBezTo>
                <a:cubicBezTo>
                  <a:pt x="1977" y="2096"/>
                  <a:pt x="1974" y="2097"/>
                  <a:pt x="1972" y="2097"/>
                </a:cubicBezTo>
                <a:close/>
                <a:moveTo>
                  <a:pt x="373" y="2056"/>
                </a:moveTo>
                <a:cubicBezTo>
                  <a:pt x="370" y="2056"/>
                  <a:pt x="367" y="2055"/>
                  <a:pt x="365" y="2053"/>
                </a:cubicBezTo>
                <a:cubicBezTo>
                  <a:pt x="362" y="2050"/>
                  <a:pt x="362" y="2050"/>
                  <a:pt x="362" y="2050"/>
                </a:cubicBezTo>
                <a:cubicBezTo>
                  <a:pt x="358" y="2046"/>
                  <a:pt x="358" y="2039"/>
                  <a:pt x="362" y="2035"/>
                </a:cubicBezTo>
                <a:cubicBezTo>
                  <a:pt x="366" y="2030"/>
                  <a:pt x="373" y="2030"/>
                  <a:pt x="378" y="2034"/>
                </a:cubicBezTo>
                <a:cubicBezTo>
                  <a:pt x="380" y="2037"/>
                  <a:pt x="380" y="2037"/>
                  <a:pt x="380" y="2037"/>
                </a:cubicBezTo>
                <a:cubicBezTo>
                  <a:pt x="385" y="2041"/>
                  <a:pt x="385" y="2048"/>
                  <a:pt x="381" y="2053"/>
                </a:cubicBezTo>
                <a:cubicBezTo>
                  <a:pt x="379" y="2055"/>
                  <a:pt x="376" y="2056"/>
                  <a:pt x="373" y="2056"/>
                </a:cubicBezTo>
                <a:close/>
                <a:moveTo>
                  <a:pt x="2018" y="2054"/>
                </a:moveTo>
                <a:cubicBezTo>
                  <a:pt x="2015" y="2054"/>
                  <a:pt x="2012" y="2053"/>
                  <a:pt x="2010" y="2051"/>
                </a:cubicBezTo>
                <a:cubicBezTo>
                  <a:pt x="2006" y="2046"/>
                  <a:pt x="2006" y="2039"/>
                  <a:pt x="2010" y="2035"/>
                </a:cubicBezTo>
                <a:cubicBezTo>
                  <a:pt x="2013" y="2033"/>
                  <a:pt x="2013" y="2033"/>
                  <a:pt x="2013" y="2033"/>
                </a:cubicBezTo>
                <a:cubicBezTo>
                  <a:pt x="2017" y="2028"/>
                  <a:pt x="2024" y="2028"/>
                  <a:pt x="2029" y="2033"/>
                </a:cubicBezTo>
                <a:cubicBezTo>
                  <a:pt x="2033" y="2037"/>
                  <a:pt x="2033" y="2044"/>
                  <a:pt x="2028" y="2048"/>
                </a:cubicBezTo>
                <a:cubicBezTo>
                  <a:pt x="2026" y="2051"/>
                  <a:pt x="2026" y="2051"/>
                  <a:pt x="2026" y="2051"/>
                </a:cubicBezTo>
                <a:cubicBezTo>
                  <a:pt x="2023" y="2053"/>
                  <a:pt x="2021" y="2054"/>
                  <a:pt x="2018" y="2054"/>
                </a:cubicBezTo>
                <a:close/>
                <a:moveTo>
                  <a:pt x="329" y="2011"/>
                </a:moveTo>
                <a:cubicBezTo>
                  <a:pt x="326" y="2011"/>
                  <a:pt x="323" y="2010"/>
                  <a:pt x="321" y="2008"/>
                </a:cubicBezTo>
                <a:cubicBezTo>
                  <a:pt x="318" y="2005"/>
                  <a:pt x="318" y="2005"/>
                  <a:pt x="318" y="2005"/>
                </a:cubicBezTo>
                <a:cubicBezTo>
                  <a:pt x="314" y="2000"/>
                  <a:pt x="314" y="1993"/>
                  <a:pt x="319" y="1989"/>
                </a:cubicBezTo>
                <a:cubicBezTo>
                  <a:pt x="323" y="1985"/>
                  <a:pt x="330" y="1985"/>
                  <a:pt x="334" y="1990"/>
                </a:cubicBezTo>
                <a:cubicBezTo>
                  <a:pt x="337" y="1993"/>
                  <a:pt x="337" y="1993"/>
                  <a:pt x="337" y="1993"/>
                </a:cubicBezTo>
                <a:cubicBezTo>
                  <a:pt x="341" y="1997"/>
                  <a:pt x="341" y="2004"/>
                  <a:pt x="336" y="2008"/>
                </a:cubicBezTo>
                <a:cubicBezTo>
                  <a:pt x="334" y="2010"/>
                  <a:pt x="331" y="2011"/>
                  <a:pt x="329" y="2011"/>
                </a:cubicBezTo>
                <a:close/>
                <a:moveTo>
                  <a:pt x="2062" y="2009"/>
                </a:moveTo>
                <a:cubicBezTo>
                  <a:pt x="2059" y="2009"/>
                  <a:pt x="2057" y="2008"/>
                  <a:pt x="2054" y="2006"/>
                </a:cubicBezTo>
                <a:cubicBezTo>
                  <a:pt x="2050" y="2002"/>
                  <a:pt x="2050" y="1995"/>
                  <a:pt x="2054" y="1991"/>
                </a:cubicBezTo>
                <a:cubicBezTo>
                  <a:pt x="2056" y="1988"/>
                  <a:pt x="2056" y="1988"/>
                  <a:pt x="2056" y="1988"/>
                </a:cubicBezTo>
                <a:cubicBezTo>
                  <a:pt x="2060" y="1983"/>
                  <a:pt x="2067" y="1983"/>
                  <a:pt x="2072" y="1987"/>
                </a:cubicBezTo>
                <a:cubicBezTo>
                  <a:pt x="2076" y="1991"/>
                  <a:pt x="2077" y="1998"/>
                  <a:pt x="2073" y="2003"/>
                </a:cubicBezTo>
                <a:cubicBezTo>
                  <a:pt x="2070" y="2006"/>
                  <a:pt x="2070" y="2006"/>
                  <a:pt x="2070" y="2006"/>
                </a:cubicBezTo>
                <a:cubicBezTo>
                  <a:pt x="2068" y="2008"/>
                  <a:pt x="2065" y="2009"/>
                  <a:pt x="2062" y="2009"/>
                </a:cubicBezTo>
                <a:close/>
                <a:moveTo>
                  <a:pt x="287" y="1964"/>
                </a:moveTo>
                <a:cubicBezTo>
                  <a:pt x="284" y="1964"/>
                  <a:pt x="281" y="1963"/>
                  <a:pt x="279" y="1960"/>
                </a:cubicBezTo>
                <a:cubicBezTo>
                  <a:pt x="276" y="1957"/>
                  <a:pt x="276" y="1957"/>
                  <a:pt x="276" y="1957"/>
                </a:cubicBezTo>
                <a:cubicBezTo>
                  <a:pt x="272" y="1953"/>
                  <a:pt x="273" y="1946"/>
                  <a:pt x="278" y="1942"/>
                </a:cubicBezTo>
                <a:cubicBezTo>
                  <a:pt x="282" y="1938"/>
                  <a:pt x="289" y="1938"/>
                  <a:pt x="293" y="1943"/>
                </a:cubicBezTo>
                <a:cubicBezTo>
                  <a:pt x="296" y="1946"/>
                  <a:pt x="296" y="1946"/>
                  <a:pt x="296" y="1946"/>
                </a:cubicBezTo>
                <a:cubicBezTo>
                  <a:pt x="299" y="1951"/>
                  <a:pt x="299" y="1958"/>
                  <a:pt x="294" y="1961"/>
                </a:cubicBezTo>
                <a:cubicBezTo>
                  <a:pt x="292" y="1963"/>
                  <a:pt x="290" y="1964"/>
                  <a:pt x="287" y="1964"/>
                </a:cubicBezTo>
                <a:close/>
                <a:moveTo>
                  <a:pt x="2103" y="1962"/>
                </a:moveTo>
                <a:cubicBezTo>
                  <a:pt x="2101" y="1962"/>
                  <a:pt x="2098" y="1961"/>
                  <a:pt x="2096" y="1959"/>
                </a:cubicBezTo>
                <a:cubicBezTo>
                  <a:pt x="2092" y="1956"/>
                  <a:pt x="2091" y="1949"/>
                  <a:pt x="2095" y="1944"/>
                </a:cubicBezTo>
                <a:cubicBezTo>
                  <a:pt x="2097" y="1941"/>
                  <a:pt x="2097" y="1941"/>
                  <a:pt x="2097" y="1941"/>
                </a:cubicBezTo>
                <a:cubicBezTo>
                  <a:pt x="2101" y="1936"/>
                  <a:pt x="2108" y="1936"/>
                  <a:pt x="2113" y="1940"/>
                </a:cubicBezTo>
                <a:cubicBezTo>
                  <a:pt x="2118" y="1943"/>
                  <a:pt x="2118" y="1950"/>
                  <a:pt x="2114" y="1955"/>
                </a:cubicBezTo>
                <a:cubicBezTo>
                  <a:pt x="2112" y="1958"/>
                  <a:pt x="2112" y="1958"/>
                  <a:pt x="2112" y="1958"/>
                </a:cubicBezTo>
                <a:cubicBezTo>
                  <a:pt x="2110" y="1961"/>
                  <a:pt x="2107" y="1962"/>
                  <a:pt x="2103" y="1962"/>
                </a:cubicBezTo>
                <a:close/>
                <a:moveTo>
                  <a:pt x="248" y="1915"/>
                </a:moveTo>
                <a:cubicBezTo>
                  <a:pt x="245" y="1915"/>
                  <a:pt x="241" y="1913"/>
                  <a:pt x="239" y="1910"/>
                </a:cubicBezTo>
                <a:cubicBezTo>
                  <a:pt x="237" y="1907"/>
                  <a:pt x="237" y="1907"/>
                  <a:pt x="237" y="1907"/>
                </a:cubicBezTo>
                <a:cubicBezTo>
                  <a:pt x="233" y="1903"/>
                  <a:pt x="234" y="1896"/>
                  <a:pt x="239" y="1892"/>
                </a:cubicBezTo>
                <a:cubicBezTo>
                  <a:pt x="244" y="1888"/>
                  <a:pt x="251" y="1889"/>
                  <a:pt x="255" y="1894"/>
                </a:cubicBezTo>
                <a:cubicBezTo>
                  <a:pt x="257" y="1897"/>
                  <a:pt x="257" y="1897"/>
                  <a:pt x="257" y="1897"/>
                </a:cubicBezTo>
                <a:cubicBezTo>
                  <a:pt x="261" y="1902"/>
                  <a:pt x="260" y="1909"/>
                  <a:pt x="255" y="1913"/>
                </a:cubicBezTo>
                <a:cubicBezTo>
                  <a:pt x="253" y="1914"/>
                  <a:pt x="250" y="1915"/>
                  <a:pt x="248" y="1915"/>
                </a:cubicBezTo>
                <a:close/>
                <a:moveTo>
                  <a:pt x="2142" y="1913"/>
                </a:moveTo>
                <a:cubicBezTo>
                  <a:pt x="2140" y="1913"/>
                  <a:pt x="2138" y="1912"/>
                  <a:pt x="2136" y="1910"/>
                </a:cubicBezTo>
                <a:cubicBezTo>
                  <a:pt x="2131" y="1907"/>
                  <a:pt x="2130" y="1900"/>
                  <a:pt x="2134" y="1895"/>
                </a:cubicBezTo>
                <a:cubicBezTo>
                  <a:pt x="2136" y="1892"/>
                  <a:pt x="2136" y="1892"/>
                  <a:pt x="2136" y="1892"/>
                </a:cubicBezTo>
                <a:cubicBezTo>
                  <a:pt x="2139" y="1887"/>
                  <a:pt x="2146" y="1886"/>
                  <a:pt x="2151" y="1890"/>
                </a:cubicBezTo>
                <a:cubicBezTo>
                  <a:pt x="2156" y="1893"/>
                  <a:pt x="2157" y="1900"/>
                  <a:pt x="2154" y="1905"/>
                </a:cubicBezTo>
                <a:cubicBezTo>
                  <a:pt x="2151" y="1908"/>
                  <a:pt x="2151" y="1908"/>
                  <a:pt x="2151" y="1908"/>
                </a:cubicBezTo>
                <a:cubicBezTo>
                  <a:pt x="2149" y="1911"/>
                  <a:pt x="2146" y="1913"/>
                  <a:pt x="2142" y="1913"/>
                </a:cubicBezTo>
                <a:close/>
                <a:moveTo>
                  <a:pt x="212" y="1864"/>
                </a:moveTo>
                <a:cubicBezTo>
                  <a:pt x="208" y="1864"/>
                  <a:pt x="205" y="1862"/>
                  <a:pt x="202" y="1859"/>
                </a:cubicBezTo>
                <a:cubicBezTo>
                  <a:pt x="200" y="1856"/>
                  <a:pt x="200" y="1856"/>
                  <a:pt x="200" y="1856"/>
                </a:cubicBezTo>
                <a:cubicBezTo>
                  <a:pt x="197" y="1851"/>
                  <a:pt x="198" y="1844"/>
                  <a:pt x="203" y="1840"/>
                </a:cubicBezTo>
                <a:cubicBezTo>
                  <a:pt x="209" y="1837"/>
                  <a:pt x="215" y="1838"/>
                  <a:pt x="219" y="1843"/>
                </a:cubicBezTo>
                <a:cubicBezTo>
                  <a:pt x="221" y="1846"/>
                  <a:pt x="221" y="1846"/>
                  <a:pt x="221" y="1846"/>
                </a:cubicBezTo>
                <a:cubicBezTo>
                  <a:pt x="224" y="1851"/>
                  <a:pt x="223" y="1858"/>
                  <a:pt x="218" y="1862"/>
                </a:cubicBezTo>
                <a:cubicBezTo>
                  <a:pt x="216" y="1863"/>
                  <a:pt x="214" y="1864"/>
                  <a:pt x="212" y="1864"/>
                </a:cubicBezTo>
                <a:close/>
                <a:moveTo>
                  <a:pt x="2179" y="1861"/>
                </a:moveTo>
                <a:cubicBezTo>
                  <a:pt x="2177" y="1861"/>
                  <a:pt x="2174" y="1861"/>
                  <a:pt x="2173" y="1859"/>
                </a:cubicBezTo>
                <a:cubicBezTo>
                  <a:pt x="2168" y="1856"/>
                  <a:pt x="2166" y="1849"/>
                  <a:pt x="2170" y="1844"/>
                </a:cubicBezTo>
                <a:cubicBezTo>
                  <a:pt x="2172" y="1841"/>
                  <a:pt x="2172" y="1841"/>
                  <a:pt x="2172" y="1841"/>
                </a:cubicBezTo>
                <a:cubicBezTo>
                  <a:pt x="2175" y="1836"/>
                  <a:pt x="2182" y="1834"/>
                  <a:pt x="2187" y="1838"/>
                </a:cubicBezTo>
                <a:cubicBezTo>
                  <a:pt x="2192" y="1841"/>
                  <a:pt x="2193" y="1848"/>
                  <a:pt x="2190" y="1853"/>
                </a:cubicBezTo>
                <a:cubicBezTo>
                  <a:pt x="2188" y="1856"/>
                  <a:pt x="2188" y="1856"/>
                  <a:pt x="2188" y="1856"/>
                </a:cubicBezTo>
                <a:cubicBezTo>
                  <a:pt x="2186" y="1860"/>
                  <a:pt x="2182" y="1861"/>
                  <a:pt x="2179" y="1861"/>
                </a:cubicBezTo>
                <a:close/>
                <a:moveTo>
                  <a:pt x="178" y="1811"/>
                </a:moveTo>
                <a:cubicBezTo>
                  <a:pt x="174" y="1811"/>
                  <a:pt x="171" y="1809"/>
                  <a:pt x="168" y="1805"/>
                </a:cubicBezTo>
                <a:cubicBezTo>
                  <a:pt x="167" y="1802"/>
                  <a:pt x="167" y="1802"/>
                  <a:pt x="167" y="1802"/>
                </a:cubicBezTo>
                <a:cubicBezTo>
                  <a:pt x="163" y="1797"/>
                  <a:pt x="165" y="1790"/>
                  <a:pt x="170" y="1787"/>
                </a:cubicBezTo>
                <a:cubicBezTo>
                  <a:pt x="176" y="1784"/>
                  <a:pt x="182" y="1785"/>
                  <a:pt x="186" y="1791"/>
                </a:cubicBezTo>
                <a:cubicBezTo>
                  <a:pt x="188" y="1794"/>
                  <a:pt x="188" y="1794"/>
                  <a:pt x="188" y="1794"/>
                </a:cubicBezTo>
                <a:cubicBezTo>
                  <a:pt x="191" y="1799"/>
                  <a:pt x="189" y="1806"/>
                  <a:pt x="184" y="1809"/>
                </a:cubicBezTo>
                <a:cubicBezTo>
                  <a:pt x="182" y="1810"/>
                  <a:pt x="180" y="1811"/>
                  <a:pt x="178" y="1811"/>
                </a:cubicBezTo>
                <a:close/>
                <a:moveTo>
                  <a:pt x="2212" y="1808"/>
                </a:moveTo>
                <a:cubicBezTo>
                  <a:pt x="2210" y="1808"/>
                  <a:pt x="2208" y="1808"/>
                  <a:pt x="2207" y="1807"/>
                </a:cubicBezTo>
                <a:cubicBezTo>
                  <a:pt x="2201" y="1803"/>
                  <a:pt x="2200" y="1797"/>
                  <a:pt x="2203" y="1791"/>
                </a:cubicBezTo>
                <a:cubicBezTo>
                  <a:pt x="2205" y="1788"/>
                  <a:pt x="2205" y="1788"/>
                  <a:pt x="2205" y="1788"/>
                </a:cubicBezTo>
                <a:cubicBezTo>
                  <a:pt x="2208" y="1783"/>
                  <a:pt x="2215" y="1781"/>
                  <a:pt x="2220" y="1784"/>
                </a:cubicBezTo>
                <a:cubicBezTo>
                  <a:pt x="2225" y="1787"/>
                  <a:pt x="2227" y="1794"/>
                  <a:pt x="2224" y="1799"/>
                </a:cubicBezTo>
                <a:cubicBezTo>
                  <a:pt x="2222" y="1803"/>
                  <a:pt x="2222" y="1803"/>
                  <a:pt x="2222" y="1803"/>
                </a:cubicBezTo>
                <a:cubicBezTo>
                  <a:pt x="2220" y="1806"/>
                  <a:pt x="2216" y="1808"/>
                  <a:pt x="2212" y="1808"/>
                </a:cubicBezTo>
                <a:close/>
                <a:moveTo>
                  <a:pt x="147" y="1756"/>
                </a:moveTo>
                <a:cubicBezTo>
                  <a:pt x="143" y="1756"/>
                  <a:pt x="139" y="1754"/>
                  <a:pt x="137" y="1750"/>
                </a:cubicBezTo>
                <a:cubicBezTo>
                  <a:pt x="136" y="1747"/>
                  <a:pt x="136" y="1747"/>
                  <a:pt x="136" y="1747"/>
                </a:cubicBezTo>
                <a:cubicBezTo>
                  <a:pt x="133" y="1741"/>
                  <a:pt x="135" y="1735"/>
                  <a:pt x="140" y="1732"/>
                </a:cubicBezTo>
                <a:cubicBezTo>
                  <a:pt x="146" y="1729"/>
                  <a:pt x="153" y="1731"/>
                  <a:pt x="155" y="1736"/>
                </a:cubicBezTo>
                <a:cubicBezTo>
                  <a:pt x="157" y="1740"/>
                  <a:pt x="157" y="1740"/>
                  <a:pt x="157" y="1740"/>
                </a:cubicBezTo>
                <a:cubicBezTo>
                  <a:pt x="160" y="1745"/>
                  <a:pt x="158" y="1752"/>
                  <a:pt x="152" y="1755"/>
                </a:cubicBezTo>
                <a:cubicBezTo>
                  <a:pt x="151" y="1755"/>
                  <a:pt x="149" y="1756"/>
                  <a:pt x="147" y="1756"/>
                </a:cubicBezTo>
                <a:close/>
                <a:moveTo>
                  <a:pt x="2243" y="1753"/>
                </a:moveTo>
                <a:cubicBezTo>
                  <a:pt x="2241" y="1753"/>
                  <a:pt x="2239" y="1753"/>
                  <a:pt x="2238" y="1752"/>
                </a:cubicBezTo>
                <a:cubicBezTo>
                  <a:pt x="2232" y="1749"/>
                  <a:pt x="2230" y="1742"/>
                  <a:pt x="2233" y="1737"/>
                </a:cubicBezTo>
                <a:cubicBezTo>
                  <a:pt x="2235" y="1734"/>
                  <a:pt x="2235" y="1734"/>
                  <a:pt x="2235" y="1734"/>
                </a:cubicBezTo>
                <a:cubicBezTo>
                  <a:pt x="2238" y="1728"/>
                  <a:pt x="2244" y="1726"/>
                  <a:pt x="2250" y="1729"/>
                </a:cubicBezTo>
                <a:cubicBezTo>
                  <a:pt x="2255" y="1732"/>
                  <a:pt x="2257" y="1738"/>
                  <a:pt x="2255" y="1744"/>
                </a:cubicBezTo>
                <a:cubicBezTo>
                  <a:pt x="2253" y="1747"/>
                  <a:pt x="2253" y="1747"/>
                  <a:pt x="2253" y="1747"/>
                </a:cubicBezTo>
                <a:cubicBezTo>
                  <a:pt x="2251" y="1751"/>
                  <a:pt x="2247" y="1753"/>
                  <a:pt x="2243" y="1753"/>
                </a:cubicBezTo>
                <a:close/>
                <a:moveTo>
                  <a:pt x="119" y="1700"/>
                </a:moveTo>
                <a:cubicBezTo>
                  <a:pt x="115" y="1700"/>
                  <a:pt x="111" y="1697"/>
                  <a:pt x="109" y="1693"/>
                </a:cubicBezTo>
                <a:cubicBezTo>
                  <a:pt x="108" y="1690"/>
                  <a:pt x="108" y="1690"/>
                  <a:pt x="108" y="1690"/>
                </a:cubicBezTo>
                <a:cubicBezTo>
                  <a:pt x="105" y="1684"/>
                  <a:pt x="108" y="1678"/>
                  <a:pt x="113" y="1675"/>
                </a:cubicBezTo>
                <a:cubicBezTo>
                  <a:pt x="119" y="1673"/>
                  <a:pt x="125" y="1675"/>
                  <a:pt x="128" y="1681"/>
                </a:cubicBezTo>
                <a:cubicBezTo>
                  <a:pt x="130" y="1684"/>
                  <a:pt x="130" y="1684"/>
                  <a:pt x="130" y="1684"/>
                </a:cubicBezTo>
                <a:cubicBezTo>
                  <a:pt x="132" y="1689"/>
                  <a:pt x="130" y="1696"/>
                  <a:pt x="124" y="1699"/>
                </a:cubicBezTo>
                <a:cubicBezTo>
                  <a:pt x="123" y="1699"/>
                  <a:pt x="121" y="1700"/>
                  <a:pt x="119" y="1700"/>
                </a:cubicBezTo>
                <a:close/>
                <a:moveTo>
                  <a:pt x="2271" y="1697"/>
                </a:moveTo>
                <a:cubicBezTo>
                  <a:pt x="2269" y="1697"/>
                  <a:pt x="2268" y="1696"/>
                  <a:pt x="2266" y="1696"/>
                </a:cubicBezTo>
                <a:cubicBezTo>
                  <a:pt x="2260" y="1693"/>
                  <a:pt x="2258" y="1686"/>
                  <a:pt x="2261" y="1681"/>
                </a:cubicBezTo>
                <a:cubicBezTo>
                  <a:pt x="2262" y="1678"/>
                  <a:pt x="2262" y="1678"/>
                  <a:pt x="2262" y="1678"/>
                </a:cubicBezTo>
                <a:cubicBezTo>
                  <a:pt x="2265" y="1672"/>
                  <a:pt x="2271" y="1669"/>
                  <a:pt x="2277" y="1672"/>
                </a:cubicBezTo>
                <a:cubicBezTo>
                  <a:pt x="2282" y="1675"/>
                  <a:pt x="2285" y="1681"/>
                  <a:pt x="2282" y="1687"/>
                </a:cubicBezTo>
                <a:cubicBezTo>
                  <a:pt x="2281" y="1690"/>
                  <a:pt x="2281" y="1690"/>
                  <a:pt x="2281" y="1690"/>
                </a:cubicBezTo>
                <a:cubicBezTo>
                  <a:pt x="2279" y="1694"/>
                  <a:pt x="2275" y="1697"/>
                  <a:pt x="2271" y="1697"/>
                </a:cubicBezTo>
                <a:close/>
                <a:moveTo>
                  <a:pt x="95" y="1642"/>
                </a:moveTo>
                <a:cubicBezTo>
                  <a:pt x="90" y="1642"/>
                  <a:pt x="86" y="1639"/>
                  <a:pt x="84" y="1635"/>
                </a:cubicBezTo>
                <a:cubicBezTo>
                  <a:pt x="83" y="1632"/>
                  <a:pt x="83" y="1632"/>
                  <a:pt x="83" y="1632"/>
                </a:cubicBezTo>
                <a:cubicBezTo>
                  <a:pt x="81" y="1626"/>
                  <a:pt x="84" y="1619"/>
                  <a:pt x="89" y="1617"/>
                </a:cubicBezTo>
                <a:cubicBezTo>
                  <a:pt x="95" y="1615"/>
                  <a:pt x="101" y="1618"/>
                  <a:pt x="104" y="1623"/>
                </a:cubicBezTo>
                <a:cubicBezTo>
                  <a:pt x="105" y="1627"/>
                  <a:pt x="105" y="1627"/>
                  <a:pt x="105" y="1627"/>
                </a:cubicBezTo>
                <a:cubicBezTo>
                  <a:pt x="107" y="1632"/>
                  <a:pt x="105" y="1639"/>
                  <a:pt x="99" y="1641"/>
                </a:cubicBezTo>
                <a:cubicBezTo>
                  <a:pt x="97" y="1642"/>
                  <a:pt x="96" y="1642"/>
                  <a:pt x="95" y="1642"/>
                </a:cubicBezTo>
                <a:close/>
                <a:moveTo>
                  <a:pt x="2295" y="1639"/>
                </a:moveTo>
                <a:cubicBezTo>
                  <a:pt x="2294" y="1639"/>
                  <a:pt x="2293" y="1638"/>
                  <a:pt x="2291" y="1638"/>
                </a:cubicBezTo>
                <a:cubicBezTo>
                  <a:pt x="2286" y="1636"/>
                  <a:pt x="2283" y="1629"/>
                  <a:pt x="2285" y="1623"/>
                </a:cubicBezTo>
                <a:cubicBezTo>
                  <a:pt x="2286" y="1620"/>
                  <a:pt x="2286" y="1620"/>
                  <a:pt x="2286" y="1620"/>
                </a:cubicBezTo>
                <a:cubicBezTo>
                  <a:pt x="2289" y="1614"/>
                  <a:pt x="2295" y="1612"/>
                  <a:pt x="2301" y="1614"/>
                </a:cubicBezTo>
                <a:cubicBezTo>
                  <a:pt x="2306" y="1616"/>
                  <a:pt x="2309" y="1622"/>
                  <a:pt x="2307" y="1628"/>
                </a:cubicBezTo>
                <a:cubicBezTo>
                  <a:pt x="2306" y="1632"/>
                  <a:pt x="2306" y="1632"/>
                  <a:pt x="2306" y="1632"/>
                </a:cubicBezTo>
                <a:cubicBezTo>
                  <a:pt x="2304" y="1636"/>
                  <a:pt x="2300" y="1639"/>
                  <a:pt x="2295" y="1639"/>
                </a:cubicBezTo>
                <a:close/>
                <a:moveTo>
                  <a:pt x="73" y="1583"/>
                </a:moveTo>
                <a:cubicBezTo>
                  <a:pt x="68" y="1583"/>
                  <a:pt x="64" y="1580"/>
                  <a:pt x="63" y="1575"/>
                </a:cubicBezTo>
                <a:cubicBezTo>
                  <a:pt x="61" y="1572"/>
                  <a:pt x="61" y="1572"/>
                  <a:pt x="61" y="1572"/>
                </a:cubicBezTo>
                <a:cubicBezTo>
                  <a:pt x="59" y="1566"/>
                  <a:pt x="63" y="1560"/>
                  <a:pt x="68" y="1558"/>
                </a:cubicBezTo>
                <a:cubicBezTo>
                  <a:pt x="74" y="1556"/>
                  <a:pt x="80" y="1559"/>
                  <a:pt x="82" y="1565"/>
                </a:cubicBezTo>
                <a:cubicBezTo>
                  <a:pt x="84" y="1568"/>
                  <a:pt x="84" y="1568"/>
                  <a:pt x="84" y="1568"/>
                </a:cubicBezTo>
                <a:cubicBezTo>
                  <a:pt x="86" y="1574"/>
                  <a:pt x="82" y="1580"/>
                  <a:pt x="77" y="1582"/>
                </a:cubicBezTo>
                <a:cubicBezTo>
                  <a:pt x="75" y="1583"/>
                  <a:pt x="74" y="1583"/>
                  <a:pt x="73" y="1583"/>
                </a:cubicBezTo>
                <a:close/>
                <a:moveTo>
                  <a:pt x="2317" y="1579"/>
                </a:moveTo>
                <a:cubicBezTo>
                  <a:pt x="2316" y="1579"/>
                  <a:pt x="2315" y="1579"/>
                  <a:pt x="2313" y="1579"/>
                </a:cubicBezTo>
                <a:cubicBezTo>
                  <a:pt x="2308" y="1577"/>
                  <a:pt x="2304" y="1571"/>
                  <a:pt x="2306" y="1565"/>
                </a:cubicBezTo>
                <a:cubicBezTo>
                  <a:pt x="2308" y="1561"/>
                  <a:pt x="2308" y="1561"/>
                  <a:pt x="2308" y="1561"/>
                </a:cubicBezTo>
                <a:cubicBezTo>
                  <a:pt x="2309" y="1555"/>
                  <a:pt x="2316" y="1552"/>
                  <a:pt x="2322" y="1554"/>
                </a:cubicBezTo>
                <a:cubicBezTo>
                  <a:pt x="2327" y="1556"/>
                  <a:pt x="2331" y="1562"/>
                  <a:pt x="2329" y="1568"/>
                </a:cubicBezTo>
                <a:cubicBezTo>
                  <a:pt x="2327" y="1572"/>
                  <a:pt x="2327" y="1572"/>
                  <a:pt x="2327" y="1572"/>
                </a:cubicBezTo>
                <a:cubicBezTo>
                  <a:pt x="2326" y="1576"/>
                  <a:pt x="2322" y="1579"/>
                  <a:pt x="2317" y="1579"/>
                </a:cubicBezTo>
                <a:close/>
                <a:moveTo>
                  <a:pt x="55" y="1523"/>
                </a:moveTo>
                <a:cubicBezTo>
                  <a:pt x="50" y="1523"/>
                  <a:pt x="45" y="1520"/>
                  <a:pt x="44" y="1515"/>
                </a:cubicBezTo>
                <a:cubicBezTo>
                  <a:pt x="43" y="1511"/>
                  <a:pt x="43" y="1511"/>
                  <a:pt x="43" y="1511"/>
                </a:cubicBezTo>
                <a:cubicBezTo>
                  <a:pt x="41" y="1505"/>
                  <a:pt x="45" y="1499"/>
                  <a:pt x="51" y="1498"/>
                </a:cubicBezTo>
                <a:cubicBezTo>
                  <a:pt x="57" y="1496"/>
                  <a:pt x="63" y="1499"/>
                  <a:pt x="64" y="1505"/>
                </a:cubicBezTo>
                <a:cubicBezTo>
                  <a:pt x="65" y="1509"/>
                  <a:pt x="65" y="1509"/>
                  <a:pt x="65" y="1509"/>
                </a:cubicBezTo>
                <a:cubicBezTo>
                  <a:pt x="67" y="1515"/>
                  <a:pt x="64" y="1521"/>
                  <a:pt x="58" y="1522"/>
                </a:cubicBezTo>
                <a:cubicBezTo>
                  <a:pt x="57" y="1523"/>
                  <a:pt x="56" y="1523"/>
                  <a:pt x="55" y="1523"/>
                </a:cubicBezTo>
                <a:close/>
                <a:moveTo>
                  <a:pt x="2335" y="1519"/>
                </a:moveTo>
                <a:cubicBezTo>
                  <a:pt x="2334" y="1519"/>
                  <a:pt x="2333" y="1519"/>
                  <a:pt x="2332" y="1519"/>
                </a:cubicBezTo>
                <a:cubicBezTo>
                  <a:pt x="2326" y="1517"/>
                  <a:pt x="2323" y="1511"/>
                  <a:pt x="2324" y="1505"/>
                </a:cubicBezTo>
                <a:cubicBezTo>
                  <a:pt x="2325" y="1502"/>
                  <a:pt x="2325" y="1502"/>
                  <a:pt x="2325" y="1502"/>
                </a:cubicBezTo>
                <a:cubicBezTo>
                  <a:pt x="2327" y="1496"/>
                  <a:pt x="2333" y="1492"/>
                  <a:pt x="2339" y="1494"/>
                </a:cubicBezTo>
                <a:cubicBezTo>
                  <a:pt x="2345" y="1495"/>
                  <a:pt x="2348" y="1502"/>
                  <a:pt x="2347" y="1507"/>
                </a:cubicBezTo>
                <a:cubicBezTo>
                  <a:pt x="2346" y="1511"/>
                  <a:pt x="2346" y="1511"/>
                  <a:pt x="2346" y="1511"/>
                </a:cubicBezTo>
                <a:cubicBezTo>
                  <a:pt x="2345" y="1516"/>
                  <a:pt x="2340" y="1519"/>
                  <a:pt x="2335" y="1519"/>
                </a:cubicBezTo>
                <a:close/>
                <a:moveTo>
                  <a:pt x="39" y="1462"/>
                </a:moveTo>
                <a:cubicBezTo>
                  <a:pt x="34" y="1462"/>
                  <a:pt x="30" y="1458"/>
                  <a:pt x="29" y="1453"/>
                </a:cubicBezTo>
                <a:cubicBezTo>
                  <a:pt x="28" y="1450"/>
                  <a:pt x="28" y="1450"/>
                  <a:pt x="28" y="1450"/>
                </a:cubicBezTo>
                <a:cubicBezTo>
                  <a:pt x="26" y="1444"/>
                  <a:pt x="30" y="1438"/>
                  <a:pt x="36" y="1436"/>
                </a:cubicBezTo>
                <a:cubicBezTo>
                  <a:pt x="42" y="1435"/>
                  <a:pt x="48" y="1439"/>
                  <a:pt x="49" y="1445"/>
                </a:cubicBezTo>
                <a:cubicBezTo>
                  <a:pt x="50" y="1448"/>
                  <a:pt x="50" y="1448"/>
                  <a:pt x="50" y="1448"/>
                </a:cubicBezTo>
                <a:cubicBezTo>
                  <a:pt x="52" y="1454"/>
                  <a:pt x="48" y="1460"/>
                  <a:pt x="42" y="1462"/>
                </a:cubicBezTo>
                <a:cubicBezTo>
                  <a:pt x="41" y="1462"/>
                  <a:pt x="40" y="1462"/>
                  <a:pt x="39" y="1462"/>
                </a:cubicBezTo>
                <a:close/>
                <a:moveTo>
                  <a:pt x="2350" y="1458"/>
                </a:moveTo>
                <a:cubicBezTo>
                  <a:pt x="2349" y="1458"/>
                  <a:pt x="2349" y="1458"/>
                  <a:pt x="2348" y="1458"/>
                </a:cubicBezTo>
                <a:cubicBezTo>
                  <a:pt x="2342" y="1457"/>
                  <a:pt x="2338" y="1451"/>
                  <a:pt x="2339" y="1445"/>
                </a:cubicBezTo>
                <a:cubicBezTo>
                  <a:pt x="2340" y="1441"/>
                  <a:pt x="2340" y="1441"/>
                  <a:pt x="2340" y="1441"/>
                </a:cubicBezTo>
                <a:cubicBezTo>
                  <a:pt x="2341" y="1435"/>
                  <a:pt x="2347" y="1431"/>
                  <a:pt x="2353" y="1433"/>
                </a:cubicBezTo>
                <a:cubicBezTo>
                  <a:pt x="2359" y="1434"/>
                  <a:pt x="2363" y="1440"/>
                  <a:pt x="2362" y="1446"/>
                </a:cubicBezTo>
                <a:cubicBezTo>
                  <a:pt x="2361" y="1449"/>
                  <a:pt x="2361" y="1449"/>
                  <a:pt x="2361" y="1449"/>
                </a:cubicBezTo>
                <a:cubicBezTo>
                  <a:pt x="2360" y="1455"/>
                  <a:pt x="2355" y="1458"/>
                  <a:pt x="2350" y="1458"/>
                </a:cubicBezTo>
                <a:close/>
                <a:moveTo>
                  <a:pt x="27" y="1400"/>
                </a:moveTo>
                <a:cubicBezTo>
                  <a:pt x="22" y="1400"/>
                  <a:pt x="17" y="1396"/>
                  <a:pt x="17" y="1391"/>
                </a:cubicBezTo>
                <a:cubicBezTo>
                  <a:pt x="16" y="1387"/>
                  <a:pt x="16" y="1387"/>
                  <a:pt x="16" y="1387"/>
                </a:cubicBezTo>
                <a:cubicBezTo>
                  <a:pt x="15" y="1381"/>
                  <a:pt x="19" y="1375"/>
                  <a:pt x="25" y="1374"/>
                </a:cubicBezTo>
                <a:cubicBezTo>
                  <a:pt x="31" y="1374"/>
                  <a:pt x="37" y="1378"/>
                  <a:pt x="38" y="1384"/>
                </a:cubicBezTo>
                <a:cubicBezTo>
                  <a:pt x="38" y="1387"/>
                  <a:pt x="38" y="1387"/>
                  <a:pt x="38" y="1387"/>
                </a:cubicBezTo>
                <a:cubicBezTo>
                  <a:pt x="39" y="1393"/>
                  <a:pt x="35" y="1399"/>
                  <a:pt x="29" y="1400"/>
                </a:cubicBezTo>
                <a:cubicBezTo>
                  <a:pt x="29" y="1400"/>
                  <a:pt x="28" y="1400"/>
                  <a:pt x="27" y="1400"/>
                </a:cubicBezTo>
                <a:close/>
                <a:moveTo>
                  <a:pt x="2362" y="1396"/>
                </a:moveTo>
                <a:cubicBezTo>
                  <a:pt x="2361" y="1396"/>
                  <a:pt x="2361" y="1396"/>
                  <a:pt x="2360" y="1396"/>
                </a:cubicBezTo>
                <a:cubicBezTo>
                  <a:pt x="2354" y="1395"/>
                  <a:pt x="2350" y="1390"/>
                  <a:pt x="2351" y="1384"/>
                </a:cubicBezTo>
                <a:cubicBezTo>
                  <a:pt x="2352" y="1380"/>
                  <a:pt x="2352" y="1380"/>
                  <a:pt x="2352" y="1380"/>
                </a:cubicBezTo>
                <a:cubicBezTo>
                  <a:pt x="2353" y="1374"/>
                  <a:pt x="2358" y="1370"/>
                  <a:pt x="2364" y="1371"/>
                </a:cubicBezTo>
                <a:cubicBezTo>
                  <a:pt x="2370" y="1372"/>
                  <a:pt x="2374" y="1377"/>
                  <a:pt x="2374" y="1383"/>
                </a:cubicBezTo>
                <a:cubicBezTo>
                  <a:pt x="2373" y="1387"/>
                  <a:pt x="2373" y="1387"/>
                  <a:pt x="2373" y="1387"/>
                </a:cubicBezTo>
                <a:cubicBezTo>
                  <a:pt x="2372" y="1393"/>
                  <a:pt x="2367" y="1396"/>
                  <a:pt x="2362" y="1396"/>
                </a:cubicBezTo>
                <a:close/>
                <a:moveTo>
                  <a:pt x="19" y="1338"/>
                </a:moveTo>
                <a:cubicBezTo>
                  <a:pt x="13" y="1338"/>
                  <a:pt x="8" y="1334"/>
                  <a:pt x="8" y="1328"/>
                </a:cubicBezTo>
                <a:cubicBezTo>
                  <a:pt x="7" y="1324"/>
                  <a:pt x="7" y="1324"/>
                  <a:pt x="7" y="1324"/>
                </a:cubicBezTo>
                <a:cubicBezTo>
                  <a:pt x="7" y="1318"/>
                  <a:pt x="11" y="1313"/>
                  <a:pt x="17" y="1312"/>
                </a:cubicBezTo>
                <a:cubicBezTo>
                  <a:pt x="23" y="1311"/>
                  <a:pt x="29" y="1316"/>
                  <a:pt x="29" y="1322"/>
                </a:cubicBezTo>
                <a:cubicBezTo>
                  <a:pt x="30" y="1326"/>
                  <a:pt x="30" y="1326"/>
                  <a:pt x="30" y="1326"/>
                </a:cubicBezTo>
                <a:cubicBezTo>
                  <a:pt x="31" y="1332"/>
                  <a:pt x="26" y="1337"/>
                  <a:pt x="20" y="1338"/>
                </a:cubicBezTo>
                <a:cubicBezTo>
                  <a:pt x="20" y="1338"/>
                  <a:pt x="19" y="1338"/>
                  <a:pt x="19" y="1338"/>
                </a:cubicBezTo>
                <a:close/>
                <a:moveTo>
                  <a:pt x="2370" y="1334"/>
                </a:moveTo>
                <a:cubicBezTo>
                  <a:pt x="2370" y="1334"/>
                  <a:pt x="2370" y="1334"/>
                  <a:pt x="2369" y="1334"/>
                </a:cubicBezTo>
                <a:cubicBezTo>
                  <a:pt x="2363" y="1333"/>
                  <a:pt x="2359" y="1328"/>
                  <a:pt x="2359" y="1322"/>
                </a:cubicBezTo>
                <a:cubicBezTo>
                  <a:pt x="2360" y="1318"/>
                  <a:pt x="2360" y="1318"/>
                  <a:pt x="2360" y="1318"/>
                </a:cubicBezTo>
                <a:cubicBezTo>
                  <a:pt x="2360" y="1312"/>
                  <a:pt x="2366" y="1308"/>
                  <a:pt x="2372" y="1308"/>
                </a:cubicBezTo>
                <a:cubicBezTo>
                  <a:pt x="2378" y="1309"/>
                  <a:pt x="2382" y="1314"/>
                  <a:pt x="2382" y="1321"/>
                </a:cubicBezTo>
                <a:cubicBezTo>
                  <a:pt x="2381" y="1324"/>
                  <a:pt x="2381" y="1324"/>
                  <a:pt x="2381" y="1324"/>
                </a:cubicBezTo>
                <a:cubicBezTo>
                  <a:pt x="2381" y="1330"/>
                  <a:pt x="2376" y="1334"/>
                  <a:pt x="2370" y="1334"/>
                </a:cubicBezTo>
                <a:close/>
                <a:moveTo>
                  <a:pt x="13" y="1275"/>
                </a:moveTo>
                <a:cubicBezTo>
                  <a:pt x="8" y="1275"/>
                  <a:pt x="3" y="1271"/>
                  <a:pt x="2" y="1265"/>
                </a:cubicBezTo>
                <a:cubicBezTo>
                  <a:pt x="2" y="1261"/>
                  <a:pt x="2" y="1261"/>
                  <a:pt x="2" y="1261"/>
                </a:cubicBezTo>
                <a:cubicBezTo>
                  <a:pt x="2" y="1255"/>
                  <a:pt x="7" y="1250"/>
                  <a:pt x="13" y="1249"/>
                </a:cubicBezTo>
                <a:cubicBezTo>
                  <a:pt x="19" y="1249"/>
                  <a:pt x="24" y="1254"/>
                  <a:pt x="24" y="1260"/>
                </a:cubicBezTo>
                <a:cubicBezTo>
                  <a:pt x="25" y="1264"/>
                  <a:pt x="25" y="1264"/>
                  <a:pt x="25" y="1264"/>
                </a:cubicBezTo>
                <a:cubicBezTo>
                  <a:pt x="25" y="1270"/>
                  <a:pt x="20" y="1275"/>
                  <a:pt x="14" y="1275"/>
                </a:cubicBezTo>
                <a:cubicBezTo>
                  <a:pt x="14" y="1275"/>
                  <a:pt x="14" y="1275"/>
                  <a:pt x="13" y="1275"/>
                </a:cubicBezTo>
                <a:close/>
                <a:moveTo>
                  <a:pt x="2376" y="1272"/>
                </a:moveTo>
                <a:cubicBezTo>
                  <a:pt x="2375" y="1272"/>
                  <a:pt x="2375" y="1271"/>
                  <a:pt x="2375" y="1271"/>
                </a:cubicBezTo>
                <a:cubicBezTo>
                  <a:pt x="2369" y="1271"/>
                  <a:pt x="2364" y="1266"/>
                  <a:pt x="2364" y="1260"/>
                </a:cubicBezTo>
                <a:cubicBezTo>
                  <a:pt x="2365" y="1256"/>
                  <a:pt x="2365" y="1256"/>
                  <a:pt x="2365" y="1256"/>
                </a:cubicBezTo>
                <a:cubicBezTo>
                  <a:pt x="2365" y="1250"/>
                  <a:pt x="2370" y="1245"/>
                  <a:pt x="2376" y="1246"/>
                </a:cubicBezTo>
                <a:cubicBezTo>
                  <a:pt x="2382" y="1246"/>
                  <a:pt x="2387" y="1251"/>
                  <a:pt x="2387" y="1257"/>
                </a:cubicBezTo>
                <a:cubicBezTo>
                  <a:pt x="2387" y="1261"/>
                  <a:pt x="2387" y="1261"/>
                  <a:pt x="2387" y="1261"/>
                </a:cubicBezTo>
                <a:cubicBezTo>
                  <a:pt x="2386" y="1267"/>
                  <a:pt x="2381" y="1272"/>
                  <a:pt x="2376" y="1272"/>
                </a:cubicBezTo>
                <a:close/>
                <a:moveTo>
                  <a:pt x="11" y="1212"/>
                </a:moveTo>
                <a:cubicBezTo>
                  <a:pt x="5" y="1212"/>
                  <a:pt x="0" y="1208"/>
                  <a:pt x="0" y="1201"/>
                </a:cubicBezTo>
                <a:cubicBezTo>
                  <a:pt x="0" y="1198"/>
                  <a:pt x="0" y="1198"/>
                  <a:pt x="0" y="1198"/>
                </a:cubicBezTo>
                <a:cubicBezTo>
                  <a:pt x="0" y="1192"/>
                  <a:pt x="5" y="1187"/>
                  <a:pt x="11" y="1187"/>
                </a:cubicBezTo>
                <a:cubicBezTo>
                  <a:pt x="18" y="1187"/>
                  <a:pt x="23" y="1192"/>
                  <a:pt x="23" y="1198"/>
                </a:cubicBezTo>
                <a:cubicBezTo>
                  <a:pt x="23" y="1201"/>
                  <a:pt x="23" y="1201"/>
                  <a:pt x="23" y="1201"/>
                </a:cubicBezTo>
                <a:cubicBezTo>
                  <a:pt x="23" y="1207"/>
                  <a:pt x="18" y="1212"/>
                  <a:pt x="12" y="1212"/>
                </a:cubicBezTo>
                <a:cubicBezTo>
                  <a:pt x="11" y="1212"/>
                  <a:pt x="11" y="1212"/>
                  <a:pt x="11" y="1212"/>
                </a:cubicBezTo>
                <a:close/>
                <a:moveTo>
                  <a:pt x="2377" y="1209"/>
                </a:moveTo>
                <a:cubicBezTo>
                  <a:pt x="2377" y="1209"/>
                  <a:pt x="2377" y="1209"/>
                  <a:pt x="2377" y="1209"/>
                </a:cubicBezTo>
                <a:cubicBezTo>
                  <a:pt x="2371" y="1209"/>
                  <a:pt x="2366" y="1204"/>
                  <a:pt x="2366" y="1198"/>
                </a:cubicBezTo>
                <a:cubicBezTo>
                  <a:pt x="2366" y="1194"/>
                  <a:pt x="2366" y="1194"/>
                  <a:pt x="2366" y="1194"/>
                </a:cubicBezTo>
                <a:cubicBezTo>
                  <a:pt x="2366" y="1192"/>
                  <a:pt x="2367" y="1190"/>
                  <a:pt x="2368" y="1188"/>
                </a:cubicBezTo>
                <a:cubicBezTo>
                  <a:pt x="2367" y="1187"/>
                  <a:pt x="2366" y="1185"/>
                  <a:pt x="2366" y="1183"/>
                </a:cubicBezTo>
                <a:cubicBezTo>
                  <a:pt x="2366" y="1179"/>
                  <a:pt x="2366" y="1179"/>
                  <a:pt x="2366" y="1179"/>
                </a:cubicBezTo>
                <a:cubicBezTo>
                  <a:pt x="2366" y="1173"/>
                  <a:pt x="2371" y="1168"/>
                  <a:pt x="2377" y="1168"/>
                </a:cubicBezTo>
                <a:cubicBezTo>
                  <a:pt x="2383" y="1168"/>
                  <a:pt x="2388" y="1173"/>
                  <a:pt x="2388" y="1179"/>
                </a:cubicBezTo>
                <a:cubicBezTo>
                  <a:pt x="2388" y="1183"/>
                  <a:pt x="2388" y="1183"/>
                  <a:pt x="2388" y="1183"/>
                </a:cubicBezTo>
                <a:cubicBezTo>
                  <a:pt x="2388" y="1185"/>
                  <a:pt x="2388" y="1187"/>
                  <a:pt x="2387" y="1188"/>
                </a:cubicBezTo>
                <a:cubicBezTo>
                  <a:pt x="2388" y="1190"/>
                  <a:pt x="2388" y="1192"/>
                  <a:pt x="2388" y="1194"/>
                </a:cubicBezTo>
                <a:cubicBezTo>
                  <a:pt x="2388" y="1198"/>
                  <a:pt x="2388" y="1198"/>
                  <a:pt x="2388" y="1198"/>
                </a:cubicBezTo>
                <a:cubicBezTo>
                  <a:pt x="2388" y="1204"/>
                  <a:pt x="2383" y="1209"/>
                  <a:pt x="2377" y="1209"/>
                </a:cubicBezTo>
                <a:close/>
                <a:moveTo>
                  <a:pt x="13" y="1150"/>
                </a:moveTo>
                <a:cubicBezTo>
                  <a:pt x="13" y="1150"/>
                  <a:pt x="12" y="1150"/>
                  <a:pt x="12" y="1150"/>
                </a:cubicBezTo>
                <a:cubicBezTo>
                  <a:pt x="6" y="1149"/>
                  <a:pt x="1" y="1144"/>
                  <a:pt x="2" y="1138"/>
                </a:cubicBezTo>
                <a:cubicBezTo>
                  <a:pt x="2" y="1134"/>
                  <a:pt x="2" y="1134"/>
                  <a:pt x="2" y="1134"/>
                </a:cubicBezTo>
                <a:cubicBezTo>
                  <a:pt x="2" y="1128"/>
                  <a:pt x="7" y="1123"/>
                  <a:pt x="13" y="1124"/>
                </a:cubicBezTo>
                <a:cubicBezTo>
                  <a:pt x="20" y="1124"/>
                  <a:pt x="24" y="1129"/>
                  <a:pt x="24" y="1135"/>
                </a:cubicBezTo>
                <a:cubicBezTo>
                  <a:pt x="24" y="1139"/>
                  <a:pt x="24" y="1139"/>
                  <a:pt x="24" y="1139"/>
                </a:cubicBezTo>
                <a:cubicBezTo>
                  <a:pt x="23" y="1145"/>
                  <a:pt x="19" y="1150"/>
                  <a:pt x="13" y="1150"/>
                </a:cubicBezTo>
                <a:close/>
                <a:moveTo>
                  <a:pt x="2375" y="1131"/>
                </a:moveTo>
                <a:cubicBezTo>
                  <a:pt x="2369" y="1131"/>
                  <a:pt x="2364" y="1126"/>
                  <a:pt x="2364" y="1120"/>
                </a:cubicBezTo>
                <a:cubicBezTo>
                  <a:pt x="2364" y="1117"/>
                  <a:pt x="2364" y="1117"/>
                  <a:pt x="2364" y="1117"/>
                </a:cubicBezTo>
                <a:cubicBezTo>
                  <a:pt x="2363" y="1111"/>
                  <a:pt x="2368" y="1105"/>
                  <a:pt x="2374" y="1105"/>
                </a:cubicBezTo>
                <a:cubicBezTo>
                  <a:pt x="2380" y="1105"/>
                  <a:pt x="2386" y="1109"/>
                  <a:pt x="2386" y="1115"/>
                </a:cubicBezTo>
                <a:cubicBezTo>
                  <a:pt x="2386" y="1119"/>
                  <a:pt x="2386" y="1119"/>
                  <a:pt x="2386" y="1119"/>
                </a:cubicBezTo>
                <a:cubicBezTo>
                  <a:pt x="2387" y="1125"/>
                  <a:pt x="2382" y="1130"/>
                  <a:pt x="2376" y="1131"/>
                </a:cubicBezTo>
                <a:cubicBezTo>
                  <a:pt x="2376" y="1131"/>
                  <a:pt x="2375" y="1131"/>
                  <a:pt x="2375" y="1131"/>
                </a:cubicBezTo>
                <a:close/>
                <a:moveTo>
                  <a:pt x="17" y="1087"/>
                </a:moveTo>
                <a:cubicBezTo>
                  <a:pt x="17" y="1087"/>
                  <a:pt x="17" y="1087"/>
                  <a:pt x="16" y="1087"/>
                </a:cubicBezTo>
                <a:cubicBezTo>
                  <a:pt x="10" y="1086"/>
                  <a:pt x="6" y="1081"/>
                  <a:pt x="6" y="1075"/>
                </a:cubicBezTo>
                <a:cubicBezTo>
                  <a:pt x="7" y="1071"/>
                  <a:pt x="7" y="1071"/>
                  <a:pt x="7" y="1071"/>
                </a:cubicBezTo>
                <a:cubicBezTo>
                  <a:pt x="7" y="1065"/>
                  <a:pt x="13" y="1060"/>
                  <a:pt x="19" y="1061"/>
                </a:cubicBezTo>
                <a:cubicBezTo>
                  <a:pt x="25" y="1062"/>
                  <a:pt x="29" y="1067"/>
                  <a:pt x="29" y="1073"/>
                </a:cubicBezTo>
                <a:cubicBezTo>
                  <a:pt x="28" y="1077"/>
                  <a:pt x="28" y="1077"/>
                  <a:pt x="28" y="1077"/>
                </a:cubicBezTo>
                <a:cubicBezTo>
                  <a:pt x="28" y="1083"/>
                  <a:pt x="23" y="1087"/>
                  <a:pt x="17" y="1087"/>
                </a:cubicBezTo>
                <a:close/>
                <a:moveTo>
                  <a:pt x="2370" y="1068"/>
                </a:moveTo>
                <a:cubicBezTo>
                  <a:pt x="2364" y="1068"/>
                  <a:pt x="2359" y="1064"/>
                  <a:pt x="2359" y="1058"/>
                </a:cubicBezTo>
                <a:cubicBezTo>
                  <a:pt x="2358" y="1055"/>
                  <a:pt x="2358" y="1055"/>
                  <a:pt x="2358" y="1055"/>
                </a:cubicBezTo>
                <a:cubicBezTo>
                  <a:pt x="2357" y="1049"/>
                  <a:pt x="2362" y="1043"/>
                  <a:pt x="2368" y="1042"/>
                </a:cubicBezTo>
                <a:cubicBezTo>
                  <a:pt x="2374" y="1042"/>
                  <a:pt x="2379" y="1046"/>
                  <a:pt x="2380" y="1052"/>
                </a:cubicBezTo>
                <a:cubicBezTo>
                  <a:pt x="2381" y="1056"/>
                  <a:pt x="2381" y="1056"/>
                  <a:pt x="2381" y="1056"/>
                </a:cubicBezTo>
                <a:cubicBezTo>
                  <a:pt x="2381" y="1062"/>
                  <a:pt x="2377" y="1067"/>
                  <a:pt x="2371" y="1068"/>
                </a:cubicBezTo>
                <a:cubicBezTo>
                  <a:pt x="2370" y="1068"/>
                  <a:pt x="2370" y="1068"/>
                  <a:pt x="2370" y="1068"/>
                </a:cubicBezTo>
                <a:close/>
                <a:moveTo>
                  <a:pt x="25" y="1025"/>
                </a:moveTo>
                <a:cubicBezTo>
                  <a:pt x="25" y="1025"/>
                  <a:pt x="24" y="1025"/>
                  <a:pt x="23" y="1024"/>
                </a:cubicBezTo>
                <a:cubicBezTo>
                  <a:pt x="17" y="1023"/>
                  <a:pt x="13" y="1018"/>
                  <a:pt x="14" y="1012"/>
                </a:cubicBezTo>
                <a:cubicBezTo>
                  <a:pt x="15" y="1008"/>
                  <a:pt x="15" y="1008"/>
                  <a:pt x="15" y="1008"/>
                </a:cubicBezTo>
                <a:cubicBezTo>
                  <a:pt x="16" y="1002"/>
                  <a:pt x="21" y="998"/>
                  <a:pt x="27" y="999"/>
                </a:cubicBezTo>
                <a:cubicBezTo>
                  <a:pt x="33" y="1000"/>
                  <a:pt x="38" y="1005"/>
                  <a:pt x="37" y="1012"/>
                </a:cubicBezTo>
                <a:cubicBezTo>
                  <a:pt x="36" y="1015"/>
                  <a:pt x="36" y="1015"/>
                  <a:pt x="36" y="1015"/>
                </a:cubicBezTo>
                <a:cubicBezTo>
                  <a:pt x="35" y="1021"/>
                  <a:pt x="30" y="1025"/>
                  <a:pt x="25" y="1025"/>
                </a:cubicBezTo>
                <a:close/>
                <a:moveTo>
                  <a:pt x="2361" y="1006"/>
                </a:moveTo>
                <a:cubicBezTo>
                  <a:pt x="2355" y="1006"/>
                  <a:pt x="2351" y="1002"/>
                  <a:pt x="2350" y="997"/>
                </a:cubicBezTo>
                <a:cubicBezTo>
                  <a:pt x="2349" y="993"/>
                  <a:pt x="2349" y="993"/>
                  <a:pt x="2349" y="993"/>
                </a:cubicBezTo>
                <a:cubicBezTo>
                  <a:pt x="2348" y="987"/>
                  <a:pt x="2352" y="981"/>
                  <a:pt x="2358" y="980"/>
                </a:cubicBezTo>
                <a:cubicBezTo>
                  <a:pt x="2364" y="979"/>
                  <a:pt x="2370" y="983"/>
                  <a:pt x="2371" y="989"/>
                </a:cubicBezTo>
                <a:cubicBezTo>
                  <a:pt x="2372" y="993"/>
                  <a:pt x="2372" y="993"/>
                  <a:pt x="2372" y="993"/>
                </a:cubicBezTo>
                <a:cubicBezTo>
                  <a:pt x="2373" y="999"/>
                  <a:pt x="2369" y="1005"/>
                  <a:pt x="2363" y="1006"/>
                </a:cubicBezTo>
                <a:cubicBezTo>
                  <a:pt x="2362" y="1006"/>
                  <a:pt x="2361" y="1006"/>
                  <a:pt x="2361" y="1006"/>
                </a:cubicBezTo>
                <a:close/>
                <a:moveTo>
                  <a:pt x="36" y="963"/>
                </a:moveTo>
                <a:cubicBezTo>
                  <a:pt x="36" y="963"/>
                  <a:pt x="35" y="963"/>
                  <a:pt x="34" y="962"/>
                </a:cubicBezTo>
                <a:cubicBezTo>
                  <a:pt x="28" y="961"/>
                  <a:pt x="24" y="955"/>
                  <a:pt x="25" y="949"/>
                </a:cubicBezTo>
                <a:cubicBezTo>
                  <a:pt x="26" y="946"/>
                  <a:pt x="26" y="946"/>
                  <a:pt x="26" y="946"/>
                </a:cubicBezTo>
                <a:cubicBezTo>
                  <a:pt x="27" y="940"/>
                  <a:pt x="33" y="936"/>
                  <a:pt x="39" y="937"/>
                </a:cubicBezTo>
                <a:cubicBezTo>
                  <a:pt x="45" y="938"/>
                  <a:pt x="49" y="944"/>
                  <a:pt x="48" y="950"/>
                </a:cubicBezTo>
                <a:cubicBezTo>
                  <a:pt x="47" y="954"/>
                  <a:pt x="47" y="954"/>
                  <a:pt x="47" y="954"/>
                </a:cubicBezTo>
                <a:cubicBezTo>
                  <a:pt x="46" y="959"/>
                  <a:pt x="41" y="963"/>
                  <a:pt x="36" y="963"/>
                </a:cubicBezTo>
                <a:close/>
                <a:moveTo>
                  <a:pt x="2349" y="944"/>
                </a:moveTo>
                <a:cubicBezTo>
                  <a:pt x="2343" y="944"/>
                  <a:pt x="2339" y="941"/>
                  <a:pt x="2338" y="936"/>
                </a:cubicBezTo>
                <a:cubicBezTo>
                  <a:pt x="2337" y="932"/>
                  <a:pt x="2337" y="932"/>
                  <a:pt x="2337" y="932"/>
                </a:cubicBezTo>
                <a:cubicBezTo>
                  <a:pt x="2336" y="926"/>
                  <a:pt x="2339" y="920"/>
                  <a:pt x="2345" y="919"/>
                </a:cubicBezTo>
                <a:cubicBezTo>
                  <a:pt x="2351" y="917"/>
                  <a:pt x="2357" y="921"/>
                  <a:pt x="2359" y="927"/>
                </a:cubicBezTo>
                <a:cubicBezTo>
                  <a:pt x="2359" y="931"/>
                  <a:pt x="2359" y="931"/>
                  <a:pt x="2359" y="931"/>
                </a:cubicBezTo>
                <a:cubicBezTo>
                  <a:pt x="2361" y="937"/>
                  <a:pt x="2357" y="943"/>
                  <a:pt x="2351" y="944"/>
                </a:cubicBezTo>
                <a:cubicBezTo>
                  <a:pt x="2350" y="944"/>
                  <a:pt x="2349" y="944"/>
                  <a:pt x="2349" y="944"/>
                </a:cubicBezTo>
                <a:close/>
                <a:moveTo>
                  <a:pt x="51" y="902"/>
                </a:moveTo>
                <a:cubicBezTo>
                  <a:pt x="50" y="902"/>
                  <a:pt x="49" y="901"/>
                  <a:pt x="48" y="901"/>
                </a:cubicBezTo>
                <a:cubicBezTo>
                  <a:pt x="42" y="900"/>
                  <a:pt x="38" y="893"/>
                  <a:pt x="40" y="888"/>
                </a:cubicBezTo>
                <a:cubicBezTo>
                  <a:pt x="41" y="884"/>
                  <a:pt x="41" y="884"/>
                  <a:pt x="41" y="884"/>
                </a:cubicBezTo>
                <a:cubicBezTo>
                  <a:pt x="43" y="878"/>
                  <a:pt x="49" y="875"/>
                  <a:pt x="55" y="876"/>
                </a:cubicBezTo>
                <a:cubicBezTo>
                  <a:pt x="60" y="878"/>
                  <a:pt x="64" y="884"/>
                  <a:pt x="62" y="890"/>
                </a:cubicBezTo>
                <a:cubicBezTo>
                  <a:pt x="61" y="893"/>
                  <a:pt x="61" y="893"/>
                  <a:pt x="61" y="893"/>
                </a:cubicBezTo>
                <a:cubicBezTo>
                  <a:pt x="60" y="898"/>
                  <a:pt x="56" y="902"/>
                  <a:pt x="51" y="902"/>
                </a:cubicBezTo>
                <a:close/>
                <a:moveTo>
                  <a:pt x="2333" y="883"/>
                </a:moveTo>
                <a:cubicBezTo>
                  <a:pt x="2328" y="883"/>
                  <a:pt x="2324" y="880"/>
                  <a:pt x="2322" y="875"/>
                </a:cubicBezTo>
                <a:cubicBezTo>
                  <a:pt x="2321" y="872"/>
                  <a:pt x="2321" y="872"/>
                  <a:pt x="2321" y="872"/>
                </a:cubicBezTo>
                <a:cubicBezTo>
                  <a:pt x="2320" y="866"/>
                  <a:pt x="2323" y="860"/>
                  <a:pt x="2329" y="858"/>
                </a:cubicBezTo>
                <a:cubicBezTo>
                  <a:pt x="2335" y="856"/>
                  <a:pt x="2341" y="860"/>
                  <a:pt x="2343" y="866"/>
                </a:cubicBezTo>
                <a:cubicBezTo>
                  <a:pt x="2344" y="869"/>
                  <a:pt x="2344" y="869"/>
                  <a:pt x="2344" y="869"/>
                </a:cubicBezTo>
                <a:cubicBezTo>
                  <a:pt x="2345" y="875"/>
                  <a:pt x="2342" y="881"/>
                  <a:pt x="2336" y="883"/>
                </a:cubicBezTo>
                <a:cubicBezTo>
                  <a:pt x="2335" y="883"/>
                  <a:pt x="2334" y="883"/>
                  <a:pt x="2333" y="883"/>
                </a:cubicBezTo>
                <a:close/>
                <a:moveTo>
                  <a:pt x="68" y="841"/>
                </a:moveTo>
                <a:cubicBezTo>
                  <a:pt x="67" y="841"/>
                  <a:pt x="66" y="841"/>
                  <a:pt x="65" y="841"/>
                </a:cubicBezTo>
                <a:cubicBezTo>
                  <a:pt x="59" y="839"/>
                  <a:pt x="56" y="833"/>
                  <a:pt x="58" y="827"/>
                </a:cubicBezTo>
                <a:cubicBezTo>
                  <a:pt x="59" y="823"/>
                  <a:pt x="59" y="823"/>
                  <a:pt x="59" y="823"/>
                </a:cubicBezTo>
                <a:cubicBezTo>
                  <a:pt x="61" y="817"/>
                  <a:pt x="67" y="814"/>
                  <a:pt x="73" y="816"/>
                </a:cubicBezTo>
                <a:cubicBezTo>
                  <a:pt x="79" y="818"/>
                  <a:pt x="82" y="824"/>
                  <a:pt x="80" y="830"/>
                </a:cubicBezTo>
                <a:cubicBezTo>
                  <a:pt x="79" y="833"/>
                  <a:pt x="79" y="833"/>
                  <a:pt x="79" y="833"/>
                </a:cubicBezTo>
                <a:cubicBezTo>
                  <a:pt x="77" y="838"/>
                  <a:pt x="73" y="841"/>
                  <a:pt x="68" y="841"/>
                </a:cubicBezTo>
                <a:close/>
                <a:moveTo>
                  <a:pt x="2314" y="823"/>
                </a:moveTo>
                <a:cubicBezTo>
                  <a:pt x="2310" y="823"/>
                  <a:pt x="2306" y="820"/>
                  <a:pt x="2304" y="816"/>
                </a:cubicBezTo>
                <a:cubicBezTo>
                  <a:pt x="2303" y="812"/>
                  <a:pt x="2303" y="812"/>
                  <a:pt x="2303" y="812"/>
                </a:cubicBezTo>
                <a:cubicBezTo>
                  <a:pt x="2301" y="807"/>
                  <a:pt x="2304" y="800"/>
                  <a:pt x="2310" y="798"/>
                </a:cubicBezTo>
                <a:cubicBezTo>
                  <a:pt x="2315" y="796"/>
                  <a:pt x="2322" y="799"/>
                  <a:pt x="2324" y="805"/>
                </a:cubicBezTo>
                <a:cubicBezTo>
                  <a:pt x="2325" y="809"/>
                  <a:pt x="2325" y="809"/>
                  <a:pt x="2325" y="809"/>
                </a:cubicBezTo>
                <a:cubicBezTo>
                  <a:pt x="2327" y="815"/>
                  <a:pt x="2324" y="821"/>
                  <a:pt x="2318" y="823"/>
                </a:cubicBezTo>
                <a:cubicBezTo>
                  <a:pt x="2317" y="823"/>
                  <a:pt x="2316" y="823"/>
                  <a:pt x="2314" y="823"/>
                </a:cubicBezTo>
                <a:close/>
                <a:moveTo>
                  <a:pt x="89" y="782"/>
                </a:moveTo>
                <a:cubicBezTo>
                  <a:pt x="88" y="782"/>
                  <a:pt x="87" y="782"/>
                  <a:pt x="85" y="781"/>
                </a:cubicBezTo>
                <a:cubicBezTo>
                  <a:pt x="80" y="779"/>
                  <a:pt x="77" y="772"/>
                  <a:pt x="79" y="767"/>
                </a:cubicBezTo>
                <a:cubicBezTo>
                  <a:pt x="80" y="763"/>
                  <a:pt x="80" y="763"/>
                  <a:pt x="80" y="763"/>
                </a:cubicBezTo>
                <a:cubicBezTo>
                  <a:pt x="83" y="757"/>
                  <a:pt x="89" y="755"/>
                  <a:pt x="95" y="757"/>
                </a:cubicBezTo>
                <a:cubicBezTo>
                  <a:pt x="100" y="759"/>
                  <a:pt x="103" y="765"/>
                  <a:pt x="101" y="771"/>
                </a:cubicBezTo>
                <a:cubicBezTo>
                  <a:pt x="100" y="775"/>
                  <a:pt x="100" y="775"/>
                  <a:pt x="100" y="775"/>
                </a:cubicBezTo>
                <a:cubicBezTo>
                  <a:pt x="98" y="779"/>
                  <a:pt x="94" y="782"/>
                  <a:pt x="89" y="782"/>
                </a:cubicBezTo>
                <a:close/>
                <a:moveTo>
                  <a:pt x="2293" y="764"/>
                </a:moveTo>
                <a:cubicBezTo>
                  <a:pt x="2288" y="764"/>
                  <a:pt x="2284" y="762"/>
                  <a:pt x="2282" y="757"/>
                </a:cubicBezTo>
                <a:cubicBezTo>
                  <a:pt x="2281" y="754"/>
                  <a:pt x="2281" y="754"/>
                  <a:pt x="2281" y="754"/>
                </a:cubicBezTo>
                <a:cubicBezTo>
                  <a:pt x="2279" y="748"/>
                  <a:pt x="2281" y="742"/>
                  <a:pt x="2287" y="740"/>
                </a:cubicBezTo>
                <a:cubicBezTo>
                  <a:pt x="2293" y="737"/>
                  <a:pt x="2299" y="740"/>
                  <a:pt x="2302" y="746"/>
                </a:cubicBezTo>
                <a:cubicBezTo>
                  <a:pt x="2303" y="749"/>
                  <a:pt x="2303" y="749"/>
                  <a:pt x="2303" y="749"/>
                </a:cubicBezTo>
                <a:cubicBezTo>
                  <a:pt x="2305" y="755"/>
                  <a:pt x="2302" y="761"/>
                  <a:pt x="2297" y="764"/>
                </a:cubicBezTo>
                <a:cubicBezTo>
                  <a:pt x="2295" y="764"/>
                  <a:pt x="2294" y="764"/>
                  <a:pt x="2293" y="764"/>
                </a:cubicBezTo>
                <a:close/>
                <a:moveTo>
                  <a:pt x="113" y="724"/>
                </a:moveTo>
                <a:cubicBezTo>
                  <a:pt x="112" y="724"/>
                  <a:pt x="110" y="723"/>
                  <a:pt x="109" y="723"/>
                </a:cubicBezTo>
                <a:cubicBezTo>
                  <a:pt x="103" y="720"/>
                  <a:pt x="101" y="714"/>
                  <a:pt x="103" y="708"/>
                </a:cubicBezTo>
                <a:cubicBezTo>
                  <a:pt x="105" y="705"/>
                  <a:pt x="105" y="705"/>
                  <a:pt x="105" y="705"/>
                </a:cubicBezTo>
                <a:cubicBezTo>
                  <a:pt x="107" y="699"/>
                  <a:pt x="114" y="696"/>
                  <a:pt x="120" y="699"/>
                </a:cubicBezTo>
                <a:cubicBezTo>
                  <a:pt x="125" y="701"/>
                  <a:pt x="128" y="708"/>
                  <a:pt x="125" y="714"/>
                </a:cubicBezTo>
                <a:cubicBezTo>
                  <a:pt x="124" y="717"/>
                  <a:pt x="124" y="717"/>
                  <a:pt x="124" y="717"/>
                </a:cubicBezTo>
                <a:cubicBezTo>
                  <a:pt x="122" y="721"/>
                  <a:pt x="118" y="724"/>
                  <a:pt x="113" y="724"/>
                </a:cubicBezTo>
                <a:close/>
                <a:moveTo>
                  <a:pt x="2268" y="707"/>
                </a:moveTo>
                <a:cubicBezTo>
                  <a:pt x="2264" y="707"/>
                  <a:pt x="2260" y="704"/>
                  <a:pt x="2258" y="700"/>
                </a:cubicBezTo>
                <a:cubicBezTo>
                  <a:pt x="2256" y="697"/>
                  <a:pt x="2256" y="697"/>
                  <a:pt x="2256" y="697"/>
                </a:cubicBezTo>
                <a:cubicBezTo>
                  <a:pt x="2253" y="692"/>
                  <a:pt x="2256" y="685"/>
                  <a:pt x="2261" y="682"/>
                </a:cubicBezTo>
                <a:cubicBezTo>
                  <a:pt x="2267" y="680"/>
                  <a:pt x="2274" y="682"/>
                  <a:pt x="2276" y="688"/>
                </a:cubicBezTo>
                <a:cubicBezTo>
                  <a:pt x="2278" y="691"/>
                  <a:pt x="2278" y="691"/>
                  <a:pt x="2278" y="691"/>
                </a:cubicBezTo>
                <a:cubicBezTo>
                  <a:pt x="2280" y="697"/>
                  <a:pt x="2278" y="703"/>
                  <a:pt x="2272" y="706"/>
                </a:cubicBezTo>
                <a:cubicBezTo>
                  <a:pt x="2271" y="707"/>
                  <a:pt x="2269" y="707"/>
                  <a:pt x="2268" y="707"/>
                </a:cubicBezTo>
                <a:close/>
                <a:moveTo>
                  <a:pt x="141" y="667"/>
                </a:moveTo>
                <a:cubicBezTo>
                  <a:pt x="139" y="667"/>
                  <a:pt x="137" y="666"/>
                  <a:pt x="136" y="666"/>
                </a:cubicBezTo>
                <a:cubicBezTo>
                  <a:pt x="130" y="663"/>
                  <a:pt x="128" y="656"/>
                  <a:pt x="131" y="651"/>
                </a:cubicBezTo>
                <a:cubicBezTo>
                  <a:pt x="133" y="647"/>
                  <a:pt x="133" y="647"/>
                  <a:pt x="133" y="647"/>
                </a:cubicBezTo>
                <a:cubicBezTo>
                  <a:pt x="135" y="642"/>
                  <a:pt x="142" y="640"/>
                  <a:pt x="147" y="643"/>
                </a:cubicBezTo>
                <a:cubicBezTo>
                  <a:pt x="153" y="645"/>
                  <a:pt x="155" y="652"/>
                  <a:pt x="152" y="657"/>
                </a:cubicBezTo>
                <a:cubicBezTo>
                  <a:pt x="151" y="661"/>
                  <a:pt x="151" y="661"/>
                  <a:pt x="151" y="661"/>
                </a:cubicBezTo>
                <a:cubicBezTo>
                  <a:pt x="149" y="665"/>
                  <a:pt x="145" y="667"/>
                  <a:pt x="141" y="667"/>
                </a:cubicBezTo>
                <a:close/>
                <a:moveTo>
                  <a:pt x="2240" y="651"/>
                </a:moveTo>
                <a:cubicBezTo>
                  <a:pt x="2236" y="651"/>
                  <a:pt x="2232" y="649"/>
                  <a:pt x="2230" y="645"/>
                </a:cubicBezTo>
                <a:cubicBezTo>
                  <a:pt x="2228" y="642"/>
                  <a:pt x="2228" y="642"/>
                  <a:pt x="2228" y="642"/>
                </a:cubicBezTo>
                <a:cubicBezTo>
                  <a:pt x="2225" y="636"/>
                  <a:pt x="2227" y="629"/>
                  <a:pt x="2233" y="627"/>
                </a:cubicBezTo>
                <a:cubicBezTo>
                  <a:pt x="2238" y="624"/>
                  <a:pt x="2245" y="626"/>
                  <a:pt x="2248" y="631"/>
                </a:cubicBezTo>
                <a:cubicBezTo>
                  <a:pt x="2250" y="634"/>
                  <a:pt x="2250" y="634"/>
                  <a:pt x="2250" y="634"/>
                </a:cubicBezTo>
                <a:cubicBezTo>
                  <a:pt x="2252" y="640"/>
                  <a:pt x="2250" y="647"/>
                  <a:pt x="2245" y="649"/>
                </a:cubicBezTo>
                <a:cubicBezTo>
                  <a:pt x="2243" y="650"/>
                  <a:pt x="2241" y="651"/>
                  <a:pt x="2240" y="651"/>
                </a:cubicBezTo>
                <a:close/>
                <a:moveTo>
                  <a:pt x="171" y="612"/>
                </a:moveTo>
                <a:cubicBezTo>
                  <a:pt x="169" y="612"/>
                  <a:pt x="167" y="611"/>
                  <a:pt x="165" y="610"/>
                </a:cubicBezTo>
                <a:cubicBezTo>
                  <a:pt x="160" y="607"/>
                  <a:pt x="158" y="600"/>
                  <a:pt x="161" y="595"/>
                </a:cubicBezTo>
                <a:cubicBezTo>
                  <a:pt x="163" y="592"/>
                  <a:pt x="163" y="592"/>
                  <a:pt x="163" y="592"/>
                </a:cubicBezTo>
                <a:cubicBezTo>
                  <a:pt x="166" y="586"/>
                  <a:pt x="173" y="585"/>
                  <a:pt x="178" y="588"/>
                </a:cubicBezTo>
                <a:cubicBezTo>
                  <a:pt x="184" y="591"/>
                  <a:pt x="185" y="598"/>
                  <a:pt x="182" y="603"/>
                </a:cubicBezTo>
                <a:cubicBezTo>
                  <a:pt x="180" y="606"/>
                  <a:pt x="180" y="606"/>
                  <a:pt x="180" y="606"/>
                </a:cubicBezTo>
                <a:cubicBezTo>
                  <a:pt x="178" y="610"/>
                  <a:pt x="175" y="612"/>
                  <a:pt x="171" y="612"/>
                </a:cubicBezTo>
                <a:close/>
                <a:moveTo>
                  <a:pt x="2209" y="596"/>
                </a:moveTo>
                <a:cubicBezTo>
                  <a:pt x="2205" y="596"/>
                  <a:pt x="2201" y="594"/>
                  <a:pt x="2199" y="591"/>
                </a:cubicBezTo>
                <a:cubicBezTo>
                  <a:pt x="2197" y="588"/>
                  <a:pt x="2197" y="588"/>
                  <a:pt x="2197" y="588"/>
                </a:cubicBezTo>
                <a:cubicBezTo>
                  <a:pt x="2194" y="582"/>
                  <a:pt x="2196" y="575"/>
                  <a:pt x="2201" y="572"/>
                </a:cubicBezTo>
                <a:cubicBezTo>
                  <a:pt x="2206" y="569"/>
                  <a:pt x="2213" y="571"/>
                  <a:pt x="2216" y="576"/>
                </a:cubicBezTo>
                <a:cubicBezTo>
                  <a:pt x="2218" y="579"/>
                  <a:pt x="2218" y="579"/>
                  <a:pt x="2218" y="579"/>
                </a:cubicBezTo>
                <a:cubicBezTo>
                  <a:pt x="2221" y="585"/>
                  <a:pt x="2220" y="591"/>
                  <a:pt x="2214" y="594"/>
                </a:cubicBezTo>
                <a:cubicBezTo>
                  <a:pt x="2213" y="596"/>
                  <a:pt x="2211" y="596"/>
                  <a:pt x="2209" y="596"/>
                </a:cubicBezTo>
                <a:close/>
                <a:moveTo>
                  <a:pt x="204" y="558"/>
                </a:moveTo>
                <a:cubicBezTo>
                  <a:pt x="202" y="558"/>
                  <a:pt x="200" y="557"/>
                  <a:pt x="198" y="556"/>
                </a:cubicBezTo>
                <a:cubicBezTo>
                  <a:pt x="193" y="553"/>
                  <a:pt x="191" y="546"/>
                  <a:pt x="195" y="541"/>
                </a:cubicBezTo>
                <a:cubicBezTo>
                  <a:pt x="197" y="538"/>
                  <a:pt x="197" y="538"/>
                  <a:pt x="197" y="538"/>
                </a:cubicBezTo>
                <a:cubicBezTo>
                  <a:pt x="200" y="533"/>
                  <a:pt x="207" y="531"/>
                  <a:pt x="212" y="534"/>
                </a:cubicBezTo>
                <a:cubicBezTo>
                  <a:pt x="217" y="538"/>
                  <a:pt x="219" y="545"/>
                  <a:pt x="215" y="550"/>
                </a:cubicBezTo>
                <a:cubicBezTo>
                  <a:pt x="213" y="553"/>
                  <a:pt x="213" y="553"/>
                  <a:pt x="213" y="553"/>
                </a:cubicBezTo>
                <a:cubicBezTo>
                  <a:pt x="211" y="556"/>
                  <a:pt x="207" y="558"/>
                  <a:pt x="204" y="558"/>
                </a:cubicBezTo>
                <a:close/>
                <a:moveTo>
                  <a:pt x="2175" y="543"/>
                </a:moveTo>
                <a:cubicBezTo>
                  <a:pt x="2171" y="543"/>
                  <a:pt x="2168" y="541"/>
                  <a:pt x="2166" y="538"/>
                </a:cubicBezTo>
                <a:cubicBezTo>
                  <a:pt x="2164" y="535"/>
                  <a:pt x="2164" y="535"/>
                  <a:pt x="2164" y="535"/>
                </a:cubicBezTo>
                <a:cubicBezTo>
                  <a:pt x="2160" y="530"/>
                  <a:pt x="2162" y="523"/>
                  <a:pt x="2167" y="520"/>
                </a:cubicBezTo>
                <a:cubicBezTo>
                  <a:pt x="2172" y="516"/>
                  <a:pt x="2179" y="518"/>
                  <a:pt x="2182" y="523"/>
                </a:cubicBezTo>
                <a:cubicBezTo>
                  <a:pt x="2184" y="526"/>
                  <a:pt x="2184" y="526"/>
                  <a:pt x="2184" y="526"/>
                </a:cubicBezTo>
                <a:cubicBezTo>
                  <a:pt x="2188" y="531"/>
                  <a:pt x="2186" y="538"/>
                  <a:pt x="2181" y="541"/>
                </a:cubicBezTo>
                <a:cubicBezTo>
                  <a:pt x="2179" y="542"/>
                  <a:pt x="2177" y="543"/>
                  <a:pt x="2175" y="543"/>
                </a:cubicBezTo>
                <a:close/>
                <a:moveTo>
                  <a:pt x="240" y="506"/>
                </a:moveTo>
                <a:cubicBezTo>
                  <a:pt x="237" y="506"/>
                  <a:pt x="235" y="506"/>
                  <a:pt x="233" y="504"/>
                </a:cubicBezTo>
                <a:cubicBezTo>
                  <a:pt x="228" y="500"/>
                  <a:pt x="227" y="494"/>
                  <a:pt x="231" y="489"/>
                </a:cubicBezTo>
                <a:cubicBezTo>
                  <a:pt x="233" y="486"/>
                  <a:pt x="233" y="486"/>
                  <a:pt x="233" y="486"/>
                </a:cubicBezTo>
                <a:cubicBezTo>
                  <a:pt x="237" y="481"/>
                  <a:pt x="244" y="480"/>
                  <a:pt x="248" y="483"/>
                </a:cubicBezTo>
                <a:cubicBezTo>
                  <a:pt x="253" y="487"/>
                  <a:pt x="254" y="494"/>
                  <a:pt x="251" y="499"/>
                </a:cubicBezTo>
                <a:cubicBezTo>
                  <a:pt x="249" y="502"/>
                  <a:pt x="249" y="502"/>
                  <a:pt x="249" y="502"/>
                </a:cubicBezTo>
                <a:cubicBezTo>
                  <a:pt x="247" y="505"/>
                  <a:pt x="243" y="506"/>
                  <a:pt x="240" y="506"/>
                </a:cubicBezTo>
                <a:close/>
                <a:moveTo>
                  <a:pt x="2138" y="492"/>
                </a:moveTo>
                <a:cubicBezTo>
                  <a:pt x="2135" y="492"/>
                  <a:pt x="2132" y="491"/>
                  <a:pt x="2130" y="488"/>
                </a:cubicBezTo>
                <a:cubicBezTo>
                  <a:pt x="2127" y="485"/>
                  <a:pt x="2127" y="485"/>
                  <a:pt x="2127" y="485"/>
                </a:cubicBezTo>
                <a:cubicBezTo>
                  <a:pt x="2124" y="480"/>
                  <a:pt x="2125" y="473"/>
                  <a:pt x="2130" y="469"/>
                </a:cubicBezTo>
                <a:cubicBezTo>
                  <a:pt x="2134" y="465"/>
                  <a:pt x="2141" y="466"/>
                  <a:pt x="2145" y="471"/>
                </a:cubicBezTo>
                <a:cubicBezTo>
                  <a:pt x="2147" y="474"/>
                  <a:pt x="2147" y="474"/>
                  <a:pt x="2147" y="474"/>
                </a:cubicBezTo>
                <a:cubicBezTo>
                  <a:pt x="2151" y="479"/>
                  <a:pt x="2150" y="486"/>
                  <a:pt x="2145" y="490"/>
                </a:cubicBezTo>
                <a:cubicBezTo>
                  <a:pt x="2143" y="491"/>
                  <a:pt x="2141" y="492"/>
                  <a:pt x="2138" y="492"/>
                </a:cubicBezTo>
                <a:close/>
                <a:moveTo>
                  <a:pt x="278" y="457"/>
                </a:moveTo>
                <a:cubicBezTo>
                  <a:pt x="276" y="457"/>
                  <a:pt x="273" y="456"/>
                  <a:pt x="271" y="454"/>
                </a:cubicBezTo>
                <a:cubicBezTo>
                  <a:pt x="266" y="450"/>
                  <a:pt x="266" y="443"/>
                  <a:pt x="270" y="438"/>
                </a:cubicBezTo>
                <a:cubicBezTo>
                  <a:pt x="272" y="436"/>
                  <a:pt x="272" y="436"/>
                  <a:pt x="272" y="436"/>
                </a:cubicBezTo>
                <a:cubicBezTo>
                  <a:pt x="276" y="431"/>
                  <a:pt x="283" y="430"/>
                  <a:pt x="288" y="434"/>
                </a:cubicBezTo>
                <a:cubicBezTo>
                  <a:pt x="292" y="438"/>
                  <a:pt x="293" y="445"/>
                  <a:pt x="289" y="450"/>
                </a:cubicBezTo>
                <a:cubicBezTo>
                  <a:pt x="287" y="452"/>
                  <a:pt x="287" y="452"/>
                  <a:pt x="287" y="452"/>
                </a:cubicBezTo>
                <a:cubicBezTo>
                  <a:pt x="285" y="455"/>
                  <a:pt x="281" y="457"/>
                  <a:pt x="278" y="457"/>
                </a:cubicBezTo>
                <a:close/>
                <a:moveTo>
                  <a:pt x="2099" y="443"/>
                </a:moveTo>
                <a:cubicBezTo>
                  <a:pt x="2096" y="443"/>
                  <a:pt x="2093" y="442"/>
                  <a:pt x="2091" y="439"/>
                </a:cubicBezTo>
                <a:cubicBezTo>
                  <a:pt x="2088" y="436"/>
                  <a:pt x="2088" y="436"/>
                  <a:pt x="2088" y="436"/>
                </a:cubicBezTo>
                <a:cubicBezTo>
                  <a:pt x="2084" y="432"/>
                  <a:pt x="2085" y="425"/>
                  <a:pt x="2090" y="421"/>
                </a:cubicBezTo>
                <a:cubicBezTo>
                  <a:pt x="2094" y="417"/>
                  <a:pt x="2101" y="417"/>
                  <a:pt x="2105" y="422"/>
                </a:cubicBezTo>
                <a:cubicBezTo>
                  <a:pt x="2108" y="425"/>
                  <a:pt x="2108" y="425"/>
                  <a:pt x="2108" y="425"/>
                </a:cubicBezTo>
                <a:cubicBezTo>
                  <a:pt x="2112" y="429"/>
                  <a:pt x="2111" y="436"/>
                  <a:pt x="2106" y="440"/>
                </a:cubicBezTo>
                <a:cubicBezTo>
                  <a:pt x="2104" y="442"/>
                  <a:pt x="2102" y="443"/>
                  <a:pt x="2099" y="443"/>
                </a:cubicBezTo>
                <a:close/>
                <a:moveTo>
                  <a:pt x="319" y="409"/>
                </a:moveTo>
                <a:cubicBezTo>
                  <a:pt x="317" y="409"/>
                  <a:pt x="314" y="408"/>
                  <a:pt x="312" y="406"/>
                </a:cubicBezTo>
                <a:cubicBezTo>
                  <a:pt x="307" y="402"/>
                  <a:pt x="307" y="395"/>
                  <a:pt x="311" y="390"/>
                </a:cubicBezTo>
                <a:cubicBezTo>
                  <a:pt x="314" y="388"/>
                  <a:pt x="314" y="388"/>
                  <a:pt x="314" y="388"/>
                </a:cubicBezTo>
                <a:cubicBezTo>
                  <a:pt x="318" y="383"/>
                  <a:pt x="325" y="383"/>
                  <a:pt x="329" y="387"/>
                </a:cubicBezTo>
                <a:cubicBezTo>
                  <a:pt x="334" y="391"/>
                  <a:pt x="334" y="398"/>
                  <a:pt x="330" y="403"/>
                </a:cubicBezTo>
                <a:cubicBezTo>
                  <a:pt x="328" y="405"/>
                  <a:pt x="328" y="405"/>
                  <a:pt x="328" y="405"/>
                </a:cubicBezTo>
                <a:cubicBezTo>
                  <a:pt x="325" y="408"/>
                  <a:pt x="322" y="409"/>
                  <a:pt x="319" y="409"/>
                </a:cubicBezTo>
                <a:close/>
                <a:moveTo>
                  <a:pt x="2058" y="396"/>
                </a:moveTo>
                <a:cubicBezTo>
                  <a:pt x="2055" y="396"/>
                  <a:pt x="2052" y="395"/>
                  <a:pt x="2049" y="392"/>
                </a:cubicBezTo>
                <a:cubicBezTo>
                  <a:pt x="2047" y="390"/>
                  <a:pt x="2047" y="390"/>
                  <a:pt x="2047" y="390"/>
                </a:cubicBezTo>
                <a:cubicBezTo>
                  <a:pt x="2043" y="385"/>
                  <a:pt x="2043" y="378"/>
                  <a:pt x="2047" y="374"/>
                </a:cubicBezTo>
                <a:cubicBezTo>
                  <a:pt x="2052" y="370"/>
                  <a:pt x="2059" y="370"/>
                  <a:pt x="2063" y="375"/>
                </a:cubicBezTo>
                <a:cubicBezTo>
                  <a:pt x="2066" y="377"/>
                  <a:pt x="2066" y="377"/>
                  <a:pt x="2066" y="377"/>
                </a:cubicBezTo>
                <a:cubicBezTo>
                  <a:pt x="2070" y="382"/>
                  <a:pt x="2070" y="389"/>
                  <a:pt x="2065" y="393"/>
                </a:cubicBezTo>
                <a:cubicBezTo>
                  <a:pt x="2063" y="395"/>
                  <a:pt x="2060" y="396"/>
                  <a:pt x="2058" y="396"/>
                </a:cubicBezTo>
                <a:close/>
                <a:moveTo>
                  <a:pt x="363" y="364"/>
                </a:moveTo>
                <a:cubicBezTo>
                  <a:pt x="360" y="364"/>
                  <a:pt x="357" y="362"/>
                  <a:pt x="355" y="360"/>
                </a:cubicBezTo>
                <a:cubicBezTo>
                  <a:pt x="351" y="356"/>
                  <a:pt x="351" y="349"/>
                  <a:pt x="355" y="345"/>
                </a:cubicBezTo>
                <a:cubicBezTo>
                  <a:pt x="358" y="342"/>
                  <a:pt x="358" y="342"/>
                  <a:pt x="358" y="342"/>
                </a:cubicBezTo>
                <a:cubicBezTo>
                  <a:pt x="362" y="338"/>
                  <a:pt x="369" y="338"/>
                  <a:pt x="373" y="342"/>
                </a:cubicBezTo>
                <a:cubicBezTo>
                  <a:pt x="378" y="346"/>
                  <a:pt x="378" y="353"/>
                  <a:pt x="373" y="358"/>
                </a:cubicBezTo>
                <a:cubicBezTo>
                  <a:pt x="371" y="360"/>
                  <a:pt x="371" y="360"/>
                  <a:pt x="371" y="360"/>
                </a:cubicBezTo>
                <a:cubicBezTo>
                  <a:pt x="369" y="362"/>
                  <a:pt x="366" y="364"/>
                  <a:pt x="363" y="364"/>
                </a:cubicBezTo>
                <a:close/>
                <a:moveTo>
                  <a:pt x="2013" y="351"/>
                </a:moveTo>
                <a:cubicBezTo>
                  <a:pt x="2011" y="351"/>
                  <a:pt x="2008" y="350"/>
                  <a:pt x="2006" y="348"/>
                </a:cubicBezTo>
                <a:cubicBezTo>
                  <a:pt x="2003" y="346"/>
                  <a:pt x="2003" y="346"/>
                  <a:pt x="2003" y="346"/>
                </a:cubicBezTo>
                <a:cubicBezTo>
                  <a:pt x="1999" y="341"/>
                  <a:pt x="1998" y="334"/>
                  <a:pt x="2003" y="330"/>
                </a:cubicBezTo>
                <a:cubicBezTo>
                  <a:pt x="2007" y="326"/>
                  <a:pt x="2014" y="325"/>
                  <a:pt x="2018" y="330"/>
                </a:cubicBezTo>
                <a:cubicBezTo>
                  <a:pt x="2021" y="332"/>
                  <a:pt x="2021" y="332"/>
                  <a:pt x="2021" y="332"/>
                </a:cubicBezTo>
                <a:cubicBezTo>
                  <a:pt x="2025" y="336"/>
                  <a:pt x="2026" y="343"/>
                  <a:pt x="2021" y="348"/>
                </a:cubicBezTo>
                <a:cubicBezTo>
                  <a:pt x="2019" y="350"/>
                  <a:pt x="2016" y="351"/>
                  <a:pt x="2013" y="351"/>
                </a:cubicBezTo>
                <a:close/>
                <a:moveTo>
                  <a:pt x="409" y="321"/>
                </a:moveTo>
                <a:cubicBezTo>
                  <a:pt x="406" y="321"/>
                  <a:pt x="403" y="319"/>
                  <a:pt x="400" y="317"/>
                </a:cubicBezTo>
                <a:cubicBezTo>
                  <a:pt x="396" y="312"/>
                  <a:pt x="397" y="305"/>
                  <a:pt x="401" y="301"/>
                </a:cubicBezTo>
                <a:cubicBezTo>
                  <a:pt x="404" y="299"/>
                  <a:pt x="404" y="299"/>
                  <a:pt x="404" y="299"/>
                </a:cubicBezTo>
                <a:cubicBezTo>
                  <a:pt x="409" y="295"/>
                  <a:pt x="416" y="295"/>
                  <a:pt x="420" y="300"/>
                </a:cubicBezTo>
                <a:cubicBezTo>
                  <a:pt x="424" y="304"/>
                  <a:pt x="423" y="311"/>
                  <a:pt x="419" y="315"/>
                </a:cubicBezTo>
                <a:cubicBezTo>
                  <a:pt x="416" y="318"/>
                  <a:pt x="416" y="318"/>
                  <a:pt x="416" y="318"/>
                </a:cubicBezTo>
                <a:cubicBezTo>
                  <a:pt x="414" y="320"/>
                  <a:pt x="411" y="321"/>
                  <a:pt x="409" y="321"/>
                </a:cubicBezTo>
                <a:close/>
                <a:moveTo>
                  <a:pt x="1967" y="309"/>
                </a:moveTo>
                <a:cubicBezTo>
                  <a:pt x="1964" y="309"/>
                  <a:pt x="1962" y="308"/>
                  <a:pt x="1960" y="306"/>
                </a:cubicBezTo>
                <a:cubicBezTo>
                  <a:pt x="1957" y="304"/>
                  <a:pt x="1957" y="304"/>
                  <a:pt x="1957" y="304"/>
                </a:cubicBezTo>
                <a:cubicBezTo>
                  <a:pt x="1952" y="300"/>
                  <a:pt x="1952" y="293"/>
                  <a:pt x="1956" y="288"/>
                </a:cubicBezTo>
                <a:cubicBezTo>
                  <a:pt x="1960" y="284"/>
                  <a:pt x="1967" y="283"/>
                  <a:pt x="1971" y="287"/>
                </a:cubicBezTo>
                <a:cubicBezTo>
                  <a:pt x="1974" y="289"/>
                  <a:pt x="1974" y="289"/>
                  <a:pt x="1974" y="289"/>
                </a:cubicBezTo>
                <a:cubicBezTo>
                  <a:pt x="1979" y="293"/>
                  <a:pt x="1979" y="300"/>
                  <a:pt x="1975" y="305"/>
                </a:cubicBezTo>
                <a:cubicBezTo>
                  <a:pt x="1973" y="308"/>
                  <a:pt x="1970" y="309"/>
                  <a:pt x="1967" y="309"/>
                </a:cubicBezTo>
                <a:close/>
                <a:moveTo>
                  <a:pt x="457" y="280"/>
                </a:moveTo>
                <a:cubicBezTo>
                  <a:pt x="454" y="280"/>
                  <a:pt x="450" y="279"/>
                  <a:pt x="448" y="276"/>
                </a:cubicBezTo>
                <a:cubicBezTo>
                  <a:pt x="444" y="271"/>
                  <a:pt x="445" y="264"/>
                  <a:pt x="450" y="260"/>
                </a:cubicBezTo>
                <a:cubicBezTo>
                  <a:pt x="453" y="258"/>
                  <a:pt x="453" y="258"/>
                  <a:pt x="453" y="258"/>
                </a:cubicBezTo>
                <a:cubicBezTo>
                  <a:pt x="458" y="254"/>
                  <a:pt x="465" y="255"/>
                  <a:pt x="468" y="260"/>
                </a:cubicBezTo>
                <a:cubicBezTo>
                  <a:pt x="472" y="265"/>
                  <a:pt x="471" y="272"/>
                  <a:pt x="467" y="275"/>
                </a:cubicBezTo>
                <a:cubicBezTo>
                  <a:pt x="464" y="278"/>
                  <a:pt x="464" y="278"/>
                  <a:pt x="464" y="278"/>
                </a:cubicBezTo>
                <a:cubicBezTo>
                  <a:pt x="462" y="279"/>
                  <a:pt x="459" y="280"/>
                  <a:pt x="457" y="280"/>
                </a:cubicBezTo>
                <a:close/>
                <a:moveTo>
                  <a:pt x="1918" y="269"/>
                </a:moveTo>
                <a:cubicBezTo>
                  <a:pt x="1916" y="269"/>
                  <a:pt x="1913" y="268"/>
                  <a:pt x="1911" y="267"/>
                </a:cubicBezTo>
                <a:cubicBezTo>
                  <a:pt x="1908" y="265"/>
                  <a:pt x="1908" y="265"/>
                  <a:pt x="1908" y="265"/>
                </a:cubicBezTo>
                <a:cubicBezTo>
                  <a:pt x="1904" y="261"/>
                  <a:pt x="1903" y="254"/>
                  <a:pt x="1906" y="249"/>
                </a:cubicBezTo>
                <a:cubicBezTo>
                  <a:pt x="1910" y="244"/>
                  <a:pt x="1917" y="243"/>
                  <a:pt x="1922" y="247"/>
                </a:cubicBezTo>
                <a:cubicBezTo>
                  <a:pt x="1925" y="249"/>
                  <a:pt x="1925" y="249"/>
                  <a:pt x="1925" y="249"/>
                </a:cubicBezTo>
                <a:cubicBezTo>
                  <a:pt x="1930" y="253"/>
                  <a:pt x="1931" y="260"/>
                  <a:pt x="1927" y="265"/>
                </a:cubicBezTo>
                <a:cubicBezTo>
                  <a:pt x="1925" y="268"/>
                  <a:pt x="1921" y="269"/>
                  <a:pt x="1918" y="269"/>
                </a:cubicBezTo>
                <a:close/>
                <a:moveTo>
                  <a:pt x="507" y="242"/>
                </a:moveTo>
                <a:cubicBezTo>
                  <a:pt x="503" y="242"/>
                  <a:pt x="500" y="241"/>
                  <a:pt x="498" y="238"/>
                </a:cubicBezTo>
                <a:cubicBezTo>
                  <a:pt x="494" y="233"/>
                  <a:pt x="495" y="226"/>
                  <a:pt x="500" y="222"/>
                </a:cubicBezTo>
                <a:cubicBezTo>
                  <a:pt x="503" y="220"/>
                  <a:pt x="503" y="220"/>
                  <a:pt x="503" y="220"/>
                </a:cubicBezTo>
                <a:cubicBezTo>
                  <a:pt x="508" y="216"/>
                  <a:pt x="515" y="218"/>
                  <a:pt x="519" y="223"/>
                </a:cubicBezTo>
                <a:cubicBezTo>
                  <a:pt x="522" y="228"/>
                  <a:pt x="521" y="234"/>
                  <a:pt x="516" y="238"/>
                </a:cubicBezTo>
                <a:cubicBezTo>
                  <a:pt x="513" y="240"/>
                  <a:pt x="513" y="240"/>
                  <a:pt x="513" y="240"/>
                </a:cubicBezTo>
                <a:cubicBezTo>
                  <a:pt x="511" y="242"/>
                  <a:pt x="509" y="242"/>
                  <a:pt x="507" y="242"/>
                </a:cubicBezTo>
                <a:close/>
                <a:moveTo>
                  <a:pt x="1867" y="232"/>
                </a:moveTo>
                <a:cubicBezTo>
                  <a:pt x="1865" y="232"/>
                  <a:pt x="1863" y="231"/>
                  <a:pt x="1861" y="230"/>
                </a:cubicBezTo>
                <a:cubicBezTo>
                  <a:pt x="1858" y="228"/>
                  <a:pt x="1858" y="228"/>
                  <a:pt x="1858" y="228"/>
                </a:cubicBezTo>
                <a:cubicBezTo>
                  <a:pt x="1853" y="224"/>
                  <a:pt x="1852" y="218"/>
                  <a:pt x="1855" y="212"/>
                </a:cubicBezTo>
                <a:cubicBezTo>
                  <a:pt x="1859" y="207"/>
                  <a:pt x="1866" y="206"/>
                  <a:pt x="1871" y="210"/>
                </a:cubicBezTo>
                <a:cubicBezTo>
                  <a:pt x="1874" y="212"/>
                  <a:pt x="1874" y="212"/>
                  <a:pt x="1874" y="212"/>
                </a:cubicBezTo>
                <a:cubicBezTo>
                  <a:pt x="1879" y="215"/>
                  <a:pt x="1880" y="222"/>
                  <a:pt x="1877" y="227"/>
                </a:cubicBezTo>
                <a:cubicBezTo>
                  <a:pt x="1874" y="230"/>
                  <a:pt x="1871" y="232"/>
                  <a:pt x="1867" y="232"/>
                </a:cubicBezTo>
                <a:close/>
                <a:moveTo>
                  <a:pt x="559" y="207"/>
                </a:moveTo>
                <a:cubicBezTo>
                  <a:pt x="555" y="207"/>
                  <a:pt x="552" y="205"/>
                  <a:pt x="550" y="202"/>
                </a:cubicBezTo>
                <a:cubicBezTo>
                  <a:pt x="546" y="197"/>
                  <a:pt x="548" y="190"/>
                  <a:pt x="553" y="187"/>
                </a:cubicBezTo>
                <a:cubicBezTo>
                  <a:pt x="556" y="185"/>
                  <a:pt x="556" y="185"/>
                  <a:pt x="556" y="185"/>
                </a:cubicBezTo>
                <a:cubicBezTo>
                  <a:pt x="561" y="181"/>
                  <a:pt x="568" y="183"/>
                  <a:pt x="571" y="188"/>
                </a:cubicBezTo>
                <a:cubicBezTo>
                  <a:pt x="575" y="193"/>
                  <a:pt x="573" y="200"/>
                  <a:pt x="568" y="203"/>
                </a:cubicBezTo>
                <a:cubicBezTo>
                  <a:pt x="565" y="205"/>
                  <a:pt x="565" y="205"/>
                  <a:pt x="565" y="205"/>
                </a:cubicBezTo>
                <a:cubicBezTo>
                  <a:pt x="563" y="206"/>
                  <a:pt x="561" y="207"/>
                  <a:pt x="559" y="207"/>
                </a:cubicBezTo>
                <a:close/>
                <a:moveTo>
                  <a:pt x="1815" y="197"/>
                </a:moveTo>
                <a:cubicBezTo>
                  <a:pt x="1813" y="197"/>
                  <a:pt x="1811" y="197"/>
                  <a:pt x="1809" y="196"/>
                </a:cubicBezTo>
                <a:cubicBezTo>
                  <a:pt x="1806" y="194"/>
                  <a:pt x="1806" y="194"/>
                  <a:pt x="1806" y="194"/>
                </a:cubicBezTo>
                <a:cubicBezTo>
                  <a:pt x="1801" y="191"/>
                  <a:pt x="1799" y="184"/>
                  <a:pt x="1802" y="179"/>
                </a:cubicBezTo>
                <a:cubicBezTo>
                  <a:pt x="1805" y="173"/>
                  <a:pt x="1812" y="172"/>
                  <a:pt x="1817" y="175"/>
                </a:cubicBezTo>
                <a:cubicBezTo>
                  <a:pt x="1821" y="177"/>
                  <a:pt x="1821" y="177"/>
                  <a:pt x="1821" y="177"/>
                </a:cubicBezTo>
                <a:cubicBezTo>
                  <a:pt x="1826" y="180"/>
                  <a:pt x="1827" y="187"/>
                  <a:pt x="1824" y="192"/>
                </a:cubicBezTo>
                <a:cubicBezTo>
                  <a:pt x="1822" y="196"/>
                  <a:pt x="1818" y="197"/>
                  <a:pt x="1815" y="197"/>
                </a:cubicBezTo>
                <a:close/>
                <a:moveTo>
                  <a:pt x="613" y="175"/>
                </a:moveTo>
                <a:cubicBezTo>
                  <a:pt x="609" y="175"/>
                  <a:pt x="605" y="173"/>
                  <a:pt x="603" y="169"/>
                </a:cubicBezTo>
                <a:cubicBezTo>
                  <a:pt x="600" y="164"/>
                  <a:pt x="602" y="157"/>
                  <a:pt x="607" y="154"/>
                </a:cubicBezTo>
                <a:cubicBezTo>
                  <a:pt x="610" y="152"/>
                  <a:pt x="610" y="152"/>
                  <a:pt x="610" y="152"/>
                </a:cubicBezTo>
                <a:cubicBezTo>
                  <a:pt x="616" y="149"/>
                  <a:pt x="623" y="151"/>
                  <a:pt x="626" y="156"/>
                </a:cubicBezTo>
                <a:cubicBezTo>
                  <a:pt x="629" y="162"/>
                  <a:pt x="627" y="168"/>
                  <a:pt x="621" y="171"/>
                </a:cubicBezTo>
                <a:cubicBezTo>
                  <a:pt x="618" y="173"/>
                  <a:pt x="618" y="173"/>
                  <a:pt x="618" y="173"/>
                </a:cubicBezTo>
                <a:cubicBezTo>
                  <a:pt x="616" y="174"/>
                  <a:pt x="615" y="175"/>
                  <a:pt x="613" y="175"/>
                </a:cubicBezTo>
                <a:close/>
                <a:moveTo>
                  <a:pt x="1760" y="166"/>
                </a:moveTo>
                <a:cubicBezTo>
                  <a:pt x="1759" y="166"/>
                  <a:pt x="1757" y="165"/>
                  <a:pt x="1755" y="165"/>
                </a:cubicBezTo>
                <a:cubicBezTo>
                  <a:pt x="1752" y="163"/>
                  <a:pt x="1752" y="163"/>
                  <a:pt x="1752" y="163"/>
                </a:cubicBezTo>
                <a:cubicBezTo>
                  <a:pt x="1746" y="160"/>
                  <a:pt x="1744" y="153"/>
                  <a:pt x="1747" y="148"/>
                </a:cubicBezTo>
                <a:cubicBezTo>
                  <a:pt x="1750" y="142"/>
                  <a:pt x="1757" y="140"/>
                  <a:pt x="1762" y="143"/>
                </a:cubicBezTo>
                <a:cubicBezTo>
                  <a:pt x="1766" y="145"/>
                  <a:pt x="1766" y="145"/>
                  <a:pt x="1766" y="145"/>
                </a:cubicBezTo>
                <a:cubicBezTo>
                  <a:pt x="1771" y="148"/>
                  <a:pt x="1773" y="155"/>
                  <a:pt x="1770" y="160"/>
                </a:cubicBezTo>
                <a:cubicBezTo>
                  <a:pt x="1768" y="164"/>
                  <a:pt x="1764" y="166"/>
                  <a:pt x="1760" y="166"/>
                </a:cubicBezTo>
                <a:close/>
                <a:moveTo>
                  <a:pt x="668" y="145"/>
                </a:moveTo>
                <a:cubicBezTo>
                  <a:pt x="664" y="145"/>
                  <a:pt x="660" y="143"/>
                  <a:pt x="658" y="139"/>
                </a:cubicBezTo>
                <a:cubicBezTo>
                  <a:pt x="655" y="134"/>
                  <a:pt x="658" y="127"/>
                  <a:pt x="663" y="124"/>
                </a:cubicBezTo>
                <a:cubicBezTo>
                  <a:pt x="667" y="123"/>
                  <a:pt x="667" y="123"/>
                  <a:pt x="667" y="123"/>
                </a:cubicBezTo>
                <a:cubicBezTo>
                  <a:pt x="672" y="120"/>
                  <a:pt x="679" y="122"/>
                  <a:pt x="681" y="128"/>
                </a:cubicBezTo>
                <a:cubicBezTo>
                  <a:pt x="684" y="133"/>
                  <a:pt x="682" y="140"/>
                  <a:pt x="676" y="142"/>
                </a:cubicBezTo>
                <a:cubicBezTo>
                  <a:pt x="673" y="144"/>
                  <a:pt x="673" y="144"/>
                  <a:pt x="673" y="144"/>
                </a:cubicBezTo>
                <a:cubicBezTo>
                  <a:pt x="671" y="145"/>
                  <a:pt x="670" y="145"/>
                  <a:pt x="668" y="145"/>
                </a:cubicBezTo>
                <a:close/>
                <a:moveTo>
                  <a:pt x="1704" y="137"/>
                </a:moveTo>
                <a:cubicBezTo>
                  <a:pt x="1703" y="137"/>
                  <a:pt x="1701" y="137"/>
                  <a:pt x="1699" y="136"/>
                </a:cubicBezTo>
                <a:cubicBezTo>
                  <a:pt x="1696" y="135"/>
                  <a:pt x="1696" y="135"/>
                  <a:pt x="1696" y="135"/>
                </a:cubicBezTo>
                <a:cubicBezTo>
                  <a:pt x="1691" y="132"/>
                  <a:pt x="1688" y="125"/>
                  <a:pt x="1691" y="120"/>
                </a:cubicBezTo>
                <a:cubicBezTo>
                  <a:pt x="1694" y="114"/>
                  <a:pt x="1700" y="112"/>
                  <a:pt x="1706" y="114"/>
                </a:cubicBezTo>
                <a:cubicBezTo>
                  <a:pt x="1709" y="116"/>
                  <a:pt x="1709" y="116"/>
                  <a:pt x="1709" y="116"/>
                </a:cubicBezTo>
                <a:cubicBezTo>
                  <a:pt x="1715" y="119"/>
                  <a:pt x="1717" y="125"/>
                  <a:pt x="1714" y="131"/>
                </a:cubicBezTo>
                <a:cubicBezTo>
                  <a:pt x="1712" y="135"/>
                  <a:pt x="1708" y="137"/>
                  <a:pt x="1704" y="137"/>
                </a:cubicBezTo>
                <a:close/>
                <a:moveTo>
                  <a:pt x="725" y="119"/>
                </a:moveTo>
                <a:cubicBezTo>
                  <a:pt x="721" y="119"/>
                  <a:pt x="717" y="116"/>
                  <a:pt x="715" y="112"/>
                </a:cubicBezTo>
                <a:cubicBezTo>
                  <a:pt x="712" y="106"/>
                  <a:pt x="715" y="100"/>
                  <a:pt x="721" y="97"/>
                </a:cubicBezTo>
                <a:cubicBezTo>
                  <a:pt x="724" y="96"/>
                  <a:pt x="724" y="96"/>
                  <a:pt x="724" y="96"/>
                </a:cubicBezTo>
                <a:cubicBezTo>
                  <a:pt x="730" y="94"/>
                  <a:pt x="736" y="96"/>
                  <a:pt x="739" y="102"/>
                </a:cubicBezTo>
                <a:cubicBezTo>
                  <a:pt x="741" y="107"/>
                  <a:pt x="738" y="114"/>
                  <a:pt x="733" y="116"/>
                </a:cubicBezTo>
                <a:cubicBezTo>
                  <a:pt x="729" y="118"/>
                  <a:pt x="729" y="118"/>
                  <a:pt x="729" y="118"/>
                </a:cubicBezTo>
                <a:cubicBezTo>
                  <a:pt x="728" y="118"/>
                  <a:pt x="727" y="119"/>
                  <a:pt x="725" y="119"/>
                </a:cubicBezTo>
                <a:close/>
                <a:moveTo>
                  <a:pt x="1647" y="112"/>
                </a:moveTo>
                <a:cubicBezTo>
                  <a:pt x="1645" y="112"/>
                  <a:pt x="1644" y="111"/>
                  <a:pt x="1643" y="111"/>
                </a:cubicBezTo>
                <a:cubicBezTo>
                  <a:pt x="1639" y="109"/>
                  <a:pt x="1639" y="109"/>
                  <a:pt x="1639" y="109"/>
                </a:cubicBezTo>
                <a:cubicBezTo>
                  <a:pt x="1633" y="107"/>
                  <a:pt x="1631" y="100"/>
                  <a:pt x="1633" y="95"/>
                </a:cubicBezTo>
                <a:cubicBezTo>
                  <a:pt x="1635" y="89"/>
                  <a:pt x="1642" y="86"/>
                  <a:pt x="1648" y="89"/>
                </a:cubicBezTo>
                <a:cubicBezTo>
                  <a:pt x="1651" y="90"/>
                  <a:pt x="1651" y="90"/>
                  <a:pt x="1651" y="90"/>
                </a:cubicBezTo>
                <a:cubicBezTo>
                  <a:pt x="1657" y="93"/>
                  <a:pt x="1659" y="99"/>
                  <a:pt x="1657" y="105"/>
                </a:cubicBezTo>
                <a:cubicBezTo>
                  <a:pt x="1655" y="109"/>
                  <a:pt x="1651" y="112"/>
                  <a:pt x="1647" y="112"/>
                </a:cubicBezTo>
                <a:close/>
                <a:moveTo>
                  <a:pt x="783" y="95"/>
                </a:moveTo>
                <a:cubicBezTo>
                  <a:pt x="779" y="95"/>
                  <a:pt x="774" y="93"/>
                  <a:pt x="773" y="88"/>
                </a:cubicBezTo>
                <a:cubicBezTo>
                  <a:pt x="771" y="82"/>
                  <a:pt x="774" y="76"/>
                  <a:pt x="779" y="74"/>
                </a:cubicBezTo>
                <a:cubicBezTo>
                  <a:pt x="783" y="73"/>
                  <a:pt x="783" y="73"/>
                  <a:pt x="783" y="73"/>
                </a:cubicBezTo>
                <a:cubicBezTo>
                  <a:pt x="789" y="70"/>
                  <a:pt x="795" y="73"/>
                  <a:pt x="797" y="79"/>
                </a:cubicBezTo>
                <a:cubicBezTo>
                  <a:pt x="799" y="85"/>
                  <a:pt x="796" y="91"/>
                  <a:pt x="791" y="93"/>
                </a:cubicBezTo>
                <a:cubicBezTo>
                  <a:pt x="787" y="95"/>
                  <a:pt x="787" y="95"/>
                  <a:pt x="787" y="95"/>
                </a:cubicBezTo>
                <a:cubicBezTo>
                  <a:pt x="786" y="95"/>
                  <a:pt x="785" y="95"/>
                  <a:pt x="783" y="95"/>
                </a:cubicBezTo>
                <a:close/>
                <a:moveTo>
                  <a:pt x="1588" y="89"/>
                </a:moveTo>
                <a:cubicBezTo>
                  <a:pt x="1587" y="89"/>
                  <a:pt x="1585" y="89"/>
                  <a:pt x="1584" y="88"/>
                </a:cubicBezTo>
                <a:cubicBezTo>
                  <a:pt x="1581" y="87"/>
                  <a:pt x="1581" y="87"/>
                  <a:pt x="1581" y="87"/>
                </a:cubicBezTo>
                <a:cubicBezTo>
                  <a:pt x="1575" y="85"/>
                  <a:pt x="1572" y="79"/>
                  <a:pt x="1574" y="73"/>
                </a:cubicBezTo>
                <a:cubicBezTo>
                  <a:pt x="1576" y="67"/>
                  <a:pt x="1582" y="64"/>
                  <a:pt x="1588" y="66"/>
                </a:cubicBezTo>
                <a:cubicBezTo>
                  <a:pt x="1592" y="67"/>
                  <a:pt x="1592" y="67"/>
                  <a:pt x="1592" y="67"/>
                </a:cubicBezTo>
                <a:cubicBezTo>
                  <a:pt x="1597" y="69"/>
                  <a:pt x="1600" y="76"/>
                  <a:pt x="1598" y="82"/>
                </a:cubicBezTo>
                <a:cubicBezTo>
                  <a:pt x="1597" y="86"/>
                  <a:pt x="1593" y="89"/>
                  <a:pt x="1588" y="89"/>
                </a:cubicBezTo>
                <a:close/>
                <a:moveTo>
                  <a:pt x="843" y="75"/>
                </a:moveTo>
                <a:cubicBezTo>
                  <a:pt x="838" y="75"/>
                  <a:pt x="834" y="72"/>
                  <a:pt x="832" y="67"/>
                </a:cubicBezTo>
                <a:cubicBezTo>
                  <a:pt x="830" y="61"/>
                  <a:pt x="834" y="55"/>
                  <a:pt x="839" y="53"/>
                </a:cubicBezTo>
                <a:cubicBezTo>
                  <a:pt x="843" y="52"/>
                  <a:pt x="843" y="52"/>
                  <a:pt x="843" y="52"/>
                </a:cubicBezTo>
                <a:cubicBezTo>
                  <a:pt x="849" y="51"/>
                  <a:pt x="855" y="54"/>
                  <a:pt x="857" y="60"/>
                </a:cubicBezTo>
                <a:cubicBezTo>
                  <a:pt x="859" y="66"/>
                  <a:pt x="855" y="72"/>
                  <a:pt x="850" y="74"/>
                </a:cubicBezTo>
                <a:cubicBezTo>
                  <a:pt x="846" y="75"/>
                  <a:pt x="846" y="75"/>
                  <a:pt x="846" y="75"/>
                </a:cubicBezTo>
                <a:cubicBezTo>
                  <a:pt x="845" y="75"/>
                  <a:pt x="844" y="75"/>
                  <a:pt x="843" y="75"/>
                </a:cubicBezTo>
                <a:close/>
                <a:moveTo>
                  <a:pt x="1528" y="70"/>
                </a:moveTo>
                <a:cubicBezTo>
                  <a:pt x="1527" y="70"/>
                  <a:pt x="1526" y="70"/>
                  <a:pt x="1525" y="69"/>
                </a:cubicBezTo>
                <a:cubicBezTo>
                  <a:pt x="1521" y="68"/>
                  <a:pt x="1521" y="68"/>
                  <a:pt x="1521" y="68"/>
                </a:cubicBezTo>
                <a:cubicBezTo>
                  <a:pt x="1516" y="67"/>
                  <a:pt x="1512" y="60"/>
                  <a:pt x="1514" y="54"/>
                </a:cubicBezTo>
                <a:cubicBezTo>
                  <a:pt x="1516" y="49"/>
                  <a:pt x="1522" y="45"/>
                  <a:pt x="1528" y="47"/>
                </a:cubicBezTo>
                <a:cubicBezTo>
                  <a:pt x="1531" y="48"/>
                  <a:pt x="1531" y="48"/>
                  <a:pt x="1531" y="48"/>
                </a:cubicBezTo>
                <a:cubicBezTo>
                  <a:pt x="1537" y="50"/>
                  <a:pt x="1540" y="56"/>
                  <a:pt x="1539" y="62"/>
                </a:cubicBezTo>
                <a:cubicBezTo>
                  <a:pt x="1537" y="67"/>
                  <a:pt x="1533" y="70"/>
                  <a:pt x="1528" y="70"/>
                </a:cubicBezTo>
                <a:close/>
                <a:moveTo>
                  <a:pt x="903" y="58"/>
                </a:moveTo>
                <a:cubicBezTo>
                  <a:pt x="898" y="58"/>
                  <a:pt x="894" y="55"/>
                  <a:pt x="892" y="50"/>
                </a:cubicBezTo>
                <a:cubicBezTo>
                  <a:pt x="891" y="44"/>
                  <a:pt x="895" y="38"/>
                  <a:pt x="901" y="36"/>
                </a:cubicBezTo>
                <a:cubicBezTo>
                  <a:pt x="904" y="35"/>
                  <a:pt x="904" y="35"/>
                  <a:pt x="904" y="35"/>
                </a:cubicBezTo>
                <a:cubicBezTo>
                  <a:pt x="910" y="34"/>
                  <a:pt x="916" y="37"/>
                  <a:pt x="918" y="43"/>
                </a:cubicBezTo>
                <a:cubicBezTo>
                  <a:pt x="919" y="49"/>
                  <a:pt x="915" y="55"/>
                  <a:pt x="910" y="57"/>
                </a:cubicBezTo>
                <a:cubicBezTo>
                  <a:pt x="906" y="58"/>
                  <a:pt x="906" y="58"/>
                  <a:pt x="906" y="58"/>
                </a:cubicBezTo>
                <a:cubicBezTo>
                  <a:pt x="905" y="58"/>
                  <a:pt x="904" y="58"/>
                  <a:pt x="903" y="58"/>
                </a:cubicBezTo>
                <a:close/>
                <a:moveTo>
                  <a:pt x="1467" y="54"/>
                </a:moveTo>
                <a:cubicBezTo>
                  <a:pt x="1466" y="54"/>
                  <a:pt x="1466" y="54"/>
                  <a:pt x="1465" y="53"/>
                </a:cubicBezTo>
                <a:cubicBezTo>
                  <a:pt x="1461" y="52"/>
                  <a:pt x="1461" y="52"/>
                  <a:pt x="1461" y="52"/>
                </a:cubicBezTo>
                <a:cubicBezTo>
                  <a:pt x="1455" y="51"/>
                  <a:pt x="1452" y="45"/>
                  <a:pt x="1453" y="39"/>
                </a:cubicBezTo>
                <a:cubicBezTo>
                  <a:pt x="1454" y="33"/>
                  <a:pt x="1460" y="29"/>
                  <a:pt x="1466" y="31"/>
                </a:cubicBezTo>
                <a:cubicBezTo>
                  <a:pt x="1470" y="32"/>
                  <a:pt x="1470" y="32"/>
                  <a:pt x="1470" y="32"/>
                </a:cubicBezTo>
                <a:cubicBezTo>
                  <a:pt x="1476" y="33"/>
                  <a:pt x="1480" y="39"/>
                  <a:pt x="1478" y="45"/>
                </a:cubicBezTo>
                <a:cubicBezTo>
                  <a:pt x="1477" y="50"/>
                  <a:pt x="1472" y="54"/>
                  <a:pt x="1467" y="54"/>
                </a:cubicBezTo>
                <a:close/>
                <a:moveTo>
                  <a:pt x="965" y="44"/>
                </a:moveTo>
                <a:cubicBezTo>
                  <a:pt x="959" y="44"/>
                  <a:pt x="955" y="41"/>
                  <a:pt x="954" y="35"/>
                </a:cubicBezTo>
                <a:cubicBezTo>
                  <a:pt x="952" y="29"/>
                  <a:pt x="956" y="23"/>
                  <a:pt x="962" y="22"/>
                </a:cubicBezTo>
                <a:cubicBezTo>
                  <a:pt x="966" y="22"/>
                  <a:pt x="966" y="22"/>
                  <a:pt x="966" y="22"/>
                </a:cubicBezTo>
                <a:cubicBezTo>
                  <a:pt x="972" y="20"/>
                  <a:pt x="978" y="24"/>
                  <a:pt x="979" y="30"/>
                </a:cubicBezTo>
                <a:cubicBezTo>
                  <a:pt x="980" y="36"/>
                  <a:pt x="976" y="42"/>
                  <a:pt x="970" y="43"/>
                </a:cubicBezTo>
                <a:cubicBezTo>
                  <a:pt x="967" y="44"/>
                  <a:pt x="967" y="44"/>
                  <a:pt x="967" y="44"/>
                </a:cubicBezTo>
                <a:cubicBezTo>
                  <a:pt x="966" y="44"/>
                  <a:pt x="965" y="44"/>
                  <a:pt x="965" y="44"/>
                </a:cubicBezTo>
                <a:close/>
                <a:moveTo>
                  <a:pt x="1406" y="41"/>
                </a:moveTo>
                <a:cubicBezTo>
                  <a:pt x="1405" y="41"/>
                  <a:pt x="1404" y="41"/>
                  <a:pt x="1404" y="41"/>
                </a:cubicBezTo>
                <a:cubicBezTo>
                  <a:pt x="1400" y="40"/>
                  <a:pt x="1400" y="40"/>
                  <a:pt x="1400" y="40"/>
                </a:cubicBezTo>
                <a:cubicBezTo>
                  <a:pt x="1394" y="39"/>
                  <a:pt x="1390" y="33"/>
                  <a:pt x="1391" y="27"/>
                </a:cubicBezTo>
                <a:cubicBezTo>
                  <a:pt x="1392" y="21"/>
                  <a:pt x="1398" y="17"/>
                  <a:pt x="1404" y="18"/>
                </a:cubicBezTo>
                <a:cubicBezTo>
                  <a:pt x="1408" y="19"/>
                  <a:pt x="1408" y="19"/>
                  <a:pt x="1408" y="19"/>
                </a:cubicBezTo>
                <a:cubicBezTo>
                  <a:pt x="1414" y="20"/>
                  <a:pt x="1418" y="26"/>
                  <a:pt x="1417" y="32"/>
                </a:cubicBezTo>
                <a:cubicBezTo>
                  <a:pt x="1416" y="37"/>
                  <a:pt x="1411" y="41"/>
                  <a:pt x="1406" y="41"/>
                </a:cubicBezTo>
                <a:close/>
                <a:moveTo>
                  <a:pt x="1027" y="34"/>
                </a:moveTo>
                <a:cubicBezTo>
                  <a:pt x="1021" y="34"/>
                  <a:pt x="1016" y="30"/>
                  <a:pt x="1016" y="24"/>
                </a:cubicBezTo>
                <a:cubicBezTo>
                  <a:pt x="1015" y="18"/>
                  <a:pt x="1019" y="13"/>
                  <a:pt x="1025" y="12"/>
                </a:cubicBezTo>
                <a:cubicBezTo>
                  <a:pt x="1029" y="11"/>
                  <a:pt x="1029" y="11"/>
                  <a:pt x="1029" y="11"/>
                </a:cubicBezTo>
                <a:cubicBezTo>
                  <a:pt x="1035" y="10"/>
                  <a:pt x="1040" y="15"/>
                  <a:pt x="1041" y="21"/>
                </a:cubicBezTo>
                <a:cubicBezTo>
                  <a:pt x="1042" y="27"/>
                  <a:pt x="1038" y="32"/>
                  <a:pt x="1032" y="33"/>
                </a:cubicBezTo>
                <a:cubicBezTo>
                  <a:pt x="1028" y="34"/>
                  <a:pt x="1028" y="34"/>
                  <a:pt x="1028" y="34"/>
                </a:cubicBezTo>
                <a:cubicBezTo>
                  <a:pt x="1028" y="34"/>
                  <a:pt x="1027" y="34"/>
                  <a:pt x="1027" y="34"/>
                </a:cubicBezTo>
                <a:close/>
                <a:moveTo>
                  <a:pt x="1344" y="31"/>
                </a:moveTo>
                <a:cubicBezTo>
                  <a:pt x="1343" y="31"/>
                  <a:pt x="1343" y="31"/>
                  <a:pt x="1342" y="31"/>
                </a:cubicBezTo>
                <a:cubicBezTo>
                  <a:pt x="1339" y="31"/>
                  <a:pt x="1339" y="31"/>
                  <a:pt x="1339" y="31"/>
                </a:cubicBezTo>
                <a:cubicBezTo>
                  <a:pt x="1333" y="30"/>
                  <a:pt x="1328" y="24"/>
                  <a:pt x="1329" y="18"/>
                </a:cubicBezTo>
                <a:cubicBezTo>
                  <a:pt x="1330" y="12"/>
                  <a:pt x="1335" y="8"/>
                  <a:pt x="1341" y="9"/>
                </a:cubicBezTo>
                <a:cubicBezTo>
                  <a:pt x="1345" y="9"/>
                  <a:pt x="1345" y="9"/>
                  <a:pt x="1345" y="9"/>
                </a:cubicBezTo>
                <a:cubicBezTo>
                  <a:pt x="1351" y="10"/>
                  <a:pt x="1355" y="16"/>
                  <a:pt x="1355" y="22"/>
                </a:cubicBezTo>
                <a:cubicBezTo>
                  <a:pt x="1354" y="27"/>
                  <a:pt x="1349" y="31"/>
                  <a:pt x="1344" y="31"/>
                </a:cubicBezTo>
                <a:close/>
                <a:moveTo>
                  <a:pt x="1089" y="27"/>
                </a:moveTo>
                <a:cubicBezTo>
                  <a:pt x="1083" y="27"/>
                  <a:pt x="1078" y="22"/>
                  <a:pt x="1078" y="16"/>
                </a:cubicBezTo>
                <a:cubicBezTo>
                  <a:pt x="1077" y="10"/>
                  <a:pt x="1082" y="5"/>
                  <a:pt x="1088" y="4"/>
                </a:cubicBezTo>
                <a:cubicBezTo>
                  <a:pt x="1092" y="4"/>
                  <a:pt x="1092" y="4"/>
                  <a:pt x="1092" y="4"/>
                </a:cubicBezTo>
                <a:cubicBezTo>
                  <a:pt x="1098" y="4"/>
                  <a:pt x="1103" y="8"/>
                  <a:pt x="1104" y="14"/>
                </a:cubicBezTo>
                <a:cubicBezTo>
                  <a:pt x="1104" y="20"/>
                  <a:pt x="1100" y="26"/>
                  <a:pt x="1094" y="26"/>
                </a:cubicBezTo>
                <a:cubicBezTo>
                  <a:pt x="1090" y="27"/>
                  <a:pt x="1090" y="27"/>
                  <a:pt x="1090" y="27"/>
                </a:cubicBezTo>
                <a:cubicBezTo>
                  <a:pt x="1090" y="27"/>
                  <a:pt x="1089" y="27"/>
                  <a:pt x="1089" y="27"/>
                </a:cubicBezTo>
                <a:close/>
                <a:moveTo>
                  <a:pt x="1281" y="25"/>
                </a:moveTo>
                <a:cubicBezTo>
                  <a:pt x="1281" y="25"/>
                  <a:pt x="1281" y="25"/>
                  <a:pt x="1280" y="25"/>
                </a:cubicBezTo>
                <a:cubicBezTo>
                  <a:pt x="1277" y="25"/>
                  <a:pt x="1277" y="25"/>
                  <a:pt x="1277" y="25"/>
                </a:cubicBezTo>
                <a:cubicBezTo>
                  <a:pt x="1270" y="24"/>
                  <a:pt x="1266" y="19"/>
                  <a:pt x="1266" y="13"/>
                </a:cubicBezTo>
                <a:cubicBezTo>
                  <a:pt x="1267" y="7"/>
                  <a:pt x="1272" y="2"/>
                  <a:pt x="1278" y="3"/>
                </a:cubicBezTo>
                <a:cubicBezTo>
                  <a:pt x="1282" y="3"/>
                  <a:pt x="1282" y="3"/>
                  <a:pt x="1282" y="3"/>
                </a:cubicBezTo>
                <a:cubicBezTo>
                  <a:pt x="1288" y="3"/>
                  <a:pt x="1293" y="9"/>
                  <a:pt x="1292" y="15"/>
                </a:cubicBezTo>
                <a:cubicBezTo>
                  <a:pt x="1292" y="21"/>
                  <a:pt x="1287" y="25"/>
                  <a:pt x="1281" y="25"/>
                </a:cubicBezTo>
                <a:close/>
                <a:moveTo>
                  <a:pt x="1152" y="23"/>
                </a:moveTo>
                <a:cubicBezTo>
                  <a:pt x="1146" y="23"/>
                  <a:pt x="1141" y="18"/>
                  <a:pt x="1141" y="12"/>
                </a:cubicBezTo>
                <a:cubicBezTo>
                  <a:pt x="1140" y="6"/>
                  <a:pt x="1145" y="1"/>
                  <a:pt x="1151" y="1"/>
                </a:cubicBezTo>
                <a:cubicBezTo>
                  <a:pt x="1155" y="0"/>
                  <a:pt x="1155" y="0"/>
                  <a:pt x="1155" y="0"/>
                </a:cubicBezTo>
                <a:cubicBezTo>
                  <a:pt x="1161" y="0"/>
                  <a:pt x="1166" y="5"/>
                  <a:pt x="1167" y="11"/>
                </a:cubicBezTo>
                <a:cubicBezTo>
                  <a:pt x="1167" y="17"/>
                  <a:pt x="1162" y="22"/>
                  <a:pt x="1156" y="23"/>
                </a:cubicBezTo>
                <a:cubicBezTo>
                  <a:pt x="1152" y="23"/>
                  <a:pt x="1152" y="23"/>
                  <a:pt x="1152" y="23"/>
                </a:cubicBezTo>
                <a:cubicBezTo>
                  <a:pt x="1152" y="23"/>
                  <a:pt x="1152" y="23"/>
                  <a:pt x="1152" y="23"/>
                </a:cubicBezTo>
                <a:close/>
                <a:moveTo>
                  <a:pt x="1218" y="22"/>
                </a:moveTo>
                <a:cubicBezTo>
                  <a:pt x="1218" y="22"/>
                  <a:pt x="1218" y="22"/>
                  <a:pt x="1218" y="22"/>
                </a:cubicBezTo>
                <a:cubicBezTo>
                  <a:pt x="1214" y="22"/>
                  <a:pt x="1214" y="22"/>
                  <a:pt x="1214" y="22"/>
                </a:cubicBezTo>
                <a:cubicBezTo>
                  <a:pt x="1208" y="22"/>
                  <a:pt x="1203" y="17"/>
                  <a:pt x="1203" y="11"/>
                </a:cubicBezTo>
                <a:cubicBezTo>
                  <a:pt x="1204" y="5"/>
                  <a:pt x="1209" y="0"/>
                  <a:pt x="1215" y="0"/>
                </a:cubicBezTo>
                <a:cubicBezTo>
                  <a:pt x="1215" y="0"/>
                  <a:pt x="1215" y="0"/>
                  <a:pt x="1215" y="0"/>
                </a:cubicBezTo>
                <a:cubicBezTo>
                  <a:pt x="1219" y="0"/>
                  <a:pt x="1219" y="0"/>
                  <a:pt x="1219" y="0"/>
                </a:cubicBezTo>
                <a:cubicBezTo>
                  <a:pt x="1225" y="0"/>
                  <a:pt x="1230" y="5"/>
                  <a:pt x="1229" y="11"/>
                </a:cubicBezTo>
                <a:cubicBezTo>
                  <a:pt x="1229" y="17"/>
                  <a:pt x="1224" y="22"/>
                  <a:pt x="1218" y="22"/>
                </a:cubicBezTo>
                <a:close/>
              </a:path>
            </a:pathLst>
          </a:custGeom>
          <a:solidFill>
            <a:srgbClr val="E0E1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8" name="Freeform 275"/>
          <p:cNvSpPr>
            <a:spLocks noEditPoints="1"/>
          </p:cNvSpPr>
          <p:nvPr/>
        </p:nvSpPr>
        <p:spPr bwMode="auto">
          <a:xfrm>
            <a:off x="7363884" y="2118190"/>
            <a:ext cx="848694" cy="849290"/>
          </a:xfrm>
          <a:custGeom>
            <a:avLst/>
            <a:gdLst>
              <a:gd name="T0" fmla="*/ 1081 w 2099"/>
              <a:gd name="T1" fmla="*/ 2099 h 2099"/>
              <a:gd name="T2" fmla="*/ 1145 w 2099"/>
              <a:gd name="T3" fmla="*/ 2086 h 2099"/>
              <a:gd name="T4" fmla="*/ 1189 w 2099"/>
              <a:gd name="T5" fmla="*/ 2071 h 2099"/>
              <a:gd name="T6" fmla="*/ 1240 w 2099"/>
              <a:gd name="T7" fmla="*/ 2063 h 2099"/>
              <a:gd name="T8" fmla="*/ 1286 w 2099"/>
              <a:gd name="T9" fmla="*/ 2063 h 2099"/>
              <a:gd name="T10" fmla="*/ 1349 w 2099"/>
              <a:gd name="T11" fmla="*/ 2056 h 2099"/>
              <a:gd name="T12" fmla="*/ 700 w 2099"/>
              <a:gd name="T13" fmla="*/ 2040 h 2099"/>
              <a:gd name="T14" fmla="*/ 658 w 2099"/>
              <a:gd name="T15" fmla="*/ 2014 h 2099"/>
              <a:gd name="T16" fmla="*/ 602 w 2099"/>
              <a:gd name="T17" fmla="*/ 1978 h 2099"/>
              <a:gd name="T18" fmla="*/ 551 w 2099"/>
              <a:gd name="T19" fmla="*/ 1952 h 2099"/>
              <a:gd name="T20" fmla="*/ 490 w 2099"/>
              <a:gd name="T21" fmla="*/ 1927 h 2099"/>
              <a:gd name="T22" fmla="*/ 447 w 2099"/>
              <a:gd name="T23" fmla="*/ 1910 h 2099"/>
              <a:gd name="T24" fmla="*/ 404 w 2099"/>
              <a:gd name="T25" fmla="*/ 1878 h 2099"/>
              <a:gd name="T26" fmla="*/ 368 w 2099"/>
              <a:gd name="T27" fmla="*/ 1845 h 2099"/>
              <a:gd name="T28" fmla="*/ 1733 w 2099"/>
              <a:gd name="T29" fmla="*/ 1844 h 2099"/>
              <a:gd name="T30" fmla="*/ 1780 w 2099"/>
              <a:gd name="T31" fmla="*/ 1804 h 2099"/>
              <a:gd name="T32" fmla="*/ 1822 w 2099"/>
              <a:gd name="T33" fmla="*/ 1761 h 2099"/>
              <a:gd name="T34" fmla="*/ 1857 w 2099"/>
              <a:gd name="T35" fmla="*/ 1705 h 2099"/>
              <a:gd name="T36" fmla="*/ 1877 w 2099"/>
              <a:gd name="T37" fmla="*/ 1664 h 2099"/>
              <a:gd name="T38" fmla="*/ 1907 w 2099"/>
              <a:gd name="T39" fmla="*/ 1622 h 2099"/>
              <a:gd name="T40" fmla="*/ 1939 w 2099"/>
              <a:gd name="T41" fmla="*/ 1589 h 2099"/>
              <a:gd name="T42" fmla="*/ 1971 w 2099"/>
              <a:gd name="T43" fmla="*/ 1542 h 2099"/>
              <a:gd name="T44" fmla="*/ 104 w 2099"/>
              <a:gd name="T45" fmla="*/ 1495 h 2099"/>
              <a:gd name="T46" fmla="*/ 86 w 2099"/>
              <a:gd name="T47" fmla="*/ 1443 h 2099"/>
              <a:gd name="T48" fmla="*/ 73 w 2099"/>
              <a:gd name="T49" fmla="*/ 1379 h 2099"/>
              <a:gd name="T50" fmla="*/ 56 w 2099"/>
              <a:gd name="T51" fmla="*/ 1324 h 2099"/>
              <a:gd name="T52" fmla="*/ 31 w 2099"/>
              <a:gd name="T53" fmla="*/ 1263 h 2099"/>
              <a:gd name="T54" fmla="*/ 13 w 2099"/>
              <a:gd name="T55" fmla="*/ 1220 h 2099"/>
              <a:gd name="T56" fmla="*/ 6 w 2099"/>
              <a:gd name="T57" fmla="*/ 1168 h 2099"/>
              <a:gd name="T58" fmla="*/ 11 w 2099"/>
              <a:gd name="T59" fmla="*/ 1121 h 2099"/>
              <a:gd name="T60" fmla="*/ 2088 w 2099"/>
              <a:gd name="T61" fmla="*/ 1118 h 2099"/>
              <a:gd name="T62" fmla="*/ 2080 w 2099"/>
              <a:gd name="T63" fmla="*/ 1040 h 2099"/>
              <a:gd name="T64" fmla="*/ 20 w 2099"/>
              <a:gd name="T65" fmla="*/ 1002 h 2099"/>
              <a:gd name="T66" fmla="*/ 24 w 2099"/>
              <a:gd name="T67" fmla="*/ 944 h 2099"/>
              <a:gd name="T68" fmla="*/ 23 w 2099"/>
              <a:gd name="T69" fmla="*/ 878 h 2099"/>
              <a:gd name="T70" fmla="*/ 22 w 2099"/>
              <a:gd name="T71" fmla="*/ 832 h 2099"/>
              <a:gd name="T72" fmla="*/ 34 w 2099"/>
              <a:gd name="T73" fmla="*/ 781 h 2099"/>
              <a:gd name="T74" fmla="*/ 56 w 2099"/>
              <a:gd name="T75" fmla="*/ 739 h 2099"/>
              <a:gd name="T76" fmla="*/ 78 w 2099"/>
              <a:gd name="T77" fmla="*/ 688 h 2099"/>
              <a:gd name="T78" fmla="*/ 2015 w 2099"/>
              <a:gd name="T79" fmla="*/ 672 h 2099"/>
              <a:gd name="T80" fmla="*/ 1997 w 2099"/>
              <a:gd name="T81" fmla="*/ 621 h 2099"/>
              <a:gd name="T82" fmla="*/ 1977 w 2099"/>
              <a:gd name="T83" fmla="*/ 558 h 2099"/>
              <a:gd name="T84" fmla="*/ 1948 w 2099"/>
              <a:gd name="T85" fmla="*/ 507 h 2099"/>
              <a:gd name="T86" fmla="*/ 1904 w 2099"/>
              <a:gd name="T87" fmla="*/ 457 h 2099"/>
              <a:gd name="T88" fmla="*/ 1870 w 2099"/>
              <a:gd name="T89" fmla="*/ 426 h 2099"/>
              <a:gd name="T90" fmla="*/ 1837 w 2099"/>
              <a:gd name="T91" fmla="*/ 386 h 2099"/>
              <a:gd name="T92" fmla="*/ 1808 w 2099"/>
              <a:gd name="T93" fmla="*/ 348 h 2099"/>
              <a:gd name="T94" fmla="*/ 318 w 2099"/>
              <a:gd name="T95" fmla="*/ 320 h 2099"/>
              <a:gd name="T96" fmla="*/ 365 w 2099"/>
              <a:gd name="T97" fmla="*/ 280 h 2099"/>
              <a:gd name="T98" fmla="*/ 409 w 2099"/>
              <a:gd name="T99" fmla="*/ 242 h 2099"/>
              <a:gd name="T100" fmla="*/ 456 w 2099"/>
              <a:gd name="T101" fmla="*/ 196 h 2099"/>
              <a:gd name="T102" fmla="*/ 488 w 2099"/>
              <a:gd name="T103" fmla="*/ 162 h 2099"/>
              <a:gd name="T104" fmla="*/ 533 w 2099"/>
              <a:gd name="T105" fmla="*/ 136 h 2099"/>
              <a:gd name="T106" fmla="*/ 578 w 2099"/>
              <a:gd name="T107" fmla="*/ 122 h 2099"/>
              <a:gd name="T108" fmla="*/ 637 w 2099"/>
              <a:gd name="T109" fmla="*/ 105 h 2099"/>
              <a:gd name="T110" fmla="*/ 1447 w 2099"/>
              <a:gd name="T111" fmla="*/ 98 h 2099"/>
              <a:gd name="T112" fmla="*/ 1405 w 2099"/>
              <a:gd name="T113" fmla="*/ 72 h 2099"/>
              <a:gd name="T114" fmla="*/ 1345 w 2099"/>
              <a:gd name="T115" fmla="*/ 42 h 2099"/>
              <a:gd name="T116" fmla="*/ 1288 w 2099"/>
              <a:gd name="T117" fmla="*/ 27 h 2099"/>
              <a:gd name="T118" fmla="*/ 1222 w 2099"/>
              <a:gd name="T119" fmla="*/ 24 h 2099"/>
              <a:gd name="T120" fmla="*/ 1176 w 2099"/>
              <a:gd name="T121" fmla="*/ 27 h 2099"/>
              <a:gd name="T122" fmla="*/ 1125 w 2099"/>
              <a:gd name="T123" fmla="*/ 22 h 2099"/>
              <a:gd name="T124" fmla="*/ 1070 w 2099"/>
              <a:gd name="T125" fmla="*/ 20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99" h="2099">
                <a:moveTo>
                  <a:pt x="1025" y="2099"/>
                </a:moveTo>
                <a:cubicBezTo>
                  <a:pt x="1025" y="2099"/>
                  <a:pt x="1025" y="2099"/>
                  <a:pt x="1025" y="2099"/>
                </a:cubicBezTo>
                <a:cubicBezTo>
                  <a:pt x="1022" y="2099"/>
                  <a:pt x="1022" y="2099"/>
                  <a:pt x="1022" y="2099"/>
                </a:cubicBezTo>
                <a:cubicBezTo>
                  <a:pt x="1016" y="2099"/>
                  <a:pt x="1012" y="2095"/>
                  <a:pt x="1012" y="2089"/>
                </a:cubicBezTo>
                <a:cubicBezTo>
                  <a:pt x="1012" y="2084"/>
                  <a:pt x="1017" y="2080"/>
                  <a:pt x="1022" y="2080"/>
                </a:cubicBezTo>
                <a:cubicBezTo>
                  <a:pt x="1025" y="2080"/>
                  <a:pt x="1025" y="2080"/>
                  <a:pt x="1025" y="2080"/>
                </a:cubicBezTo>
                <a:cubicBezTo>
                  <a:pt x="1031" y="2080"/>
                  <a:pt x="1035" y="2084"/>
                  <a:pt x="1035" y="2090"/>
                </a:cubicBezTo>
                <a:cubicBezTo>
                  <a:pt x="1035" y="2095"/>
                  <a:pt x="1030" y="2099"/>
                  <a:pt x="1025" y="2099"/>
                </a:cubicBezTo>
                <a:close/>
                <a:moveTo>
                  <a:pt x="1077" y="2099"/>
                </a:moveTo>
                <a:cubicBezTo>
                  <a:pt x="1072" y="2099"/>
                  <a:pt x="1068" y="2095"/>
                  <a:pt x="1067" y="2090"/>
                </a:cubicBezTo>
                <a:cubicBezTo>
                  <a:pt x="1067" y="2084"/>
                  <a:pt x="1072" y="2080"/>
                  <a:pt x="1077" y="2080"/>
                </a:cubicBezTo>
                <a:cubicBezTo>
                  <a:pt x="1080" y="2080"/>
                  <a:pt x="1080" y="2080"/>
                  <a:pt x="1080" y="2080"/>
                </a:cubicBezTo>
                <a:cubicBezTo>
                  <a:pt x="1080" y="2080"/>
                  <a:pt x="1080" y="2080"/>
                  <a:pt x="1080" y="2080"/>
                </a:cubicBezTo>
                <a:cubicBezTo>
                  <a:pt x="1086" y="2080"/>
                  <a:pt x="1090" y="2084"/>
                  <a:pt x="1090" y="2089"/>
                </a:cubicBezTo>
                <a:cubicBezTo>
                  <a:pt x="1090" y="2095"/>
                  <a:pt x="1086" y="2099"/>
                  <a:pt x="1081" y="2099"/>
                </a:cubicBezTo>
                <a:cubicBezTo>
                  <a:pt x="1077" y="2099"/>
                  <a:pt x="1077" y="2099"/>
                  <a:pt x="1077" y="2099"/>
                </a:cubicBezTo>
                <a:cubicBezTo>
                  <a:pt x="1077" y="2099"/>
                  <a:pt x="1077" y="2099"/>
                  <a:pt x="1077" y="2099"/>
                </a:cubicBezTo>
                <a:close/>
                <a:moveTo>
                  <a:pt x="970" y="2097"/>
                </a:moveTo>
                <a:cubicBezTo>
                  <a:pt x="970" y="2097"/>
                  <a:pt x="969" y="2097"/>
                  <a:pt x="969" y="2097"/>
                </a:cubicBezTo>
                <a:cubicBezTo>
                  <a:pt x="966" y="2096"/>
                  <a:pt x="966" y="2096"/>
                  <a:pt x="966" y="2096"/>
                </a:cubicBezTo>
                <a:cubicBezTo>
                  <a:pt x="961" y="2096"/>
                  <a:pt x="957" y="2091"/>
                  <a:pt x="957" y="2086"/>
                </a:cubicBezTo>
                <a:cubicBezTo>
                  <a:pt x="957" y="2081"/>
                  <a:pt x="962" y="2077"/>
                  <a:pt x="967" y="2077"/>
                </a:cubicBezTo>
                <a:cubicBezTo>
                  <a:pt x="971" y="2077"/>
                  <a:pt x="971" y="2077"/>
                  <a:pt x="971" y="2077"/>
                </a:cubicBezTo>
                <a:cubicBezTo>
                  <a:pt x="976" y="2078"/>
                  <a:pt x="980" y="2082"/>
                  <a:pt x="980" y="2088"/>
                </a:cubicBezTo>
                <a:cubicBezTo>
                  <a:pt x="979" y="2093"/>
                  <a:pt x="975" y="2097"/>
                  <a:pt x="970" y="2097"/>
                </a:cubicBezTo>
                <a:close/>
                <a:moveTo>
                  <a:pt x="1132" y="2096"/>
                </a:moveTo>
                <a:cubicBezTo>
                  <a:pt x="1127" y="2096"/>
                  <a:pt x="1123" y="2093"/>
                  <a:pt x="1123" y="2087"/>
                </a:cubicBezTo>
                <a:cubicBezTo>
                  <a:pt x="1122" y="2082"/>
                  <a:pt x="1126" y="2077"/>
                  <a:pt x="1132" y="2077"/>
                </a:cubicBezTo>
                <a:cubicBezTo>
                  <a:pt x="1135" y="2077"/>
                  <a:pt x="1135" y="2077"/>
                  <a:pt x="1135" y="2077"/>
                </a:cubicBezTo>
                <a:cubicBezTo>
                  <a:pt x="1140" y="2076"/>
                  <a:pt x="1145" y="2080"/>
                  <a:pt x="1145" y="2086"/>
                </a:cubicBezTo>
                <a:cubicBezTo>
                  <a:pt x="1146" y="2091"/>
                  <a:pt x="1142" y="2096"/>
                  <a:pt x="1136" y="2096"/>
                </a:cubicBezTo>
                <a:cubicBezTo>
                  <a:pt x="1133" y="2096"/>
                  <a:pt x="1133" y="2096"/>
                  <a:pt x="1133" y="2096"/>
                </a:cubicBezTo>
                <a:cubicBezTo>
                  <a:pt x="1133" y="2096"/>
                  <a:pt x="1133" y="2096"/>
                  <a:pt x="1132" y="2096"/>
                </a:cubicBezTo>
                <a:close/>
                <a:moveTo>
                  <a:pt x="915" y="2091"/>
                </a:moveTo>
                <a:cubicBezTo>
                  <a:pt x="915" y="2091"/>
                  <a:pt x="914" y="2091"/>
                  <a:pt x="914" y="2091"/>
                </a:cubicBezTo>
                <a:cubicBezTo>
                  <a:pt x="910" y="2091"/>
                  <a:pt x="910" y="2091"/>
                  <a:pt x="910" y="2091"/>
                </a:cubicBezTo>
                <a:cubicBezTo>
                  <a:pt x="905" y="2090"/>
                  <a:pt x="901" y="2085"/>
                  <a:pt x="902" y="2080"/>
                </a:cubicBezTo>
                <a:cubicBezTo>
                  <a:pt x="903" y="2074"/>
                  <a:pt x="908" y="2071"/>
                  <a:pt x="913" y="2071"/>
                </a:cubicBezTo>
                <a:cubicBezTo>
                  <a:pt x="916" y="2072"/>
                  <a:pt x="916" y="2072"/>
                  <a:pt x="916" y="2072"/>
                </a:cubicBezTo>
                <a:cubicBezTo>
                  <a:pt x="922" y="2072"/>
                  <a:pt x="925" y="2077"/>
                  <a:pt x="925" y="2083"/>
                </a:cubicBezTo>
                <a:cubicBezTo>
                  <a:pt x="924" y="2088"/>
                  <a:pt x="920" y="2091"/>
                  <a:pt x="915" y="2091"/>
                </a:cubicBezTo>
                <a:close/>
                <a:moveTo>
                  <a:pt x="1187" y="2091"/>
                </a:moveTo>
                <a:cubicBezTo>
                  <a:pt x="1182" y="2091"/>
                  <a:pt x="1178" y="2087"/>
                  <a:pt x="1178" y="2082"/>
                </a:cubicBezTo>
                <a:cubicBezTo>
                  <a:pt x="1177" y="2077"/>
                  <a:pt x="1181" y="2072"/>
                  <a:pt x="1186" y="2071"/>
                </a:cubicBezTo>
                <a:cubicBezTo>
                  <a:pt x="1189" y="2071"/>
                  <a:pt x="1189" y="2071"/>
                  <a:pt x="1189" y="2071"/>
                </a:cubicBezTo>
                <a:cubicBezTo>
                  <a:pt x="1195" y="2070"/>
                  <a:pt x="1199" y="2074"/>
                  <a:pt x="1200" y="2079"/>
                </a:cubicBezTo>
                <a:cubicBezTo>
                  <a:pt x="1201" y="2085"/>
                  <a:pt x="1197" y="2089"/>
                  <a:pt x="1192" y="2090"/>
                </a:cubicBezTo>
                <a:cubicBezTo>
                  <a:pt x="1189" y="2091"/>
                  <a:pt x="1189" y="2091"/>
                  <a:pt x="1189" y="2091"/>
                </a:cubicBezTo>
                <a:cubicBezTo>
                  <a:pt x="1188" y="2091"/>
                  <a:pt x="1188" y="2091"/>
                  <a:pt x="1187" y="2091"/>
                </a:cubicBezTo>
                <a:close/>
                <a:moveTo>
                  <a:pt x="860" y="2083"/>
                </a:moveTo>
                <a:cubicBezTo>
                  <a:pt x="860" y="2083"/>
                  <a:pt x="859" y="2083"/>
                  <a:pt x="859" y="2082"/>
                </a:cubicBezTo>
                <a:cubicBezTo>
                  <a:pt x="856" y="2082"/>
                  <a:pt x="856" y="2082"/>
                  <a:pt x="856" y="2082"/>
                </a:cubicBezTo>
                <a:cubicBezTo>
                  <a:pt x="850" y="2081"/>
                  <a:pt x="847" y="2076"/>
                  <a:pt x="848" y="2070"/>
                </a:cubicBezTo>
                <a:cubicBezTo>
                  <a:pt x="849" y="2065"/>
                  <a:pt x="854" y="2062"/>
                  <a:pt x="859" y="2063"/>
                </a:cubicBezTo>
                <a:cubicBezTo>
                  <a:pt x="862" y="2063"/>
                  <a:pt x="862" y="2063"/>
                  <a:pt x="862" y="2063"/>
                </a:cubicBezTo>
                <a:cubicBezTo>
                  <a:pt x="867" y="2064"/>
                  <a:pt x="871" y="2069"/>
                  <a:pt x="870" y="2075"/>
                </a:cubicBezTo>
                <a:cubicBezTo>
                  <a:pt x="869" y="2079"/>
                  <a:pt x="865" y="2083"/>
                  <a:pt x="860" y="2083"/>
                </a:cubicBezTo>
                <a:close/>
                <a:moveTo>
                  <a:pt x="1242" y="2082"/>
                </a:moveTo>
                <a:cubicBezTo>
                  <a:pt x="1237" y="2082"/>
                  <a:pt x="1233" y="2079"/>
                  <a:pt x="1232" y="2074"/>
                </a:cubicBezTo>
                <a:cubicBezTo>
                  <a:pt x="1231" y="2069"/>
                  <a:pt x="1235" y="2064"/>
                  <a:pt x="1240" y="2063"/>
                </a:cubicBezTo>
                <a:cubicBezTo>
                  <a:pt x="1243" y="2062"/>
                  <a:pt x="1243" y="2062"/>
                  <a:pt x="1243" y="2062"/>
                </a:cubicBezTo>
                <a:cubicBezTo>
                  <a:pt x="1249" y="2061"/>
                  <a:pt x="1254" y="2064"/>
                  <a:pt x="1255" y="2070"/>
                </a:cubicBezTo>
                <a:cubicBezTo>
                  <a:pt x="1256" y="2075"/>
                  <a:pt x="1252" y="2080"/>
                  <a:pt x="1247" y="2081"/>
                </a:cubicBezTo>
                <a:cubicBezTo>
                  <a:pt x="1244" y="2082"/>
                  <a:pt x="1244" y="2082"/>
                  <a:pt x="1244" y="2082"/>
                </a:cubicBezTo>
                <a:cubicBezTo>
                  <a:pt x="1243" y="2082"/>
                  <a:pt x="1242" y="2082"/>
                  <a:pt x="1242" y="2082"/>
                </a:cubicBezTo>
                <a:close/>
                <a:moveTo>
                  <a:pt x="806" y="2071"/>
                </a:moveTo>
                <a:cubicBezTo>
                  <a:pt x="806" y="2071"/>
                  <a:pt x="805" y="2071"/>
                  <a:pt x="804" y="2071"/>
                </a:cubicBezTo>
                <a:cubicBezTo>
                  <a:pt x="801" y="2070"/>
                  <a:pt x="801" y="2070"/>
                  <a:pt x="801" y="2070"/>
                </a:cubicBezTo>
                <a:cubicBezTo>
                  <a:pt x="796" y="2069"/>
                  <a:pt x="792" y="2063"/>
                  <a:pt x="794" y="2058"/>
                </a:cubicBezTo>
                <a:cubicBezTo>
                  <a:pt x="795" y="2053"/>
                  <a:pt x="800" y="2050"/>
                  <a:pt x="805" y="2051"/>
                </a:cubicBezTo>
                <a:cubicBezTo>
                  <a:pt x="809" y="2052"/>
                  <a:pt x="809" y="2052"/>
                  <a:pt x="809" y="2052"/>
                </a:cubicBezTo>
                <a:cubicBezTo>
                  <a:pt x="814" y="2053"/>
                  <a:pt x="817" y="2058"/>
                  <a:pt x="816" y="2064"/>
                </a:cubicBezTo>
                <a:cubicBezTo>
                  <a:pt x="815" y="2068"/>
                  <a:pt x="811" y="2071"/>
                  <a:pt x="806" y="2071"/>
                </a:cubicBezTo>
                <a:close/>
                <a:moveTo>
                  <a:pt x="1296" y="2070"/>
                </a:moveTo>
                <a:cubicBezTo>
                  <a:pt x="1291" y="2070"/>
                  <a:pt x="1287" y="2067"/>
                  <a:pt x="1286" y="2063"/>
                </a:cubicBezTo>
                <a:cubicBezTo>
                  <a:pt x="1285" y="2058"/>
                  <a:pt x="1288" y="2052"/>
                  <a:pt x="1294" y="2051"/>
                </a:cubicBezTo>
                <a:cubicBezTo>
                  <a:pt x="1297" y="2050"/>
                  <a:pt x="1297" y="2050"/>
                  <a:pt x="1297" y="2050"/>
                </a:cubicBezTo>
                <a:cubicBezTo>
                  <a:pt x="1302" y="2049"/>
                  <a:pt x="1307" y="2052"/>
                  <a:pt x="1309" y="2057"/>
                </a:cubicBezTo>
                <a:cubicBezTo>
                  <a:pt x="1310" y="2063"/>
                  <a:pt x="1307" y="2068"/>
                  <a:pt x="1301" y="2069"/>
                </a:cubicBezTo>
                <a:cubicBezTo>
                  <a:pt x="1298" y="2070"/>
                  <a:pt x="1298" y="2070"/>
                  <a:pt x="1298" y="2070"/>
                </a:cubicBezTo>
                <a:cubicBezTo>
                  <a:pt x="1297" y="2070"/>
                  <a:pt x="1297" y="2070"/>
                  <a:pt x="1296" y="2070"/>
                </a:cubicBezTo>
                <a:close/>
                <a:moveTo>
                  <a:pt x="753" y="2057"/>
                </a:moveTo>
                <a:cubicBezTo>
                  <a:pt x="752" y="2057"/>
                  <a:pt x="751" y="2057"/>
                  <a:pt x="750" y="2056"/>
                </a:cubicBezTo>
                <a:cubicBezTo>
                  <a:pt x="747" y="2055"/>
                  <a:pt x="747" y="2055"/>
                  <a:pt x="747" y="2055"/>
                </a:cubicBezTo>
                <a:cubicBezTo>
                  <a:pt x="742" y="2054"/>
                  <a:pt x="739" y="2048"/>
                  <a:pt x="740" y="2043"/>
                </a:cubicBezTo>
                <a:cubicBezTo>
                  <a:pt x="742" y="2038"/>
                  <a:pt x="747" y="2035"/>
                  <a:pt x="753" y="2037"/>
                </a:cubicBezTo>
                <a:cubicBezTo>
                  <a:pt x="756" y="2038"/>
                  <a:pt x="756" y="2038"/>
                  <a:pt x="756" y="2038"/>
                </a:cubicBezTo>
                <a:cubicBezTo>
                  <a:pt x="761" y="2039"/>
                  <a:pt x="764" y="2045"/>
                  <a:pt x="762" y="2050"/>
                </a:cubicBezTo>
                <a:cubicBezTo>
                  <a:pt x="761" y="2054"/>
                  <a:pt x="757" y="2057"/>
                  <a:pt x="753" y="2057"/>
                </a:cubicBezTo>
                <a:close/>
                <a:moveTo>
                  <a:pt x="1349" y="2056"/>
                </a:moveTo>
                <a:cubicBezTo>
                  <a:pt x="1345" y="2056"/>
                  <a:pt x="1341" y="2053"/>
                  <a:pt x="1340" y="2049"/>
                </a:cubicBezTo>
                <a:cubicBezTo>
                  <a:pt x="1338" y="2044"/>
                  <a:pt x="1341" y="2038"/>
                  <a:pt x="1346" y="2037"/>
                </a:cubicBezTo>
                <a:cubicBezTo>
                  <a:pt x="1349" y="2036"/>
                  <a:pt x="1349" y="2036"/>
                  <a:pt x="1349" y="2036"/>
                </a:cubicBezTo>
                <a:cubicBezTo>
                  <a:pt x="1355" y="2034"/>
                  <a:pt x="1360" y="2037"/>
                  <a:pt x="1362" y="2042"/>
                </a:cubicBezTo>
                <a:cubicBezTo>
                  <a:pt x="1363" y="2047"/>
                  <a:pt x="1360" y="2053"/>
                  <a:pt x="1355" y="2054"/>
                </a:cubicBezTo>
                <a:cubicBezTo>
                  <a:pt x="1352" y="2055"/>
                  <a:pt x="1352" y="2055"/>
                  <a:pt x="1352" y="2055"/>
                </a:cubicBezTo>
                <a:cubicBezTo>
                  <a:pt x="1351" y="2056"/>
                  <a:pt x="1350" y="2056"/>
                  <a:pt x="1349" y="2056"/>
                </a:cubicBezTo>
                <a:close/>
                <a:moveTo>
                  <a:pt x="700" y="2040"/>
                </a:moveTo>
                <a:cubicBezTo>
                  <a:pt x="699" y="2040"/>
                  <a:pt x="698" y="2039"/>
                  <a:pt x="697" y="2039"/>
                </a:cubicBezTo>
                <a:cubicBezTo>
                  <a:pt x="694" y="2038"/>
                  <a:pt x="694" y="2038"/>
                  <a:pt x="694" y="2038"/>
                </a:cubicBezTo>
                <a:cubicBezTo>
                  <a:pt x="689" y="2036"/>
                  <a:pt x="686" y="2031"/>
                  <a:pt x="688" y="2025"/>
                </a:cubicBezTo>
                <a:cubicBezTo>
                  <a:pt x="690" y="2020"/>
                  <a:pt x="695" y="2018"/>
                  <a:pt x="700" y="2020"/>
                </a:cubicBezTo>
                <a:cubicBezTo>
                  <a:pt x="704" y="2021"/>
                  <a:pt x="704" y="2021"/>
                  <a:pt x="704" y="2021"/>
                </a:cubicBezTo>
                <a:cubicBezTo>
                  <a:pt x="709" y="2023"/>
                  <a:pt x="711" y="2028"/>
                  <a:pt x="709" y="2033"/>
                </a:cubicBezTo>
                <a:cubicBezTo>
                  <a:pt x="708" y="2037"/>
                  <a:pt x="704" y="2040"/>
                  <a:pt x="700" y="2040"/>
                </a:cubicBezTo>
                <a:close/>
                <a:moveTo>
                  <a:pt x="1402" y="2039"/>
                </a:moveTo>
                <a:cubicBezTo>
                  <a:pt x="1398" y="2039"/>
                  <a:pt x="1394" y="2036"/>
                  <a:pt x="1393" y="2032"/>
                </a:cubicBezTo>
                <a:cubicBezTo>
                  <a:pt x="1391" y="2027"/>
                  <a:pt x="1393" y="2021"/>
                  <a:pt x="1398" y="2020"/>
                </a:cubicBezTo>
                <a:cubicBezTo>
                  <a:pt x="1401" y="2019"/>
                  <a:pt x="1401" y="2019"/>
                  <a:pt x="1401" y="2019"/>
                </a:cubicBezTo>
                <a:cubicBezTo>
                  <a:pt x="1406" y="2017"/>
                  <a:pt x="1412" y="2019"/>
                  <a:pt x="1414" y="2024"/>
                </a:cubicBezTo>
                <a:cubicBezTo>
                  <a:pt x="1416" y="2029"/>
                  <a:pt x="1413" y="2035"/>
                  <a:pt x="1408" y="2037"/>
                </a:cubicBezTo>
                <a:cubicBezTo>
                  <a:pt x="1405" y="2038"/>
                  <a:pt x="1405" y="2038"/>
                  <a:pt x="1405" y="2038"/>
                </a:cubicBezTo>
                <a:cubicBezTo>
                  <a:pt x="1404" y="2038"/>
                  <a:pt x="1403" y="2039"/>
                  <a:pt x="1402" y="2039"/>
                </a:cubicBezTo>
                <a:close/>
                <a:moveTo>
                  <a:pt x="649" y="2020"/>
                </a:moveTo>
                <a:cubicBezTo>
                  <a:pt x="647" y="2020"/>
                  <a:pt x="646" y="2019"/>
                  <a:pt x="645" y="2019"/>
                </a:cubicBezTo>
                <a:cubicBezTo>
                  <a:pt x="642" y="2018"/>
                  <a:pt x="642" y="2018"/>
                  <a:pt x="642" y="2018"/>
                </a:cubicBezTo>
                <a:cubicBezTo>
                  <a:pt x="637" y="2016"/>
                  <a:pt x="634" y="2010"/>
                  <a:pt x="637" y="2005"/>
                </a:cubicBezTo>
                <a:cubicBezTo>
                  <a:pt x="639" y="2000"/>
                  <a:pt x="644" y="1998"/>
                  <a:pt x="649" y="2000"/>
                </a:cubicBezTo>
                <a:cubicBezTo>
                  <a:pt x="652" y="2001"/>
                  <a:pt x="652" y="2001"/>
                  <a:pt x="652" y="2001"/>
                </a:cubicBezTo>
                <a:cubicBezTo>
                  <a:pt x="657" y="2003"/>
                  <a:pt x="660" y="2009"/>
                  <a:pt x="658" y="2014"/>
                </a:cubicBezTo>
                <a:cubicBezTo>
                  <a:pt x="656" y="2017"/>
                  <a:pt x="652" y="2020"/>
                  <a:pt x="649" y="2020"/>
                </a:cubicBezTo>
                <a:close/>
                <a:moveTo>
                  <a:pt x="1453" y="2018"/>
                </a:moveTo>
                <a:cubicBezTo>
                  <a:pt x="1449" y="2018"/>
                  <a:pt x="1446" y="2016"/>
                  <a:pt x="1444" y="2012"/>
                </a:cubicBezTo>
                <a:cubicBezTo>
                  <a:pt x="1442" y="2007"/>
                  <a:pt x="1444" y="2002"/>
                  <a:pt x="1449" y="2000"/>
                </a:cubicBezTo>
                <a:cubicBezTo>
                  <a:pt x="1452" y="1998"/>
                  <a:pt x="1452" y="1998"/>
                  <a:pt x="1452" y="1998"/>
                </a:cubicBezTo>
                <a:cubicBezTo>
                  <a:pt x="1457" y="1996"/>
                  <a:pt x="1463" y="1999"/>
                  <a:pt x="1465" y="2004"/>
                </a:cubicBezTo>
                <a:cubicBezTo>
                  <a:pt x="1467" y="2009"/>
                  <a:pt x="1465" y="2014"/>
                  <a:pt x="1460" y="2016"/>
                </a:cubicBezTo>
                <a:cubicBezTo>
                  <a:pt x="1457" y="2018"/>
                  <a:pt x="1457" y="2018"/>
                  <a:pt x="1457" y="2018"/>
                </a:cubicBezTo>
                <a:cubicBezTo>
                  <a:pt x="1456" y="2018"/>
                  <a:pt x="1454" y="2018"/>
                  <a:pt x="1453" y="2018"/>
                </a:cubicBezTo>
                <a:close/>
                <a:moveTo>
                  <a:pt x="598" y="1997"/>
                </a:moveTo>
                <a:cubicBezTo>
                  <a:pt x="597" y="1997"/>
                  <a:pt x="595" y="1997"/>
                  <a:pt x="594" y="1996"/>
                </a:cubicBezTo>
                <a:cubicBezTo>
                  <a:pt x="591" y="1995"/>
                  <a:pt x="591" y="1995"/>
                  <a:pt x="591" y="1995"/>
                </a:cubicBezTo>
                <a:cubicBezTo>
                  <a:pt x="586" y="1992"/>
                  <a:pt x="584" y="1986"/>
                  <a:pt x="586" y="1982"/>
                </a:cubicBezTo>
                <a:cubicBezTo>
                  <a:pt x="589" y="1977"/>
                  <a:pt x="595" y="1975"/>
                  <a:pt x="599" y="1977"/>
                </a:cubicBezTo>
                <a:cubicBezTo>
                  <a:pt x="602" y="1978"/>
                  <a:pt x="602" y="1978"/>
                  <a:pt x="602" y="1978"/>
                </a:cubicBezTo>
                <a:cubicBezTo>
                  <a:pt x="607" y="1981"/>
                  <a:pt x="609" y="1987"/>
                  <a:pt x="607" y="1991"/>
                </a:cubicBezTo>
                <a:cubicBezTo>
                  <a:pt x="605" y="1995"/>
                  <a:pt x="602" y="1997"/>
                  <a:pt x="598" y="1997"/>
                </a:cubicBezTo>
                <a:close/>
                <a:moveTo>
                  <a:pt x="1503" y="1996"/>
                </a:moveTo>
                <a:cubicBezTo>
                  <a:pt x="1500" y="1996"/>
                  <a:pt x="1496" y="1994"/>
                  <a:pt x="1495" y="1990"/>
                </a:cubicBezTo>
                <a:cubicBezTo>
                  <a:pt x="1492" y="1985"/>
                  <a:pt x="1494" y="1979"/>
                  <a:pt x="1499" y="1977"/>
                </a:cubicBezTo>
                <a:cubicBezTo>
                  <a:pt x="1502" y="1976"/>
                  <a:pt x="1502" y="1976"/>
                  <a:pt x="1502" y="1976"/>
                </a:cubicBezTo>
                <a:cubicBezTo>
                  <a:pt x="1507" y="1973"/>
                  <a:pt x="1513" y="1975"/>
                  <a:pt x="1515" y="1980"/>
                </a:cubicBezTo>
                <a:cubicBezTo>
                  <a:pt x="1517" y="1985"/>
                  <a:pt x="1515" y="1991"/>
                  <a:pt x="1511" y="1993"/>
                </a:cubicBezTo>
                <a:cubicBezTo>
                  <a:pt x="1508" y="1995"/>
                  <a:pt x="1508" y="1995"/>
                  <a:pt x="1508" y="1995"/>
                </a:cubicBezTo>
                <a:cubicBezTo>
                  <a:pt x="1506" y="1995"/>
                  <a:pt x="1505" y="1996"/>
                  <a:pt x="1503" y="1996"/>
                </a:cubicBezTo>
                <a:close/>
                <a:moveTo>
                  <a:pt x="549" y="1972"/>
                </a:moveTo>
                <a:cubicBezTo>
                  <a:pt x="547" y="1972"/>
                  <a:pt x="546" y="1971"/>
                  <a:pt x="544" y="1970"/>
                </a:cubicBezTo>
                <a:cubicBezTo>
                  <a:pt x="541" y="1969"/>
                  <a:pt x="541" y="1969"/>
                  <a:pt x="541" y="1969"/>
                </a:cubicBezTo>
                <a:cubicBezTo>
                  <a:pt x="537" y="1966"/>
                  <a:pt x="535" y="1960"/>
                  <a:pt x="537" y="1955"/>
                </a:cubicBezTo>
                <a:cubicBezTo>
                  <a:pt x="540" y="1951"/>
                  <a:pt x="546" y="1949"/>
                  <a:pt x="551" y="1952"/>
                </a:cubicBezTo>
                <a:cubicBezTo>
                  <a:pt x="554" y="1953"/>
                  <a:pt x="554" y="1953"/>
                  <a:pt x="554" y="1953"/>
                </a:cubicBezTo>
                <a:cubicBezTo>
                  <a:pt x="558" y="1956"/>
                  <a:pt x="560" y="1962"/>
                  <a:pt x="557" y="1967"/>
                </a:cubicBezTo>
                <a:cubicBezTo>
                  <a:pt x="556" y="1970"/>
                  <a:pt x="552" y="1972"/>
                  <a:pt x="549" y="1972"/>
                </a:cubicBezTo>
                <a:close/>
                <a:moveTo>
                  <a:pt x="1552" y="1970"/>
                </a:moveTo>
                <a:cubicBezTo>
                  <a:pt x="1549" y="1970"/>
                  <a:pt x="1546" y="1968"/>
                  <a:pt x="1544" y="1965"/>
                </a:cubicBezTo>
                <a:cubicBezTo>
                  <a:pt x="1541" y="1961"/>
                  <a:pt x="1543" y="1955"/>
                  <a:pt x="1548" y="1952"/>
                </a:cubicBezTo>
                <a:cubicBezTo>
                  <a:pt x="1550" y="1950"/>
                  <a:pt x="1550" y="1950"/>
                  <a:pt x="1550" y="1950"/>
                </a:cubicBezTo>
                <a:cubicBezTo>
                  <a:pt x="1555" y="1948"/>
                  <a:pt x="1561" y="1949"/>
                  <a:pt x="1564" y="1954"/>
                </a:cubicBezTo>
                <a:cubicBezTo>
                  <a:pt x="1566" y="1959"/>
                  <a:pt x="1565" y="1965"/>
                  <a:pt x="1560" y="1967"/>
                </a:cubicBezTo>
                <a:cubicBezTo>
                  <a:pt x="1557" y="1969"/>
                  <a:pt x="1557" y="1969"/>
                  <a:pt x="1557" y="1969"/>
                </a:cubicBezTo>
                <a:cubicBezTo>
                  <a:pt x="1556" y="1970"/>
                  <a:pt x="1554" y="1970"/>
                  <a:pt x="1552" y="1970"/>
                </a:cubicBezTo>
                <a:close/>
                <a:moveTo>
                  <a:pt x="501" y="1944"/>
                </a:moveTo>
                <a:cubicBezTo>
                  <a:pt x="499" y="1944"/>
                  <a:pt x="498" y="1943"/>
                  <a:pt x="496" y="1942"/>
                </a:cubicBezTo>
                <a:cubicBezTo>
                  <a:pt x="493" y="1940"/>
                  <a:pt x="493" y="1940"/>
                  <a:pt x="493" y="1940"/>
                </a:cubicBezTo>
                <a:cubicBezTo>
                  <a:pt x="489" y="1938"/>
                  <a:pt x="487" y="1931"/>
                  <a:pt x="490" y="1927"/>
                </a:cubicBezTo>
                <a:cubicBezTo>
                  <a:pt x="493" y="1922"/>
                  <a:pt x="499" y="1921"/>
                  <a:pt x="504" y="1924"/>
                </a:cubicBezTo>
                <a:cubicBezTo>
                  <a:pt x="506" y="1926"/>
                  <a:pt x="506" y="1926"/>
                  <a:pt x="506" y="1926"/>
                </a:cubicBezTo>
                <a:cubicBezTo>
                  <a:pt x="511" y="1928"/>
                  <a:pt x="512" y="1934"/>
                  <a:pt x="509" y="1939"/>
                </a:cubicBezTo>
                <a:cubicBezTo>
                  <a:pt x="508" y="1942"/>
                  <a:pt x="504" y="1944"/>
                  <a:pt x="501" y="1944"/>
                </a:cubicBezTo>
                <a:close/>
                <a:moveTo>
                  <a:pt x="1600" y="1942"/>
                </a:moveTo>
                <a:cubicBezTo>
                  <a:pt x="1597" y="1942"/>
                  <a:pt x="1593" y="1941"/>
                  <a:pt x="1592" y="1938"/>
                </a:cubicBezTo>
                <a:cubicBezTo>
                  <a:pt x="1589" y="1933"/>
                  <a:pt x="1590" y="1927"/>
                  <a:pt x="1595" y="1924"/>
                </a:cubicBezTo>
                <a:cubicBezTo>
                  <a:pt x="1597" y="1923"/>
                  <a:pt x="1597" y="1923"/>
                  <a:pt x="1597" y="1923"/>
                </a:cubicBezTo>
                <a:cubicBezTo>
                  <a:pt x="1602" y="1920"/>
                  <a:pt x="1608" y="1921"/>
                  <a:pt x="1611" y="1926"/>
                </a:cubicBezTo>
                <a:cubicBezTo>
                  <a:pt x="1614" y="1930"/>
                  <a:pt x="1612" y="1936"/>
                  <a:pt x="1608" y="1939"/>
                </a:cubicBezTo>
                <a:cubicBezTo>
                  <a:pt x="1605" y="1941"/>
                  <a:pt x="1605" y="1941"/>
                  <a:pt x="1605" y="1941"/>
                </a:cubicBezTo>
                <a:cubicBezTo>
                  <a:pt x="1603" y="1942"/>
                  <a:pt x="1602" y="1942"/>
                  <a:pt x="1600" y="1942"/>
                </a:cubicBezTo>
                <a:close/>
                <a:moveTo>
                  <a:pt x="455" y="1913"/>
                </a:moveTo>
                <a:cubicBezTo>
                  <a:pt x="453" y="1913"/>
                  <a:pt x="451" y="1913"/>
                  <a:pt x="449" y="1911"/>
                </a:cubicBezTo>
                <a:cubicBezTo>
                  <a:pt x="447" y="1910"/>
                  <a:pt x="447" y="1910"/>
                  <a:pt x="447" y="1910"/>
                </a:cubicBezTo>
                <a:cubicBezTo>
                  <a:pt x="442" y="1906"/>
                  <a:pt x="441" y="1900"/>
                  <a:pt x="444" y="1896"/>
                </a:cubicBezTo>
                <a:cubicBezTo>
                  <a:pt x="447" y="1892"/>
                  <a:pt x="453" y="1890"/>
                  <a:pt x="458" y="1894"/>
                </a:cubicBezTo>
                <a:cubicBezTo>
                  <a:pt x="461" y="1895"/>
                  <a:pt x="461" y="1895"/>
                  <a:pt x="461" y="1895"/>
                </a:cubicBezTo>
                <a:cubicBezTo>
                  <a:pt x="465" y="1899"/>
                  <a:pt x="466" y="1905"/>
                  <a:pt x="463" y="1909"/>
                </a:cubicBezTo>
                <a:cubicBezTo>
                  <a:pt x="461" y="1912"/>
                  <a:pt x="458" y="1913"/>
                  <a:pt x="455" y="1913"/>
                </a:cubicBezTo>
                <a:close/>
                <a:moveTo>
                  <a:pt x="1646" y="1912"/>
                </a:moveTo>
                <a:cubicBezTo>
                  <a:pt x="1643" y="1912"/>
                  <a:pt x="1640" y="1910"/>
                  <a:pt x="1638" y="1908"/>
                </a:cubicBezTo>
                <a:cubicBezTo>
                  <a:pt x="1635" y="1903"/>
                  <a:pt x="1636" y="1897"/>
                  <a:pt x="1640" y="1894"/>
                </a:cubicBezTo>
                <a:cubicBezTo>
                  <a:pt x="1643" y="1892"/>
                  <a:pt x="1643" y="1892"/>
                  <a:pt x="1643" y="1892"/>
                </a:cubicBezTo>
                <a:cubicBezTo>
                  <a:pt x="1647" y="1889"/>
                  <a:pt x="1653" y="1890"/>
                  <a:pt x="1657" y="1895"/>
                </a:cubicBezTo>
                <a:cubicBezTo>
                  <a:pt x="1660" y="1899"/>
                  <a:pt x="1659" y="1905"/>
                  <a:pt x="1654" y="1908"/>
                </a:cubicBezTo>
                <a:cubicBezTo>
                  <a:pt x="1651" y="1910"/>
                  <a:pt x="1651" y="1910"/>
                  <a:pt x="1651" y="1910"/>
                </a:cubicBezTo>
                <a:cubicBezTo>
                  <a:pt x="1650" y="1911"/>
                  <a:pt x="1648" y="1912"/>
                  <a:pt x="1646" y="1912"/>
                </a:cubicBezTo>
                <a:close/>
                <a:moveTo>
                  <a:pt x="410" y="1880"/>
                </a:moveTo>
                <a:cubicBezTo>
                  <a:pt x="408" y="1880"/>
                  <a:pt x="406" y="1880"/>
                  <a:pt x="404" y="1878"/>
                </a:cubicBezTo>
                <a:cubicBezTo>
                  <a:pt x="402" y="1876"/>
                  <a:pt x="402" y="1876"/>
                  <a:pt x="402" y="1876"/>
                </a:cubicBezTo>
                <a:cubicBezTo>
                  <a:pt x="398" y="1873"/>
                  <a:pt x="397" y="1867"/>
                  <a:pt x="400" y="1863"/>
                </a:cubicBezTo>
                <a:cubicBezTo>
                  <a:pt x="404" y="1858"/>
                  <a:pt x="410" y="1858"/>
                  <a:pt x="414" y="1861"/>
                </a:cubicBezTo>
                <a:cubicBezTo>
                  <a:pt x="416" y="1863"/>
                  <a:pt x="416" y="1863"/>
                  <a:pt x="416" y="1863"/>
                </a:cubicBezTo>
                <a:cubicBezTo>
                  <a:pt x="421" y="1866"/>
                  <a:pt x="421" y="1872"/>
                  <a:pt x="418" y="1877"/>
                </a:cubicBezTo>
                <a:cubicBezTo>
                  <a:pt x="416" y="1879"/>
                  <a:pt x="413" y="1880"/>
                  <a:pt x="410" y="1880"/>
                </a:cubicBezTo>
                <a:close/>
                <a:moveTo>
                  <a:pt x="1690" y="1879"/>
                </a:moveTo>
                <a:cubicBezTo>
                  <a:pt x="1687" y="1879"/>
                  <a:pt x="1685" y="1878"/>
                  <a:pt x="1683" y="1875"/>
                </a:cubicBezTo>
                <a:cubicBezTo>
                  <a:pt x="1679" y="1871"/>
                  <a:pt x="1680" y="1865"/>
                  <a:pt x="1684" y="1861"/>
                </a:cubicBezTo>
                <a:cubicBezTo>
                  <a:pt x="1687" y="1859"/>
                  <a:pt x="1687" y="1859"/>
                  <a:pt x="1687" y="1859"/>
                </a:cubicBezTo>
                <a:cubicBezTo>
                  <a:pt x="1691" y="1856"/>
                  <a:pt x="1697" y="1857"/>
                  <a:pt x="1700" y="1861"/>
                </a:cubicBezTo>
                <a:cubicBezTo>
                  <a:pt x="1704" y="1865"/>
                  <a:pt x="1703" y="1871"/>
                  <a:pt x="1699" y="1875"/>
                </a:cubicBezTo>
                <a:cubicBezTo>
                  <a:pt x="1696" y="1877"/>
                  <a:pt x="1696" y="1877"/>
                  <a:pt x="1696" y="1877"/>
                </a:cubicBezTo>
                <a:cubicBezTo>
                  <a:pt x="1695" y="1878"/>
                  <a:pt x="1692" y="1879"/>
                  <a:pt x="1690" y="1879"/>
                </a:cubicBezTo>
                <a:close/>
                <a:moveTo>
                  <a:pt x="368" y="1845"/>
                </a:moveTo>
                <a:cubicBezTo>
                  <a:pt x="365" y="1845"/>
                  <a:pt x="363" y="1844"/>
                  <a:pt x="361" y="1843"/>
                </a:cubicBezTo>
                <a:cubicBezTo>
                  <a:pt x="359" y="1841"/>
                  <a:pt x="359" y="1841"/>
                  <a:pt x="359" y="1841"/>
                </a:cubicBezTo>
                <a:cubicBezTo>
                  <a:pt x="355" y="1837"/>
                  <a:pt x="354" y="1831"/>
                  <a:pt x="358" y="1827"/>
                </a:cubicBezTo>
                <a:cubicBezTo>
                  <a:pt x="362" y="1823"/>
                  <a:pt x="368" y="1822"/>
                  <a:pt x="372" y="1826"/>
                </a:cubicBezTo>
                <a:cubicBezTo>
                  <a:pt x="374" y="1828"/>
                  <a:pt x="374" y="1828"/>
                  <a:pt x="374" y="1828"/>
                </a:cubicBezTo>
                <a:cubicBezTo>
                  <a:pt x="378" y="1832"/>
                  <a:pt x="379" y="1838"/>
                  <a:pt x="375" y="1842"/>
                </a:cubicBezTo>
                <a:cubicBezTo>
                  <a:pt x="373" y="1844"/>
                  <a:pt x="370" y="1845"/>
                  <a:pt x="368" y="1845"/>
                </a:cubicBezTo>
                <a:close/>
                <a:moveTo>
                  <a:pt x="1733" y="1844"/>
                </a:moveTo>
                <a:cubicBezTo>
                  <a:pt x="1730" y="1844"/>
                  <a:pt x="1727" y="1843"/>
                  <a:pt x="1726" y="1840"/>
                </a:cubicBezTo>
                <a:cubicBezTo>
                  <a:pt x="1722" y="1836"/>
                  <a:pt x="1722" y="1830"/>
                  <a:pt x="1726" y="1827"/>
                </a:cubicBezTo>
                <a:cubicBezTo>
                  <a:pt x="1729" y="1824"/>
                  <a:pt x="1729" y="1824"/>
                  <a:pt x="1729" y="1824"/>
                </a:cubicBezTo>
                <a:cubicBezTo>
                  <a:pt x="1733" y="1821"/>
                  <a:pt x="1739" y="1821"/>
                  <a:pt x="1743" y="1825"/>
                </a:cubicBezTo>
                <a:cubicBezTo>
                  <a:pt x="1746" y="1829"/>
                  <a:pt x="1746" y="1836"/>
                  <a:pt x="1742" y="1839"/>
                </a:cubicBezTo>
                <a:cubicBezTo>
                  <a:pt x="1739" y="1841"/>
                  <a:pt x="1739" y="1841"/>
                  <a:pt x="1739" y="1841"/>
                </a:cubicBezTo>
                <a:cubicBezTo>
                  <a:pt x="1737" y="1843"/>
                  <a:pt x="1735" y="1844"/>
                  <a:pt x="1733" y="1844"/>
                </a:cubicBezTo>
                <a:close/>
                <a:moveTo>
                  <a:pt x="327" y="1808"/>
                </a:moveTo>
                <a:cubicBezTo>
                  <a:pt x="325" y="1808"/>
                  <a:pt x="322" y="1807"/>
                  <a:pt x="320" y="1805"/>
                </a:cubicBezTo>
                <a:cubicBezTo>
                  <a:pt x="318" y="1803"/>
                  <a:pt x="318" y="1803"/>
                  <a:pt x="318" y="1803"/>
                </a:cubicBezTo>
                <a:cubicBezTo>
                  <a:pt x="314" y="1799"/>
                  <a:pt x="314" y="1793"/>
                  <a:pt x="318" y="1789"/>
                </a:cubicBezTo>
                <a:cubicBezTo>
                  <a:pt x="321" y="1785"/>
                  <a:pt x="328" y="1785"/>
                  <a:pt x="331" y="1789"/>
                </a:cubicBezTo>
                <a:cubicBezTo>
                  <a:pt x="334" y="1791"/>
                  <a:pt x="334" y="1791"/>
                  <a:pt x="334" y="1791"/>
                </a:cubicBezTo>
                <a:cubicBezTo>
                  <a:pt x="338" y="1795"/>
                  <a:pt x="338" y="1801"/>
                  <a:pt x="334" y="1805"/>
                </a:cubicBezTo>
                <a:cubicBezTo>
                  <a:pt x="332" y="1807"/>
                  <a:pt x="330" y="1808"/>
                  <a:pt x="327" y="1808"/>
                </a:cubicBezTo>
                <a:close/>
                <a:moveTo>
                  <a:pt x="1773" y="1806"/>
                </a:moveTo>
                <a:cubicBezTo>
                  <a:pt x="1771" y="1806"/>
                  <a:pt x="1768" y="1805"/>
                  <a:pt x="1766" y="1803"/>
                </a:cubicBezTo>
                <a:cubicBezTo>
                  <a:pt x="1763" y="1799"/>
                  <a:pt x="1763" y="1793"/>
                  <a:pt x="1767" y="1790"/>
                </a:cubicBezTo>
                <a:cubicBezTo>
                  <a:pt x="1769" y="1787"/>
                  <a:pt x="1769" y="1787"/>
                  <a:pt x="1769" y="1787"/>
                </a:cubicBezTo>
                <a:cubicBezTo>
                  <a:pt x="1773" y="1784"/>
                  <a:pt x="1779" y="1784"/>
                  <a:pt x="1783" y="1787"/>
                </a:cubicBezTo>
                <a:cubicBezTo>
                  <a:pt x="1787" y="1791"/>
                  <a:pt x="1786" y="1797"/>
                  <a:pt x="1783" y="1801"/>
                </a:cubicBezTo>
                <a:cubicBezTo>
                  <a:pt x="1780" y="1804"/>
                  <a:pt x="1780" y="1804"/>
                  <a:pt x="1780" y="1804"/>
                </a:cubicBezTo>
                <a:cubicBezTo>
                  <a:pt x="1778" y="1805"/>
                  <a:pt x="1776" y="1806"/>
                  <a:pt x="1773" y="1806"/>
                </a:cubicBezTo>
                <a:close/>
                <a:moveTo>
                  <a:pt x="288" y="1768"/>
                </a:moveTo>
                <a:cubicBezTo>
                  <a:pt x="286" y="1768"/>
                  <a:pt x="283" y="1767"/>
                  <a:pt x="281" y="1765"/>
                </a:cubicBezTo>
                <a:cubicBezTo>
                  <a:pt x="279" y="1763"/>
                  <a:pt x="279" y="1763"/>
                  <a:pt x="279" y="1763"/>
                </a:cubicBezTo>
                <a:cubicBezTo>
                  <a:pt x="275" y="1759"/>
                  <a:pt x="275" y="1753"/>
                  <a:pt x="279" y="1749"/>
                </a:cubicBezTo>
                <a:cubicBezTo>
                  <a:pt x="283" y="1745"/>
                  <a:pt x="289" y="1746"/>
                  <a:pt x="293" y="1750"/>
                </a:cubicBezTo>
                <a:cubicBezTo>
                  <a:pt x="295" y="1752"/>
                  <a:pt x="295" y="1752"/>
                  <a:pt x="295" y="1752"/>
                </a:cubicBezTo>
                <a:cubicBezTo>
                  <a:pt x="299" y="1756"/>
                  <a:pt x="299" y="1762"/>
                  <a:pt x="295" y="1766"/>
                </a:cubicBezTo>
                <a:cubicBezTo>
                  <a:pt x="293" y="1768"/>
                  <a:pt x="291" y="1768"/>
                  <a:pt x="288" y="1768"/>
                </a:cubicBezTo>
                <a:close/>
                <a:moveTo>
                  <a:pt x="1812" y="1767"/>
                </a:moveTo>
                <a:cubicBezTo>
                  <a:pt x="1810" y="1767"/>
                  <a:pt x="1807" y="1766"/>
                  <a:pt x="1805" y="1764"/>
                </a:cubicBezTo>
                <a:cubicBezTo>
                  <a:pt x="1802" y="1760"/>
                  <a:pt x="1801" y="1754"/>
                  <a:pt x="1805" y="1750"/>
                </a:cubicBezTo>
                <a:cubicBezTo>
                  <a:pt x="1807" y="1748"/>
                  <a:pt x="1807" y="1748"/>
                  <a:pt x="1807" y="1748"/>
                </a:cubicBezTo>
                <a:cubicBezTo>
                  <a:pt x="1811" y="1744"/>
                  <a:pt x="1817" y="1744"/>
                  <a:pt x="1821" y="1747"/>
                </a:cubicBezTo>
                <a:cubicBezTo>
                  <a:pt x="1825" y="1751"/>
                  <a:pt x="1825" y="1757"/>
                  <a:pt x="1822" y="1761"/>
                </a:cubicBezTo>
                <a:cubicBezTo>
                  <a:pt x="1819" y="1764"/>
                  <a:pt x="1819" y="1764"/>
                  <a:pt x="1819" y="1764"/>
                </a:cubicBezTo>
                <a:cubicBezTo>
                  <a:pt x="1817" y="1766"/>
                  <a:pt x="1815" y="1767"/>
                  <a:pt x="1812" y="1767"/>
                </a:cubicBezTo>
                <a:close/>
                <a:moveTo>
                  <a:pt x="252" y="1727"/>
                </a:moveTo>
                <a:cubicBezTo>
                  <a:pt x="249" y="1727"/>
                  <a:pt x="246" y="1726"/>
                  <a:pt x="244" y="1724"/>
                </a:cubicBezTo>
                <a:cubicBezTo>
                  <a:pt x="242" y="1721"/>
                  <a:pt x="242" y="1721"/>
                  <a:pt x="242" y="1721"/>
                </a:cubicBezTo>
                <a:cubicBezTo>
                  <a:pt x="239" y="1717"/>
                  <a:pt x="239" y="1711"/>
                  <a:pt x="243" y="1707"/>
                </a:cubicBezTo>
                <a:cubicBezTo>
                  <a:pt x="247" y="1704"/>
                  <a:pt x="254" y="1704"/>
                  <a:pt x="257" y="1709"/>
                </a:cubicBezTo>
                <a:cubicBezTo>
                  <a:pt x="259" y="1711"/>
                  <a:pt x="259" y="1711"/>
                  <a:pt x="259" y="1711"/>
                </a:cubicBezTo>
                <a:cubicBezTo>
                  <a:pt x="263" y="1715"/>
                  <a:pt x="262" y="1721"/>
                  <a:pt x="258" y="1725"/>
                </a:cubicBezTo>
                <a:cubicBezTo>
                  <a:pt x="256" y="1726"/>
                  <a:pt x="254" y="1727"/>
                  <a:pt x="252" y="1727"/>
                </a:cubicBezTo>
                <a:close/>
                <a:moveTo>
                  <a:pt x="1849" y="1725"/>
                </a:moveTo>
                <a:cubicBezTo>
                  <a:pt x="1846" y="1725"/>
                  <a:pt x="1844" y="1725"/>
                  <a:pt x="1842" y="1723"/>
                </a:cubicBezTo>
                <a:cubicBezTo>
                  <a:pt x="1838" y="1720"/>
                  <a:pt x="1838" y="1713"/>
                  <a:pt x="1841" y="1709"/>
                </a:cubicBezTo>
                <a:cubicBezTo>
                  <a:pt x="1843" y="1707"/>
                  <a:pt x="1843" y="1707"/>
                  <a:pt x="1843" y="1707"/>
                </a:cubicBezTo>
                <a:cubicBezTo>
                  <a:pt x="1847" y="1703"/>
                  <a:pt x="1853" y="1702"/>
                  <a:pt x="1857" y="1705"/>
                </a:cubicBezTo>
                <a:cubicBezTo>
                  <a:pt x="1861" y="1709"/>
                  <a:pt x="1862" y="1715"/>
                  <a:pt x="1858" y="1719"/>
                </a:cubicBezTo>
                <a:cubicBezTo>
                  <a:pt x="1856" y="1722"/>
                  <a:pt x="1856" y="1722"/>
                  <a:pt x="1856" y="1722"/>
                </a:cubicBezTo>
                <a:cubicBezTo>
                  <a:pt x="1854" y="1724"/>
                  <a:pt x="1851" y="1725"/>
                  <a:pt x="1849" y="1725"/>
                </a:cubicBezTo>
                <a:close/>
                <a:moveTo>
                  <a:pt x="217" y="1684"/>
                </a:moveTo>
                <a:cubicBezTo>
                  <a:pt x="214" y="1684"/>
                  <a:pt x="211" y="1682"/>
                  <a:pt x="209" y="1680"/>
                </a:cubicBezTo>
                <a:cubicBezTo>
                  <a:pt x="208" y="1677"/>
                  <a:pt x="208" y="1677"/>
                  <a:pt x="208" y="1677"/>
                </a:cubicBezTo>
                <a:cubicBezTo>
                  <a:pt x="204" y="1673"/>
                  <a:pt x="205" y="1667"/>
                  <a:pt x="210" y="1664"/>
                </a:cubicBezTo>
                <a:cubicBezTo>
                  <a:pt x="214" y="1660"/>
                  <a:pt x="220" y="1661"/>
                  <a:pt x="223" y="1666"/>
                </a:cubicBezTo>
                <a:cubicBezTo>
                  <a:pt x="225" y="1668"/>
                  <a:pt x="225" y="1668"/>
                  <a:pt x="225" y="1668"/>
                </a:cubicBezTo>
                <a:cubicBezTo>
                  <a:pt x="228" y="1672"/>
                  <a:pt x="227" y="1679"/>
                  <a:pt x="223" y="1682"/>
                </a:cubicBezTo>
                <a:cubicBezTo>
                  <a:pt x="221" y="1683"/>
                  <a:pt x="219" y="1684"/>
                  <a:pt x="217" y="1684"/>
                </a:cubicBezTo>
                <a:close/>
                <a:moveTo>
                  <a:pt x="1883" y="1682"/>
                </a:moveTo>
                <a:cubicBezTo>
                  <a:pt x="1881" y="1682"/>
                  <a:pt x="1879" y="1681"/>
                  <a:pt x="1877" y="1680"/>
                </a:cubicBezTo>
                <a:cubicBezTo>
                  <a:pt x="1873" y="1677"/>
                  <a:pt x="1872" y="1671"/>
                  <a:pt x="1875" y="1666"/>
                </a:cubicBezTo>
                <a:cubicBezTo>
                  <a:pt x="1877" y="1664"/>
                  <a:pt x="1877" y="1664"/>
                  <a:pt x="1877" y="1664"/>
                </a:cubicBezTo>
                <a:cubicBezTo>
                  <a:pt x="1880" y="1659"/>
                  <a:pt x="1886" y="1658"/>
                  <a:pt x="1891" y="1662"/>
                </a:cubicBezTo>
                <a:cubicBezTo>
                  <a:pt x="1895" y="1665"/>
                  <a:pt x="1896" y="1671"/>
                  <a:pt x="1893" y="1675"/>
                </a:cubicBezTo>
                <a:cubicBezTo>
                  <a:pt x="1891" y="1678"/>
                  <a:pt x="1891" y="1678"/>
                  <a:pt x="1891" y="1678"/>
                </a:cubicBezTo>
                <a:cubicBezTo>
                  <a:pt x="1889" y="1680"/>
                  <a:pt x="1886" y="1682"/>
                  <a:pt x="1883" y="1682"/>
                </a:cubicBezTo>
                <a:close/>
                <a:moveTo>
                  <a:pt x="185" y="1639"/>
                </a:moveTo>
                <a:cubicBezTo>
                  <a:pt x="182" y="1639"/>
                  <a:pt x="179" y="1637"/>
                  <a:pt x="177" y="1634"/>
                </a:cubicBezTo>
                <a:cubicBezTo>
                  <a:pt x="175" y="1632"/>
                  <a:pt x="175" y="1632"/>
                  <a:pt x="175" y="1632"/>
                </a:cubicBezTo>
                <a:cubicBezTo>
                  <a:pt x="172" y="1627"/>
                  <a:pt x="174" y="1621"/>
                  <a:pt x="178" y="1618"/>
                </a:cubicBezTo>
                <a:cubicBezTo>
                  <a:pt x="183" y="1615"/>
                  <a:pt x="189" y="1616"/>
                  <a:pt x="192" y="1621"/>
                </a:cubicBezTo>
                <a:cubicBezTo>
                  <a:pt x="193" y="1624"/>
                  <a:pt x="193" y="1624"/>
                  <a:pt x="193" y="1624"/>
                </a:cubicBezTo>
                <a:cubicBezTo>
                  <a:pt x="196" y="1628"/>
                  <a:pt x="195" y="1634"/>
                  <a:pt x="191" y="1637"/>
                </a:cubicBezTo>
                <a:cubicBezTo>
                  <a:pt x="189" y="1638"/>
                  <a:pt x="187" y="1639"/>
                  <a:pt x="185" y="1639"/>
                </a:cubicBezTo>
                <a:close/>
                <a:moveTo>
                  <a:pt x="1915" y="1637"/>
                </a:moveTo>
                <a:cubicBezTo>
                  <a:pt x="1913" y="1637"/>
                  <a:pt x="1911" y="1636"/>
                  <a:pt x="1909" y="1635"/>
                </a:cubicBezTo>
                <a:cubicBezTo>
                  <a:pt x="1905" y="1632"/>
                  <a:pt x="1904" y="1626"/>
                  <a:pt x="1907" y="1622"/>
                </a:cubicBezTo>
                <a:cubicBezTo>
                  <a:pt x="1909" y="1619"/>
                  <a:pt x="1909" y="1619"/>
                  <a:pt x="1909" y="1619"/>
                </a:cubicBezTo>
                <a:cubicBezTo>
                  <a:pt x="1912" y="1614"/>
                  <a:pt x="1918" y="1613"/>
                  <a:pt x="1922" y="1616"/>
                </a:cubicBezTo>
                <a:cubicBezTo>
                  <a:pt x="1927" y="1619"/>
                  <a:pt x="1928" y="1625"/>
                  <a:pt x="1925" y="1630"/>
                </a:cubicBezTo>
                <a:cubicBezTo>
                  <a:pt x="1923" y="1632"/>
                  <a:pt x="1923" y="1632"/>
                  <a:pt x="1923" y="1632"/>
                </a:cubicBezTo>
                <a:cubicBezTo>
                  <a:pt x="1921" y="1635"/>
                  <a:pt x="1918" y="1637"/>
                  <a:pt x="1915" y="1637"/>
                </a:cubicBezTo>
                <a:close/>
                <a:moveTo>
                  <a:pt x="156" y="1592"/>
                </a:moveTo>
                <a:cubicBezTo>
                  <a:pt x="152" y="1592"/>
                  <a:pt x="149" y="1590"/>
                  <a:pt x="147" y="1587"/>
                </a:cubicBezTo>
                <a:cubicBezTo>
                  <a:pt x="146" y="1585"/>
                  <a:pt x="146" y="1585"/>
                  <a:pt x="146" y="1585"/>
                </a:cubicBezTo>
                <a:cubicBezTo>
                  <a:pt x="143" y="1580"/>
                  <a:pt x="145" y="1574"/>
                  <a:pt x="149" y="1571"/>
                </a:cubicBezTo>
                <a:cubicBezTo>
                  <a:pt x="154" y="1568"/>
                  <a:pt x="160" y="1570"/>
                  <a:pt x="163" y="1575"/>
                </a:cubicBezTo>
                <a:cubicBezTo>
                  <a:pt x="164" y="1577"/>
                  <a:pt x="164" y="1577"/>
                  <a:pt x="164" y="1577"/>
                </a:cubicBezTo>
                <a:cubicBezTo>
                  <a:pt x="167" y="1582"/>
                  <a:pt x="165" y="1588"/>
                  <a:pt x="161" y="1591"/>
                </a:cubicBezTo>
                <a:cubicBezTo>
                  <a:pt x="159" y="1592"/>
                  <a:pt x="157" y="1592"/>
                  <a:pt x="156" y="1592"/>
                </a:cubicBezTo>
                <a:close/>
                <a:moveTo>
                  <a:pt x="1944" y="1590"/>
                </a:moveTo>
                <a:cubicBezTo>
                  <a:pt x="1943" y="1590"/>
                  <a:pt x="1941" y="1589"/>
                  <a:pt x="1939" y="1589"/>
                </a:cubicBezTo>
                <a:cubicBezTo>
                  <a:pt x="1935" y="1586"/>
                  <a:pt x="1933" y="1580"/>
                  <a:pt x="1936" y="1575"/>
                </a:cubicBezTo>
                <a:cubicBezTo>
                  <a:pt x="1938" y="1572"/>
                  <a:pt x="1938" y="1572"/>
                  <a:pt x="1938" y="1572"/>
                </a:cubicBezTo>
                <a:cubicBezTo>
                  <a:pt x="1940" y="1568"/>
                  <a:pt x="1946" y="1566"/>
                  <a:pt x="1951" y="1569"/>
                </a:cubicBezTo>
                <a:cubicBezTo>
                  <a:pt x="1956" y="1572"/>
                  <a:pt x="1957" y="1578"/>
                  <a:pt x="1954" y="1582"/>
                </a:cubicBezTo>
                <a:cubicBezTo>
                  <a:pt x="1953" y="1585"/>
                  <a:pt x="1953" y="1585"/>
                  <a:pt x="1953" y="1585"/>
                </a:cubicBezTo>
                <a:cubicBezTo>
                  <a:pt x="1951" y="1588"/>
                  <a:pt x="1948" y="1590"/>
                  <a:pt x="1944" y="1590"/>
                </a:cubicBezTo>
                <a:close/>
                <a:moveTo>
                  <a:pt x="129" y="1544"/>
                </a:moveTo>
                <a:cubicBezTo>
                  <a:pt x="125" y="1544"/>
                  <a:pt x="122" y="1542"/>
                  <a:pt x="120" y="1539"/>
                </a:cubicBezTo>
                <a:cubicBezTo>
                  <a:pt x="119" y="1536"/>
                  <a:pt x="119" y="1536"/>
                  <a:pt x="119" y="1536"/>
                </a:cubicBezTo>
                <a:cubicBezTo>
                  <a:pt x="116" y="1531"/>
                  <a:pt x="118" y="1525"/>
                  <a:pt x="123" y="1523"/>
                </a:cubicBezTo>
                <a:cubicBezTo>
                  <a:pt x="127" y="1520"/>
                  <a:pt x="133" y="1522"/>
                  <a:pt x="136" y="1527"/>
                </a:cubicBezTo>
                <a:cubicBezTo>
                  <a:pt x="137" y="1530"/>
                  <a:pt x="137" y="1530"/>
                  <a:pt x="137" y="1530"/>
                </a:cubicBezTo>
                <a:cubicBezTo>
                  <a:pt x="140" y="1534"/>
                  <a:pt x="138" y="1540"/>
                  <a:pt x="133" y="1543"/>
                </a:cubicBezTo>
                <a:cubicBezTo>
                  <a:pt x="132" y="1544"/>
                  <a:pt x="130" y="1544"/>
                  <a:pt x="129" y="1544"/>
                </a:cubicBezTo>
                <a:close/>
                <a:moveTo>
                  <a:pt x="1971" y="1542"/>
                </a:moveTo>
                <a:cubicBezTo>
                  <a:pt x="1970" y="1542"/>
                  <a:pt x="1968" y="1541"/>
                  <a:pt x="1967" y="1540"/>
                </a:cubicBezTo>
                <a:cubicBezTo>
                  <a:pt x="1962" y="1538"/>
                  <a:pt x="1960" y="1532"/>
                  <a:pt x="1963" y="1527"/>
                </a:cubicBezTo>
                <a:cubicBezTo>
                  <a:pt x="1964" y="1524"/>
                  <a:pt x="1964" y="1524"/>
                  <a:pt x="1964" y="1524"/>
                </a:cubicBezTo>
                <a:cubicBezTo>
                  <a:pt x="1967" y="1520"/>
                  <a:pt x="1973" y="1518"/>
                  <a:pt x="1977" y="1520"/>
                </a:cubicBezTo>
                <a:cubicBezTo>
                  <a:pt x="1982" y="1523"/>
                  <a:pt x="1984" y="1529"/>
                  <a:pt x="1981" y="1533"/>
                </a:cubicBezTo>
                <a:cubicBezTo>
                  <a:pt x="1980" y="1536"/>
                  <a:pt x="1980" y="1536"/>
                  <a:pt x="1980" y="1536"/>
                </a:cubicBezTo>
                <a:cubicBezTo>
                  <a:pt x="1978" y="1540"/>
                  <a:pt x="1975" y="1542"/>
                  <a:pt x="1971" y="1542"/>
                </a:cubicBezTo>
                <a:close/>
                <a:moveTo>
                  <a:pt x="104" y="1495"/>
                </a:moveTo>
                <a:cubicBezTo>
                  <a:pt x="101" y="1495"/>
                  <a:pt x="97" y="1492"/>
                  <a:pt x="95" y="1489"/>
                </a:cubicBezTo>
                <a:cubicBezTo>
                  <a:pt x="94" y="1486"/>
                  <a:pt x="94" y="1486"/>
                  <a:pt x="94" y="1486"/>
                </a:cubicBezTo>
                <a:cubicBezTo>
                  <a:pt x="92" y="1481"/>
                  <a:pt x="94" y="1475"/>
                  <a:pt x="99" y="1473"/>
                </a:cubicBezTo>
                <a:cubicBezTo>
                  <a:pt x="104" y="1471"/>
                  <a:pt x="110" y="1473"/>
                  <a:pt x="112" y="1478"/>
                </a:cubicBezTo>
                <a:cubicBezTo>
                  <a:pt x="113" y="1481"/>
                  <a:pt x="113" y="1481"/>
                  <a:pt x="113" y="1481"/>
                </a:cubicBezTo>
                <a:cubicBezTo>
                  <a:pt x="115" y="1486"/>
                  <a:pt x="113" y="1491"/>
                  <a:pt x="108" y="1494"/>
                </a:cubicBezTo>
                <a:cubicBezTo>
                  <a:pt x="107" y="1494"/>
                  <a:pt x="106" y="1495"/>
                  <a:pt x="104" y="1495"/>
                </a:cubicBezTo>
                <a:close/>
                <a:moveTo>
                  <a:pt x="1996" y="1492"/>
                </a:moveTo>
                <a:cubicBezTo>
                  <a:pt x="1994" y="1492"/>
                  <a:pt x="1993" y="1492"/>
                  <a:pt x="1992" y="1491"/>
                </a:cubicBezTo>
                <a:cubicBezTo>
                  <a:pt x="1987" y="1489"/>
                  <a:pt x="1985" y="1483"/>
                  <a:pt x="1987" y="1478"/>
                </a:cubicBezTo>
                <a:cubicBezTo>
                  <a:pt x="1988" y="1475"/>
                  <a:pt x="1988" y="1475"/>
                  <a:pt x="1988" y="1475"/>
                </a:cubicBezTo>
                <a:cubicBezTo>
                  <a:pt x="1990" y="1470"/>
                  <a:pt x="1996" y="1468"/>
                  <a:pt x="2001" y="1470"/>
                </a:cubicBezTo>
                <a:cubicBezTo>
                  <a:pt x="2006" y="1472"/>
                  <a:pt x="2008" y="1478"/>
                  <a:pt x="2006" y="1483"/>
                </a:cubicBezTo>
                <a:cubicBezTo>
                  <a:pt x="2005" y="1486"/>
                  <a:pt x="2005" y="1486"/>
                  <a:pt x="2005" y="1486"/>
                </a:cubicBezTo>
                <a:cubicBezTo>
                  <a:pt x="2003" y="1490"/>
                  <a:pt x="1999" y="1492"/>
                  <a:pt x="1996" y="1492"/>
                </a:cubicBezTo>
                <a:close/>
                <a:moveTo>
                  <a:pt x="83" y="1444"/>
                </a:moveTo>
                <a:cubicBezTo>
                  <a:pt x="79" y="1444"/>
                  <a:pt x="75" y="1442"/>
                  <a:pt x="74" y="1438"/>
                </a:cubicBezTo>
                <a:cubicBezTo>
                  <a:pt x="72" y="1435"/>
                  <a:pt x="72" y="1435"/>
                  <a:pt x="72" y="1435"/>
                </a:cubicBezTo>
                <a:cubicBezTo>
                  <a:pt x="70" y="1430"/>
                  <a:pt x="73" y="1424"/>
                  <a:pt x="78" y="1422"/>
                </a:cubicBezTo>
                <a:cubicBezTo>
                  <a:pt x="83" y="1420"/>
                  <a:pt x="88" y="1422"/>
                  <a:pt x="90" y="1427"/>
                </a:cubicBezTo>
                <a:cubicBezTo>
                  <a:pt x="92" y="1430"/>
                  <a:pt x="92" y="1430"/>
                  <a:pt x="92" y="1430"/>
                </a:cubicBezTo>
                <a:cubicBezTo>
                  <a:pt x="94" y="1435"/>
                  <a:pt x="91" y="1441"/>
                  <a:pt x="86" y="1443"/>
                </a:cubicBezTo>
                <a:cubicBezTo>
                  <a:pt x="85" y="1444"/>
                  <a:pt x="84" y="1444"/>
                  <a:pt x="83" y="1444"/>
                </a:cubicBezTo>
                <a:close/>
                <a:moveTo>
                  <a:pt x="2017" y="1441"/>
                </a:moveTo>
                <a:cubicBezTo>
                  <a:pt x="2016" y="1441"/>
                  <a:pt x="2015" y="1441"/>
                  <a:pt x="2014" y="1440"/>
                </a:cubicBezTo>
                <a:cubicBezTo>
                  <a:pt x="2009" y="1438"/>
                  <a:pt x="2006" y="1433"/>
                  <a:pt x="2008" y="1428"/>
                </a:cubicBezTo>
                <a:cubicBezTo>
                  <a:pt x="2009" y="1425"/>
                  <a:pt x="2009" y="1425"/>
                  <a:pt x="2009" y="1425"/>
                </a:cubicBezTo>
                <a:cubicBezTo>
                  <a:pt x="2011" y="1420"/>
                  <a:pt x="2017" y="1417"/>
                  <a:pt x="2022" y="1419"/>
                </a:cubicBezTo>
                <a:cubicBezTo>
                  <a:pt x="2027" y="1421"/>
                  <a:pt x="2030" y="1427"/>
                  <a:pt x="2028" y="1432"/>
                </a:cubicBezTo>
                <a:cubicBezTo>
                  <a:pt x="2026" y="1435"/>
                  <a:pt x="2026" y="1435"/>
                  <a:pt x="2026" y="1435"/>
                </a:cubicBezTo>
                <a:cubicBezTo>
                  <a:pt x="2025" y="1439"/>
                  <a:pt x="2021" y="1441"/>
                  <a:pt x="2017" y="1441"/>
                </a:cubicBezTo>
                <a:close/>
                <a:moveTo>
                  <a:pt x="64" y="1392"/>
                </a:moveTo>
                <a:cubicBezTo>
                  <a:pt x="59" y="1392"/>
                  <a:pt x="56" y="1389"/>
                  <a:pt x="54" y="1385"/>
                </a:cubicBezTo>
                <a:cubicBezTo>
                  <a:pt x="53" y="1382"/>
                  <a:pt x="53" y="1382"/>
                  <a:pt x="53" y="1382"/>
                </a:cubicBezTo>
                <a:cubicBezTo>
                  <a:pt x="52" y="1377"/>
                  <a:pt x="54" y="1372"/>
                  <a:pt x="59" y="1370"/>
                </a:cubicBezTo>
                <a:cubicBezTo>
                  <a:pt x="65" y="1368"/>
                  <a:pt x="70" y="1371"/>
                  <a:pt x="72" y="1376"/>
                </a:cubicBezTo>
                <a:cubicBezTo>
                  <a:pt x="73" y="1379"/>
                  <a:pt x="73" y="1379"/>
                  <a:pt x="73" y="1379"/>
                </a:cubicBezTo>
                <a:cubicBezTo>
                  <a:pt x="75" y="1384"/>
                  <a:pt x="72" y="1390"/>
                  <a:pt x="67" y="1391"/>
                </a:cubicBezTo>
                <a:cubicBezTo>
                  <a:pt x="66" y="1392"/>
                  <a:pt x="65" y="1392"/>
                  <a:pt x="64" y="1392"/>
                </a:cubicBezTo>
                <a:close/>
                <a:moveTo>
                  <a:pt x="2036" y="1389"/>
                </a:moveTo>
                <a:cubicBezTo>
                  <a:pt x="2035" y="1389"/>
                  <a:pt x="2034" y="1389"/>
                  <a:pt x="2033" y="1388"/>
                </a:cubicBezTo>
                <a:cubicBezTo>
                  <a:pt x="2028" y="1387"/>
                  <a:pt x="2025" y="1381"/>
                  <a:pt x="2027" y="1376"/>
                </a:cubicBezTo>
                <a:cubicBezTo>
                  <a:pt x="2028" y="1373"/>
                  <a:pt x="2028" y="1373"/>
                  <a:pt x="2028" y="1373"/>
                </a:cubicBezTo>
                <a:cubicBezTo>
                  <a:pt x="2030" y="1368"/>
                  <a:pt x="2035" y="1365"/>
                  <a:pt x="2040" y="1367"/>
                </a:cubicBezTo>
                <a:cubicBezTo>
                  <a:pt x="2046" y="1368"/>
                  <a:pt x="2048" y="1374"/>
                  <a:pt x="2047" y="1379"/>
                </a:cubicBezTo>
                <a:cubicBezTo>
                  <a:pt x="2046" y="1382"/>
                  <a:pt x="2046" y="1382"/>
                  <a:pt x="2046" y="1382"/>
                </a:cubicBezTo>
                <a:cubicBezTo>
                  <a:pt x="2044" y="1386"/>
                  <a:pt x="2040" y="1389"/>
                  <a:pt x="2036" y="1389"/>
                </a:cubicBezTo>
                <a:close/>
                <a:moveTo>
                  <a:pt x="47" y="1339"/>
                </a:moveTo>
                <a:cubicBezTo>
                  <a:pt x="43" y="1339"/>
                  <a:pt x="39" y="1336"/>
                  <a:pt x="38" y="1332"/>
                </a:cubicBezTo>
                <a:cubicBezTo>
                  <a:pt x="37" y="1329"/>
                  <a:pt x="37" y="1329"/>
                  <a:pt x="37" y="1329"/>
                </a:cubicBezTo>
                <a:cubicBezTo>
                  <a:pt x="36" y="1324"/>
                  <a:pt x="39" y="1318"/>
                  <a:pt x="44" y="1317"/>
                </a:cubicBezTo>
                <a:cubicBezTo>
                  <a:pt x="49" y="1315"/>
                  <a:pt x="54" y="1318"/>
                  <a:pt x="56" y="1324"/>
                </a:cubicBezTo>
                <a:cubicBezTo>
                  <a:pt x="57" y="1327"/>
                  <a:pt x="57" y="1327"/>
                  <a:pt x="57" y="1327"/>
                </a:cubicBezTo>
                <a:cubicBezTo>
                  <a:pt x="58" y="1332"/>
                  <a:pt x="55" y="1337"/>
                  <a:pt x="50" y="1339"/>
                </a:cubicBezTo>
                <a:cubicBezTo>
                  <a:pt x="49" y="1339"/>
                  <a:pt x="48" y="1339"/>
                  <a:pt x="47" y="1339"/>
                </a:cubicBezTo>
                <a:close/>
                <a:moveTo>
                  <a:pt x="2052" y="1336"/>
                </a:moveTo>
                <a:cubicBezTo>
                  <a:pt x="2052" y="1336"/>
                  <a:pt x="2051" y="1336"/>
                  <a:pt x="2050" y="1336"/>
                </a:cubicBezTo>
                <a:cubicBezTo>
                  <a:pt x="2045" y="1334"/>
                  <a:pt x="2042" y="1329"/>
                  <a:pt x="2043" y="1324"/>
                </a:cubicBezTo>
                <a:cubicBezTo>
                  <a:pt x="2044" y="1320"/>
                  <a:pt x="2044" y="1320"/>
                  <a:pt x="2044" y="1320"/>
                </a:cubicBezTo>
                <a:cubicBezTo>
                  <a:pt x="2045" y="1315"/>
                  <a:pt x="2051" y="1312"/>
                  <a:pt x="2056" y="1314"/>
                </a:cubicBezTo>
                <a:cubicBezTo>
                  <a:pt x="2061" y="1315"/>
                  <a:pt x="2064" y="1320"/>
                  <a:pt x="2063" y="1326"/>
                </a:cubicBezTo>
                <a:cubicBezTo>
                  <a:pt x="2062" y="1329"/>
                  <a:pt x="2062" y="1329"/>
                  <a:pt x="2062" y="1329"/>
                </a:cubicBezTo>
                <a:cubicBezTo>
                  <a:pt x="2061" y="1333"/>
                  <a:pt x="2057" y="1336"/>
                  <a:pt x="2052" y="1336"/>
                </a:cubicBezTo>
                <a:close/>
                <a:moveTo>
                  <a:pt x="34" y="1286"/>
                </a:moveTo>
                <a:cubicBezTo>
                  <a:pt x="29" y="1286"/>
                  <a:pt x="25" y="1282"/>
                  <a:pt x="24" y="1278"/>
                </a:cubicBezTo>
                <a:cubicBezTo>
                  <a:pt x="24" y="1275"/>
                  <a:pt x="24" y="1275"/>
                  <a:pt x="24" y="1275"/>
                </a:cubicBezTo>
                <a:cubicBezTo>
                  <a:pt x="23" y="1269"/>
                  <a:pt x="26" y="1264"/>
                  <a:pt x="31" y="1263"/>
                </a:cubicBezTo>
                <a:cubicBezTo>
                  <a:pt x="36" y="1262"/>
                  <a:pt x="42" y="1265"/>
                  <a:pt x="43" y="1270"/>
                </a:cubicBezTo>
                <a:cubicBezTo>
                  <a:pt x="43" y="1274"/>
                  <a:pt x="43" y="1274"/>
                  <a:pt x="43" y="1274"/>
                </a:cubicBezTo>
                <a:cubicBezTo>
                  <a:pt x="45" y="1279"/>
                  <a:pt x="41" y="1284"/>
                  <a:pt x="36" y="1285"/>
                </a:cubicBezTo>
                <a:cubicBezTo>
                  <a:pt x="35" y="1285"/>
                  <a:pt x="35" y="1286"/>
                  <a:pt x="34" y="1286"/>
                </a:cubicBezTo>
                <a:close/>
                <a:moveTo>
                  <a:pt x="2066" y="1282"/>
                </a:moveTo>
                <a:cubicBezTo>
                  <a:pt x="2065" y="1282"/>
                  <a:pt x="2064" y="1282"/>
                  <a:pt x="2064" y="1282"/>
                </a:cubicBezTo>
                <a:cubicBezTo>
                  <a:pt x="2058" y="1281"/>
                  <a:pt x="2055" y="1276"/>
                  <a:pt x="2056" y="1270"/>
                </a:cubicBezTo>
                <a:cubicBezTo>
                  <a:pt x="2057" y="1267"/>
                  <a:pt x="2057" y="1267"/>
                  <a:pt x="2057" y="1267"/>
                </a:cubicBezTo>
                <a:cubicBezTo>
                  <a:pt x="2058" y="1262"/>
                  <a:pt x="2063" y="1259"/>
                  <a:pt x="2068" y="1260"/>
                </a:cubicBezTo>
                <a:cubicBezTo>
                  <a:pt x="2074" y="1261"/>
                  <a:pt x="2077" y="1266"/>
                  <a:pt x="2076" y="1271"/>
                </a:cubicBezTo>
                <a:cubicBezTo>
                  <a:pt x="2075" y="1275"/>
                  <a:pt x="2075" y="1275"/>
                  <a:pt x="2075" y="1275"/>
                </a:cubicBezTo>
                <a:cubicBezTo>
                  <a:pt x="2074" y="1279"/>
                  <a:pt x="2070" y="1282"/>
                  <a:pt x="2066" y="1282"/>
                </a:cubicBezTo>
                <a:close/>
                <a:moveTo>
                  <a:pt x="23" y="1231"/>
                </a:moveTo>
                <a:cubicBezTo>
                  <a:pt x="19" y="1231"/>
                  <a:pt x="15" y="1228"/>
                  <a:pt x="14" y="1223"/>
                </a:cubicBezTo>
                <a:cubicBezTo>
                  <a:pt x="13" y="1220"/>
                  <a:pt x="13" y="1220"/>
                  <a:pt x="13" y="1220"/>
                </a:cubicBezTo>
                <a:cubicBezTo>
                  <a:pt x="12" y="1215"/>
                  <a:pt x="16" y="1210"/>
                  <a:pt x="21" y="1209"/>
                </a:cubicBezTo>
                <a:cubicBezTo>
                  <a:pt x="27" y="1208"/>
                  <a:pt x="32" y="1211"/>
                  <a:pt x="33" y="1217"/>
                </a:cubicBezTo>
                <a:cubicBezTo>
                  <a:pt x="33" y="1220"/>
                  <a:pt x="33" y="1220"/>
                  <a:pt x="33" y="1220"/>
                </a:cubicBezTo>
                <a:cubicBezTo>
                  <a:pt x="34" y="1225"/>
                  <a:pt x="30" y="1230"/>
                  <a:pt x="25" y="1231"/>
                </a:cubicBezTo>
                <a:cubicBezTo>
                  <a:pt x="24" y="1231"/>
                  <a:pt x="24" y="1231"/>
                  <a:pt x="23" y="1231"/>
                </a:cubicBezTo>
                <a:close/>
                <a:moveTo>
                  <a:pt x="2076" y="1228"/>
                </a:moveTo>
                <a:cubicBezTo>
                  <a:pt x="2075" y="1228"/>
                  <a:pt x="2075" y="1228"/>
                  <a:pt x="2074" y="1228"/>
                </a:cubicBezTo>
                <a:cubicBezTo>
                  <a:pt x="2069" y="1227"/>
                  <a:pt x="2065" y="1222"/>
                  <a:pt x="2066" y="1217"/>
                </a:cubicBezTo>
                <a:cubicBezTo>
                  <a:pt x="2067" y="1213"/>
                  <a:pt x="2067" y="1213"/>
                  <a:pt x="2067" y="1213"/>
                </a:cubicBezTo>
                <a:cubicBezTo>
                  <a:pt x="2068" y="1208"/>
                  <a:pt x="2073" y="1204"/>
                  <a:pt x="2078" y="1205"/>
                </a:cubicBezTo>
                <a:cubicBezTo>
                  <a:pt x="2083" y="1206"/>
                  <a:pt x="2087" y="1211"/>
                  <a:pt x="2086" y="1217"/>
                </a:cubicBezTo>
                <a:cubicBezTo>
                  <a:pt x="2086" y="1220"/>
                  <a:pt x="2086" y="1220"/>
                  <a:pt x="2086" y="1220"/>
                </a:cubicBezTo>
                <a:cubicBezTo>
                  <a:pt x="2085" y="1225"/>
                  <a:pt x="2081" y="1228"/>
                  <a:pt x="2076" y="1228"/>
                </a:cubicBezTo>
                <a:close/>
                <a:moveTo>
                  <a:pt x="16" y="1177"/>
                </a:moveTo>
                <a:cubicBezTo>
                  <a:pt x="11" y="1177"/>
                  <a:pt x="7" y="1173"/>
                  <a:pt x="6" y="1168"/>
                </a:cubicBezTo>
                <a:cubicBezTo>
                  <a:pt x="6" y="1165"/>
                  <a:pt x="6" y="1165"/>
                  <a:pt x="6" y="1165"/>
                </a:cubicBezTo>
                <a:cubicBezTo>
                  <a:pt x="5" y="1159"/>
                  <a:pt x="9" y="1154"/>
                  <a:pt x="14" y="1154"/>
                </a:cubicBezTo>
                <a:cubicBezTo>
                  <a:pt x="20" y="1153"/>
                  <a:pt x="25" y="1157"/>
                  <a:pt x="25" y="1162"/>
                </a:cubicBezTo>
                <a:cubicBezTo>
                  <a:pt x="26" y="1166"/>
                  <a:pt x="26" y="1166"/>
                  <a:pt x="26" y="1166"/>
                </a:cubicBezTo>
                <a:cubicBezTo>
                  <a:pt x="26" y="1171"/>
                  <a:pt x="22" y="1176"/>
                  <a:pt x="17" y="1176"/>
                </a:cubicBezTo>
                <a:cubicBezTo>
                  <a:pt x="17" y="1176"/>
                  <a:pt x="16" y="1177"/>
                  <a:pt x="16" y="1177"/>
                </a:cubicBezTo>
                <a:close/>
                <a:moveTo>
                  <a:pt x="2083" y="1173"/>
                </a:moveTo>
                <a:cubicBezTo>
                  <a:pt x="2083" y="1173"/>
                  <a:pt x="2083" y="1173"/>
                  <a:pt x="2082" y="1173"/>
                </a:cubicBezTo>
                <a:cubicBezTo>
                  <a:pt x="2077" y="1173"/>
                  <a:pt x="2073" y="1168"/>
                  <a:pt x="2074" y="1162"/>
                </a:cubicBezTo>
                <a:cubicBezTo>
                  <a:pt x="2074" y="1159"/>
                  <a:pt x="2074" y="1159"/>
                  <a:pt x="2074" y="1159"/>
                </a:cubicBezTo>
                <a:cubicBezTo>
                  <a:pt x="2075" y="1154"/>
                  <a:pt x="2079" y="1150"/>
                  <a:pt x="2085" y="1151"/>
                </a:cubicBezTo>
                <a:cubicBezTo>
                  <a:pt x="2090" y="1151"/>
                  <a:pt x="2094" y="1156"/>
                  <a:pt x="2093" y="1161"/>
                </a:cubicBezTo>
                <a:cubicBezTo>
                  <a:pt x="2093" y="1165"/>
                  <a:pt x="2093" y="1165"/>
                  <a:pt x="2093" y="1165"/>
                </a:cubicBezTo>
                <a:cubicBezTo>
                  <a:pt x="2092" y="1170"/>
                  <a:pt x="2088" y="1173"/>
                  <a:pt x="2083" y="1173"/>
                </a:cubicBezTo>
                <a:close/>
                <a:moveTo>
                  <a:pt x="11" y="1121"/>
                </a:moveTo>
                <a:cubicBezTo>
                  <a:pt x="6" y="1121"/>
                  <a:pt x="2" y="1117"/>
                  <a:pt x="1" y="1112"/>
                </a:cubicBezTo>
                <a:cubicBezTo>
                  <a:pt x="1" y="1109"/>
                  <a:pt x="1" y="1109"/>
                  <a:pt x="1" y="1109"/>
                </a:cubicBezTo>
                <a:cubicBezTo>
                  <a:pt x="1" y="1104"/>
                  <a:pt x="5" y="1099"/>
                  <a:pt x="10" y="1099"/>
                </a:cubicBezTo>
                <a:cubicBezTo>
                  <a:pt x="16" y="1099"/>
                  <a:pt x="20" y="1103"/>
                  <a:pt x="21" y="1108"/>
                </a:cubicBezTo>
                <a:cubicBezTo>
                  <a:pt x="21" y="1111"/>
                  <a:pt x="21" y="1111"/>
                  <a:pt x="21" y="1111"/>
                </a:cubicBezTo>
                <a:cubicBezTo>
                  <a:pt x="21" y="1116"/>
                  <a:pt x="17" y="1121"/>
                  <a:pt x="12" y="1121"/>
                </a:cubicBezTo>
                <a:cubicBezTo>
                  <a:pt x="12" y="1121"/>
                  <a:pt x="11" y="1121"/>
                  <a:pt x="11" y="1121"/>
                </a:cubicBezTo>
                <a:close/>
                <a:moveTo>
                  <a:pt x="2088" y="1118"/>
                </a:moveTo>
                <a:cubicBezTo>
                  <a:pt x="2088" y="1118"/>
                  <a:pt x="2087" y="1118"/>
                  <a:pt x="2087" y="1118"/>
                </a:cubicBezTo>
                <a:cubicBezTo>
                  <a:pt x="2082" y="1118"/>
                  <a:pt x="2078" y="1113"/>
                  <a:pt x="2078" y="1108"/>
                </a:cubicBezTo>
                <a:cubicBezTo>
                  <a:pt x="2078" y="1105"/>
                  <a:pt x="2078" y="1105"/>
                  <a:pt x="2078" y="1105"/>
                </a:cubicBezTo>
                <a:cubicBezTo>
                  <a:pt x="2079" y="1099"/>
                  <a:pt x="2083" y="1095"/>
                  <a:pt x="2089" y="1095"/>
                </a:cubicBezTo>
                <a:cubicBezTo>
                  <a:pt x="2094" y="1096"/>
                  <a:pt x="2098" y="1100"/>
                  <a:pt x="2098" y="1106"/>
                </a:cubicBezTo>
                <a:cubicBezTo>
                  <a:pt x="2098" y="1109"/>
                  <a:pt x="2098" y="1109"/>
                  <a:pt x="2098" y="1109"/>
                </a:cubicBezTo>
                <a:cubicBezTo>
                  <a:pt x="2097" y="1114"/>
                  <a:pt x="2093" y="1118"/>
                  <a:pt x="2088" y="1118"/>
                </a:cubicBezTo>
                <a:close/>
                <a:moveTo>
                  <a:pt x="9" y="1066"/>
                </a:moveTo>
                <a:cubicBezTo>
                  <a:pt x="4" y="1066"/>
                  <a:pt x="0" y="1062"/>
                  <a:pt x="0" y="1057"/>
                </a:cubicBezTo>
                <a:cubicBezTo>
                  <a:pt x="0" y="1053"/>
                  <a:pt x="0" y="1053"/>
                  <a:pt x="0" y="1053"/>
                </a:cubicBezTo>
                <a:cubicBezTo>
                  <a:pt x="0" y="1048"/>
                  <a:pt x="4" y="1043"/>
                  <a:pt x="9" y="1043"/>
                </a:cubicBezTo>
                <a:cubicBezTo>
                  <a:pt x="9" y="1043"/>
                  <a:pt x="9" y="1043"/>
                  <a:pt x="9" y="1043"/>
                </a:cubicBezTo>
                <a:cubicBezTo>
                  <a:pt x="15" y="1043"/>
                  <a:pt x="19" y="1048"/>
                  <a:pt x="19" y="1053"/>
                </a:cubicBezTo>
                <a:cubicBezTo>
                  <a:pt x="19" y="1056"/>
                  <a:pt x="19" y="1056"/>
                  <a:pt x="19" y="1056"/>
                </a:cubicBezTo>
                <a:cubicBezTo>
                  <a:pt x="19" y="1062"/>
                  <a:pt x="15" y="1066"/>
                  <a:pt x="9" y="1066"/>
                </a:cubicBezTo>
                <a:cubicBezTo>
                  <a:pt x="9" y="1066"/>
                  <a:pt x="9" y="1066"/>
                  <a:pt x="9" y="1066"/>
                </a:cubicBezTo>
                <a:close/>
                <a:moveTo>
                  <a:pt x="2089" y="1063"/>
                </a:moveTo>
                <a:cubicBezTo>
                  <a:pt x="2089" y="1063"/>
                  <a:pt x="2089" y="1063"/>
                  <a:pt x="2089" y="1063"/>
                </a:cubicBezTo>
                <a:cubicBezTo>
                  <a:pt x="2084" y="1063"/>
                  <a:pt x="2080" y="1058"/>
                  <a:pt x="2080" y="1053"/>
                </a:cubicBezTo>
                <a:cubicBezTo>
                  <a:pt x="2080" y="1050"/>
                  <a:pt x="2080" y="1050"/>
                  <a:pt x="2080" y="1050"/>
                </a:cubicBezTo>
                <a:cubicBezTo>
                  <a:pt x="2080" y="1048"/>
                  <a:pt x="2080" y="1046"/>
                  <a:pt x="2081" y="1045"/>
                </a:cubicBezTo>
                <a:cubicBezTo>
                  <a:pt x="2080" y="1044"/>
                  <a:pt x="2080" y="1042"/>
                  <a:pt x="2080" y="1040"/>
                </a:cubicBezTo>
                <a:cubicBezTo>
                  <a:pt x="2080" y="1037"/>
                  <a:pt x="2080" y="1037"/>
                  <a:pt x="2080" y="1037"/>
                </a:cubicBezTo>
                <a:cubicBezTo>
                  <a:pt x="2080" y="1031"/>
                  <a:pt x="2084" y="1027"/>
                  <a:pt x="2089" y="1027"/>
                </a:cubicBezTo>
                <a:cubicBezTo>
                  <a:pt x="2095" y="1027"/>
                  <a:pt x="2099" y="1031"/>
                  <a:pt x="2099" y="1037"/>
                </a:cubicBezTo>
                <a:cubicBezTo>
                  <a:pt x="2099" y="1040"/>
                  <a:pt x="2099" y="1040"/>
                  <a:pt x="2099" y="1040"/>
                </a:cubicBezTo>
                <a:cubicBezTo>
                  <a:pt x="2099" y="1042"/>
                  <a:pt x="2099" y="1043"/>
                  <a:pt x="2098" y="1045"/>
                </a:cubicBezTo>
                <a:cubicBezTo>
                  <a:pt x="2099" y="1046"/>
                  <a:pt x="2099" y="1048"/>
                  <a:pt x="2099" y="1050"/>
                </a:cubicBezTo>
                <a:cubicBezTo>
                  <a:pt x="2099" y="1053"/>
                  <a:pt x="2099" y="1053"/>
                  <a:pt x="2099" y="1053"/>
                </a:cubicBezTo>
                <a:cubicBezTo>
                  <a:pt x="2099" y="1059"/>
                  <a:pt x="2095" y="1063"/>
                  <a:pt x="2089" y="1063"/>
                </a:cubicBezTo>
                <a:close/>
                <a:moveTo>
                  <a:pt x="10" y="1011"/>
                </a:moveTo>
                <a:cubicBezTo>
                  <a:pt x="10" y="1011"/>
                  <a:pt x="10" y="1011"/>
                  <a:pt x="10" y="1011"/>
                </a:cubicBezTo>
                <a:cubicBezTo>
                  <a:pt x="5" y="1011"/>
                  <a:pt x="0" y="1006"/>
                  <a:pt x="1" y="1001"/>
                </a:cubicBezTo>
                <a:cubicBezTo>
                  <a:pt x="1" y="997"/>
                  <a:pt x="1" y="997"/>
                  <a:pt x="1" y="997"/>
                </a:cubicBezTo>
                <a:cubicBezTo>
                  <a:pt x="1" y="992"/>
                  <a:pt x="6" y="988"/>
                  <a:pt x="11" y="988"/>
                </a:cubicBezTo>
                <a:cubicBezTo>
                  <a:pt x="16" y="988"/>
                  <a:pt x="21" y="993"/>
                  <a:pt x="20" y="998"/>
                </a:cubicBezTo>
                <a:cubicBezTo>
                  <a:pt x="20" y="1002"/>
                  <a:pt x="20" y="1002"/>
                  <a:pt x="20" y="1002"/>
                </a:cubicBezTo>
                <a:cubicBezTo>
                  <a:pt x="20" y="1007"/>
                  <a:pt x="16" y="1011"/>
                  <a:pt x="10" y="1011"/>
                </a:cubicBezTo>
                <a:close/>
                <a:moveTo>
                  <a:pt x="2087" y="994"/>
                </a:moveTo>
                <a:cubicBezTo>
                  <a:pt x="2082" y="994"/>
                  <a:pt x="2078" y="990"/>
                  <a:pt x="2078" y="985"/>
                </a:cubicBezTo>
                <a:cubicBezTo>
                  <a:pt x="2078" y="982"/>
                  <a:pt x="2078" y="982"/>
                  <a:pt x="2078" y="982"/>
                </a:cubicBezTo>
                <a:cubicBezTo>
                  <a:pt x="2077" y="977"/>
                  <a:pt x="2081" y="972"/>
                  <a:pt x="2087" y="972"/>
                </a:cubicBezTo>
                <a:cubicBezTo>
                  <a:pt x="2092" y="971"/>
                  <a:pt x="2097" y="975"/>
                  <a:pt x="2097" y="981"/>
                </a:cubicBezTo>
                <a:cubicBezTo>
                  <a:pt x="2097" y="984"/>
                  <a:pt x="2097" y="984"/>
                  <a:pt x="2097" y="984"/>
                </a:cubicBezTo>
                <a:cubicBezTo>
                  <a:pt x="2098" y="990"/>
                  <a:pt x="2093" y="994"/>
                  <a:pt x="2088" y="994"/>
                </a:cubicBezTo>
                <a:cubicBezTo>
                  <a:pt x="2088" y="994"/>
                  <a:pt x="2088" y="994"/>
                  <a:pt x="2087" y="994"/>
                </a:cubicBezTo>
                <a:close/>
                <a:moveTo>
                  <a:pt x="14" y="956"/>
                </a:moveTo>
                <a:cubicBezTo>
                  <a:pt x="14" y="956"/>
                  <a:pt x="14" y="956"/>
                  <a:pt x="13" y="956"/>
                </a:cubicBezTo>
                <a:cubicBezTo>
                  <a:pt x="8" y="955"/>
                  <a:pt x="4" y="950"/>
                  <a:pt x="5" y="945"/>
                </a:cubicBezTo>
                <a:cubicBezTo>
                  <a:pt x="5" y="942"/>
                  <a:pt x="5" y="942"/>
                  <a:pt x="5" y="942"/>
                </a:cubicBezTo>
                <a:cubicBezTo>
                  <a:pt x="6" y="937"/>
                  <a:pt x="10" y="933"/>
                  <a:pt x="16" y="933"/>
                </a:cubicBezTo>
                <a:cubicBezTo>
                  <a:pt x="21" y="934"/>
                  <a:pt x="25" y="938"/>
                  <a:pt x="24" y="944"/>
                </a:cubicBezTo>
                <a:cubicBezTo>
                  <a:pt x="24" y="947"/>
                  <a:pt x="24" y="947"/>
                  <a:pt x="24" y="947"/>
                </a:cubicBezTo>
                <a:cubicBezTo>
                  <a:pt x="24" y="952"/>
                  <a:pt x="19" y="956"/>
                  <a:pt x="14" y="956"/>
                </a:cubicBezTo>
                <a:close/>
                <a:moveTo>
                  <a:pt x="2083" y="939"/>
                </a:moveTo>
                <a:cubicBezTo>
                  <a:pt x="2078" y="939"/>
                  <a:pt x="2073" y="936"/>
                  <a:pt x="2073" y="931"/>
                </a:cubicBezTo>
                <a:cubicBezTo>
                  <a:pt x="2073" y="928"/>
                  <a:pt x="2073" y="928"/>
                  <a:pt x="2073" y="928"/>
                </a:cubicBezTo>
                <a:cubicBezTo>
                  <a:pt x="2072" y="922"/>
                  <a:pt x="2076" y="917"/>
                  <a:pt x="2081" y="917"/>
                </a:cubicBezTo>
                <a:cubicBezTo>
                  <a:pt x="2086" y="916"/>
                  <a:pt x="2091" y="920"/>
                  <a:pt x="2092" y="925"/>
                </a:cubicBezTo>
                <a:cubicBezTo>
                  <a:pt x="2092" y="929"/>
                  <a:pt x="2092" y="929"/>
                  <a:pt x="2092" y="929"/>
                </a:cubicBezTo>
                <a:cubicBezTo>
                  <a:pt x="2093" y="934"/>
                  <a:pt x="2089" y="939"/>
                  <a:pt x="2084" y="939"/>
                </a:cubicBezTo>
                <a:cubicBezTo>
                  <a:pt x="2083" y="939"/>
                  <a:pt x="2083" y="939"/>
                  <a:pt x="2083" y="939"/>
                </a:cubicBezTo>
                <a:close/>
                <a:moveTo>
                  <a:pt x="21" y="901"/>
                </a:moveTo>
                <a:cubicBezTo>
                  <a:pt x="21" y="901"/>
                  <a:pt x="20" y="901"/>
                  <a:pt x="20" y="901"/>
                </a:cubicBezTo>
                <a:cubicBezTo>
                  <a:pt x="15" y="900"/>
                  <a:pt x="11" y="895"/>
                  <a:pt x="12" y="890"/>
                </a:cubicBezTo>
                <a:cubicBezTo>
                  <a:pt x="12" y="887"/>
                  <a:pt x="12" y="887"/>
                  <a:pt x="12" y="887"/>
                </a:cubicBezTo>
                <a:cubicBezTo>
                  <a:pt x="13" y="881"/>
                  <a:pt x="18" y="878"/>
                  <a:pt x="23" y="878"/>
                </a:cubicBezTo>
                <a:cubicBezTo>
                  <a:pt x="29" y="879"/>
                  <a:pt x="32" y="884"/>
                  <a:pt x="31" y="890"/>
                </a:cubicBezTo>
                <a:cubicBezTo>
                  <a:pt x="31" y="893"/>
                  <a:pt x="31" y="893"/>
                  <a:pt x="31" y="893"/>
                </a:cubicBezTo>
                <a:cubicBezTo>
                  <a:pt x="30" y="898"/>
                  <a:pt x="26" y="901"/>
                  <a:pt x="21" y="901"/>
                </a:cubicBezTo>
                <a:close/>
                <a:moveTo>
                  <a:pt x="2075" y="885"/>
                </a:moveTo>
                <a:cubicBezTo>
                  <a:pt x="2070" y="885"/>
                  <a:pt x="2066" y="881"/>
                  <a:pt x="2065" y="877"/>
                </a:cubicBezTo>
                <a:cubicBezTo>
                  <a:pt x="2065" y="873"/>
                  <a:pt x="2065" y="873"/>
                  <a:pt x="2065" y="873"/>
                </a:cubicBezTo>
                <a:cubicBezTo>
                  <a:pt x="2064" y="868"/>
                  <a:pt x="2067" y="863"/>
                  <a:pt x="2073" y="862"/>
                </a:cubicBezTo>
                <a:cubicBezTo>
                  <a:pt x="2078" y="861"/>
                  <a:pt x="2083" y="865"/>
                  <a:pt x="2084" y="870"/>
                </a:cubicBezTo>
                <a:cubicBezTo>
                  <a:pt x="2084" y="873"/>
                  <a:pt x="2084" y="873"/>
                  <a:pt x="2084" y="873"/>
                </a:cubicBezTo>
                <a:cubicBezTo>
                  <a:pt x="2085" y="878"/>
                  <a:pt x="2082" y="884"/>
                  <a:pt x="2076" y="884"/>
                </a:cubicBezTo>
                <a:cubicBezTo>
                  <a:pt x="2076" y="885"/>
                  <a:pt x="2075" y="885"/>
                  <a:pt x="2075" y="885"/>
                </a:cubicBezTo>
                <a:close/>
                <a:moveTo>
                  <a:pt x="31" y="847"/>
                </a:moveTo>
                <a:cubicBezTo>
                  <a:pt x="31" y="847"/>
                  <a:pt x="30" y="847"/>
                  <a:pt x="29" y="846"/>
                </a:cubicBezTo>
                <a:cubicBezTo>
                  <a:pt x="24" y="845"/>
                  <a:pt x="20" y="840"/>
                  <a:pt x="22" y="835"/>
                </a:cubicBezTo>
                <a:cubicBezTo>
                  <a:pt x="22" y="832"/>
                  <a:pt x="22" y="832"/>
                  <a:pt x="22" y="832"/>
                </a:cubicBezTo>
                <a:cubicBezTo>
                  <a:pt x="23" y="826"/>
                  <a:pt x="29" y="823"/>
                  <a:pt x="34" y="824"/>
                </a:cubicBezTo>
                <a:cubicBezTo>
                  <a:pt x="39" y="825"/>
                  <a:pt x="42" y="830"/>
                  <a:pt x="41" y="836"/>
                </a:cubicBezTo>
                <a:cubicBezTo>
                  <a:pt x="41" y="839"/>
                  <a:pt x="41" y="839"/>
                  <a:pt x="41" y="839"/>
                </a:cubicBezTo>
                <a:cubicBezTo>
                  <a:pt x="40" y="843"/>
                  <a:pt x="36" y="847"/>
                  <a:pt x="31" y="847"/>
                </a:cubicBezTo>
                <a:close/>
                <a:moveTo>
                  <a:pt x="2064" y="830"/>
                </a:moveTo>
                <a:cubicBezTo>
                  <a:pt x="2060" y="830"/>
                  <a:pt x="2056" y="827"/>
                  <a:pt x="2055" y="823"/>
                </a:cubicBezTo>
                <a:cubicBezTo>
                  <a:pt x="2054" y="820"/>
                  <a:pt x="2054" y="820"/>
                  <a:pt x="2054" y="820"/>
                </a:cubicBezTo>
                <a:cubicBezTo>
                  <a:pt x="2053" y="814"/>
                  <a:pt x="2056" y="809"/>
                  <a:pt x="2061" y="808"/>
                </a:cubicBezTo>
                <a:cubicBezTo>
                  <a:pt x="2067" y="807"/>
                  <a:pt x="2072" y="810"/>
                  <a:pt x="2073" y="815"/>
                </a:cubicBezTo>
                <a:cubicBezTo>
                  <a:pt x="2074" y="819"/>
                  <a:pt x="2074" y="819"/>
                  <a:pt x="2074" y="819"/>
                </a:cubicBezTo>
                <a:cubicBezTo>
                  <a:pt x="2075" y="824"/>
                  <a:pt x="2072" y="829"/>
                  <a:pt x="2066" y="830"/>
                </a:cubicBezTo>
                <a:cubicBezTo>
                  <a:pt x="2066" y="830"/>
                  <a:pt x="2065" y="830"/>
                  <a:pt x="2064" y="830"/>
                </a:cubicBezTo>
                <a:close/>
                <a:moveTo>
                  <a:pt x="44" y="793"/>
                </a:moveTo>
                <a:cubicBezTo>
                  <a:pt x="43" y="793"/>
                  <a:pt x="42" y="793"/>
                  <a:pt x="41" y="792"/>
                </a:cubicBezTo>
                <a:cubicBezTo>
                  <a:pt x="36" y="791"/>
                  <a:pt x="33" y="786"/>
                  <a:pt x="34" y="781"/>
                </a:cubicBezTo>
                <a:cubicBezTo>
                  <a:pt x="35" y="777"/>
                  <a:pt x="35" y="777"/>
                  <a:pt x="35" y="777"/>
                </a:cubicBezTo>
                <a:cubicBezTo>
                  <a:pt x="37" y="772"/>
                  <a:pt x="42" y="769"/>
                  <a:pt x="47" y="770"/>
                </a:cubicBezTo>
                <a:cubicBezTo>
                  <a:pt x="52" y="772"/>
                  <a:pt x="56" y="777"/>
                  <a:pt x="54" y="782"/>
                </a:cubicBezTo>
                <a:cubicBezTo>
                  <a:pt x="53" y="786"/>
                  <a:pt x="53" y="786"/>
                  <a:pt x="53" y="786"/>
                </a:cubicBezTo>
                <a:cubicBezTo>
                  <a:pt x="52" y="790"/>
                  <a:pt x="48" y="793"/>
                  <a:pt x="44" y="793"/>
                </a:cubicBezTo>
                <a:close/>
                <a:moveTo>
                  <a:pt x="2051" y="777"/>
                </a:moveTo>
                <a:cubicBezTo>
                  <a:pt x="2046" y="777"/>
                  <a:pt x="2042" y="774"/>
                  <a:pt x="2041" y="770"/>
                </a:cubicBezTo>
                <a:cubicBezTo>
                  <a:pt x="2040" y="767"/>
                  <a:pt x="2040" y="767"/>
                  <a:pt x="2040" y="767"/>
                </a:cubicBezTo>
                <a:cubicBezTo>
                  <a:pt x="2039" y="761"/>
                  <a:pt x="2042" y="756"/>
                  <a:pt x="2047" y="755"/>
                </a:cubicBezTo>
                <a:cubicBezTo>
                  <a:pt x="2052" y="753"/>
                  <a:pt x="2058" y="756"/>
                  <a:pt x="2059" y="761"/>
                </a:cubicBezTo>
                <a:cubicBezTo>
                  <a:pt x="2060" y="765"/>
                  <a:pt x="2060" y="765"/>
                  <a:pt x="2060" y="765"/>
                </a:cubicBezTo>
                <a:cubicBezTo>
                  <a:pt x="2061" y="770"/>
                  <a:pt x="2058" y="775"/>
                  <a:pt x="2053" y="777"/>
                </a:cubicBezTo>
                <a:cubicBezTo>
                  <a:pt x="2052" y="777"/>
                  <a:pt x="2051" y="777"/>
                  <a:pt x="2051" y="777"/>
                </a:cubicBezTo>
                <a:close/>
                <a:moveTo>
                  <a:pt x="59" y="740"/>
                </a:moveTo>
                <a:cubicBezTo>
                  <a:pt x="58" y="740"/>
                  <a:pt x="57" y="740"/>
                  <a:pt x="56" y="739"/>
                </a:cubicBezTo>
                <a:cubicBezTo>
                  <a:pt x="51" y="738"/>
                  <a:pt x="48" y="732"/>
                  <a:pt x="50" y="727"/>
                </a:cubicBezTo>
                <a:cubicBezTo>
                  <a:pt x="51" y="724"/>
                  <a:pt x="51" y="724"/>
                  <a:pt x="51" y="724"/>
                </a:cubicBezTo>
                <a:cubicBezTo>
                  <a:pt x="53" y="719"/>
                  <a:pt x="58" y="716"/>
                  <a:pt x="63" y="718"/>
                </a:cubicBezTo>
                <a:cubicBezTo>
                  <a:pt x="69" y="719"/>
                  <a:pt x="71" y="725"/>
                  <a:pt x="70" y="730"/>
                </a:cubicBezTo>
                <a:cubicBezTo>
                  <a:pt x="69" y="733"/>
                  <a:pt x="69" y="733"/>
                  <a:pt x="69" y="733"/>
                </a:cubicBezTo>
                <a:cubicBezTo>
                  <a:pt x="67" y="737"/>
                  <a:pt x="64" y="740"/>
                  <a:pt x="59" y="740"/>
                </a:cubicBezTo>
                <a:close/>
                <a:moveTo>
                  <a:pt x="2034" y="724"/>
                </a:moveTo>
                <a:cubicBezTo>
                  <a:pt x="2030" y="724"/>
                  <a:pt x="2026" y="722"/>
                  <a:pt x="2025" y="717"/>
                </a:cubicBezTo>
                <a:cubicBezTo>
                  <a:pt x="2024" y="714"/>
                  <a:pt x="2024" y="714"/>
                  <a:pt x="2024" y="714"/>
                </a:cubicBezTo>
                <a:cubicBezTo>
                  <a:pt x="2022" y="709"/>
                  <a:pt x="2025" y="704"/>
                  <a:pt x="2030" y="702"/>
                </a:cubicBezTo>
                <a:cubicBezTo>
                  <a:pt x="2035" y="700"/>
                  <a:pt x="2041" y="703"/>
                  <a:pt x="2042" y="708"/>
                </a:cubicBezTo>
                <a:cubicBezTo>
                  <a:pt x="2043" y="711"/>
                  <a:pt x="2043" y="711"/>
                  <a:pt x="2043" y="711"/>
                </a:cubicBezTo>
                <a:cubicBezTo>
                  <a:pt x="2045" y="716"/>
                  <a:pt x="2042" y="722"/>
                  <a:pt x="2037" y="724"/>
                </a:cubicBezTo>
                <a:cubicBezTo>
                  <a:pt x="2036" y="724"/>
                  <a:pt x="2035" y="724"/>
                  <a:pt x="2034" y="724"/>
                </a:cubicBezTo>
                <a:close/>
                <a:moveTo>
                  <a:pt x="78" y="688"/>
                </a:moveTo>
                <a:cubicBezTo>
                  <a:pt x="77" y="688"/>
                  <a:pt x="75" y="687"/>
                  <a:pt x="74" y="687"/>
                </a:cubicBezTo>
                <a:cubicBezTo>
                  <a:pt x="69" y="685"/>
                  <a:pt x="67" y="679"/>
                  <a:pt x="69" y="674"/>
                </a:cubicBezTo>
                <a:cubicBezTo>
                  <a:pt x="70" y="671"/>
                  <a:pt x="70" y="671"/>
                  <a:pt x="70" y="671"/>
                </a:cubicBezTo>
                <a:cubicBezTo>
                  <a:pt x="72" y="666"/>
                  <a:pt x="78" y="664"/>
                  <a:pt x="83" y="666"/>
                </a:cubicBezTo>
                <a:cubicBezTo>
                  <a:pt x="88" y="668"/>
                  <a:pt x="90" y="673"/>
                  <a:pt x="88" y="678"/>
                </a:cubicBezTo>
                <a:cubicBezTo>
                  <a:pt x="87" y="681"/>
                  <a:pt x="87" y="681"/>
                  <a:pt x="87" y="681"/>
                </a:cubicBezTo>
                <a:cubicBezTo>
                  <a:pt x="85" y="685"/>
                  <a:pt x="82" y="688"/>
                  <a:pt x="78" y="688"/>
                </a:cubicBezTo>
                <a:close/>
                <a:moveTo>
                  <a:pt x="2015" y="672"/>
                </a:moveTo>
                <a:cubicBezTo>
                  <a:pt x="2011" y="672"/>
                  <a:pt x="2007" y="670"/>
                  <a:pt x="2006" y="666"/>
                </a:cubicBezTo>
                <a:cubicBezTo>
                  <a:pt x="2005" y="663"/>
                  <a:pt x="2005" y="663"/>
                  <a:pt x="2005" y="663"/>
                </a:cubicBezTo>
                <a:cubicBezTo>
                  <a:pt x="2003" y="658"/>
                  <a:pt x="2005" y="653"/>
                  <a:pt x="2010" y="650"/>
                </a:cubicBezTo>
                <a:cubicBezTo>
                  <a:pt x="2015" y="648"/>
                  <a:pt x="2021" y="651"/>
                  <a:pt x="2023" y="656"/>
                </a:cubicBezTo>
                <a:cubicBezTo>
                  <a:pt x="2024" y="659"/>
                  <a:pt x="2024" y="659"/>
                  <a:pt x="2024" y="659"/>
                </a:cubicBezTo>
                <a:cubicBezTo>
                  <a:pt x="2026" y="664"/>
                  <a:pt x="2024" y="670"/>
                  <a:pt x="2019" y="672"/>
                </a:cubicBezTo>
                <a:cubicBezTo>
                  <a:pt x="2017" y="672"/>
                  <a:pt x="2016" y="672"/>
                  <a:pt x="2015" y="672"/>
                </a:cubicBezTo>
                <a:close/>
                <a:moveTo>
                  <a:pt x="99" y="636"/>
                </a:moveTo>
                <a:cubicBezTo>
                  <a:pt x="98" y="636"/>
                  <a:pt x="96" y="636"/>
                  <a:pt x="95" y="636"/>
                </a:cubicBezTo>
                <a:cubicBezTo>
                  <a:pt x="90" y="633"/>
                  <a:pt x="88" y="628"/>
                  <a:pt x="90" y="623"/>
                </a:cubicBezTo>
                <a:cubicBezTo>
                  <a:pt x="91" y="620"/>
                  <a:pt x="91" y="620"/>
                  <a:pt x="91" y="620"/>
                </a:cubicBezTo>
                <a:cubicBezTo>
                  <a:pt x="94" y="615"/>
                  <a:pt x="99" y="613"/>
                  <a:pt x="104" y="615"/>
                </a:cubicBezTo>
                <a:cubicBezTo>
                  <a:pt x="109" y="617"/>
                  <a:pt x="111" y="623"/>
                  <a:pt x="109" y="628"/>
                </a:cubicBezTo>
                <a:cubicBezTo>
                  <a:pt x="108" y="631"/>
                  <a:pt x="108" y="631"/>
                  <a:pt x="108" y="631"/>
                </a:cubicBezTo>
                <a:cubicBezTo>
                  <a:pt x="106" y="634"/>
                  <a:pt x="103" y="636"/>
                  <a:pt x="99" y="636"/>
                </a:cubicBezTo>
                <a:close/>
                <a:moveTo>
                  <a:pt x="1993" y="622"/>
                </a:moveTo>
                <a:cubicBezTo>
                  <a:pt x="1989" y="622"/>
                  <a:pt x="1986" y="620"/>
                  <a:pt x="1984" y="616"/>
                </a:cubicBezTo>
                <a:cubicBezTo>
                  <a:pt x="1983" y="613"/>
                  <a:pt x="1983" y="613"/>
                  <a:pt x="1983" y="613"/>
                </a:cubicBezTo>
                <a:cubicBezTo>
                  <a:pt x="1981" y="608"/>
                  <a:pt x="1983" y="602"/>
                  <a:pt x="1988" y="600"/>
                </a:cubicBezTo>
                <a:cubicBezTo>
                  <a:pt x="1992" y="598"/>
                  <a:pt x="1998" y="600"/>
                  <a:pt x="2001" y="605"/>
                </a:cubicBezTo>
                <a:cubicBezTo>
                  <a:pt x="2002" y="608"/>
                  <a:pt x="2002" y="608"/>
                  <a:pt x="2002" y="608"/>
                </a:cubicBezTo>
                <a:cubicBezTo>
                  <a:pt x="2004" y="613"/>
                  <a:pt x="2002" y="619"/>
                  <a:pt x="1997" y="621"/>
                </a:cubicBezTo>
                <a:cubicBezTo>
                  <a:pt x="1996" y="621"/>
                  <a:pt x="1994" y="622"/>
                  <a:pt x="1993" y="622"/>
                </a:cubicBezTo>
                <a:close/>
                <a:moveTo>
                  <a:pt x="123" y="586"/>
                </a:moveTo>
                <a:cubicBezTo>
                  <a:pt x="121" y="586"/>
                  <a:pt x="120" y="586"/>
                  <a:pt x="119" y="585"/>
                </a:cubicBezTo>
                <a:cubicBezTo>
                  <a:pt x="114" y="583"/>
                  <a:pt x="112" y="577"/>
                  <a:pt x="114" y="572"/>
                </a:cubicBezTo>
                <a:cubicBezTo>
                  <a:pt x="116" y="569"/>
                  <a:pt x="116" y="569"/>
                  <a:pt x="116" y="569"/>
                </a:cubicBezTo>
                <a:cubicBezTo>
                  <a:pt x="118" y="565"/>
                  <a:pt x="124" y="563"/>
                  <a:pt x="129" y="565"/>
                </a:cubicBezTo>
                <a:cubicBezTo>
                  <a:pt x="134" y="568"/>
                  <a:pt x="136" y="573"/>
                  <a:pt x="133" y="578"/>
                </a:cubicBezTo>
                <a:cubicBezTo>
                  <a:pt x="132" y="581"/>
                  <a:pt x="132" y="581"/>
                  <a:pt x="132" y="581"/>
                </a:cubicBezTo>
                <a:cubicBezTo>
                  <a:pt x="130" y="584"/>
                  <a:pt x="126" y="586"/>
                  <a:pt x="123" y="586"/>
                </a:cubicBezTo>
                <a:close/>
                <a:moveTo>
                  <a:pt x="1968" y="572"/>
                </a:moveTo>
                <a:cubicBezTo>
                  <a:pt x="1965" y="572"/>
                  <a:pt x="1962" y="570"/>
                  <a:pt x="1960" y="567"/>
                </a:cubicBezTo>
                <a:cubicBezTo>
                  <a:pt x="1958" y="564"/>
                  <a:pt x="1958" y="564"/>
                  <a:pt x="1958" y="564"/>
                </a:cubicBezTo>
                <a:cubicBezTo>
                  <a:pt x="1956" y="560"/>
                  <a:pt x="1958" y="554"/>
                  <a:pt x="1962" y="551"/>
                </a:cubicBezTo>
                <a:cubicBezTo>
                  <a:pt x="1967" y="549"/>
                  <a:pt x="1973" y="550"/>
                  <a:pt x="1976" y="555"/>
                </a:cubicBezTo>
                <a:cubicBezTo>
                  <a:pt x="1977" y="558"/>
                  <a:pt x="1977" y="558"/>
                  <a:pt x="1977" y="558"/>
                </a:cubicBezTo>
                <a:cubicBezTo>
                  <a:pt x="1980" y="563"/>
                  <a:pt x="1978" y="569"/>
                  <a:pt x="1973" y="571"/>
                </a:cubicBezTo>
                <a:cubicBezTo>
                  <a:pt x="1972" y="572"/>
                  <a:pt x="1970" y="572"/>
                  <a:pt x="1968" y="572"/>
                </a:cubicBezTo>
                <a:close/>
                <a:moveTo>
                  <a:pt x="149" y="538"/>
                </a:moveTo>
                <a:cubicBezTo>
                  <a:pt x="148" y="538"/>
                  <a:pt x="146" y="537"/>
                  <a:pt x="145" y="537"/>
                </a:cubicBezTo>
                <a:cubicBezTo>
                  <a:pt x="140" y="534"/>
                  <a:pt x="138" y="528"/>
                  <a:pt x="141" y="523"/>
                </a:cubicBezTo>
                <a:cubicBezTo>
                  <a:pt x="143" y="520"/>
                  <a:pt x="143" y="520"/>
                  <a:pt x="143" y="520"/>
                </a:cubicBezTo>
                <a:cubicBezTo>
                  <a:pt x="145" y="516"/>
                  <a:pt x="151" y="514"/>
                  <a:pt x="156" y="517"/>
                </a:cubicBezTo>
                <a:cubicBezTo>
                  <a:pt x="161" y="520"/>
                  <a:pt x="162" y="526"/>
                  <a:pt x="160" y="530"/>
                </a:cubicBezTo>
                <a:cubicBezTo>
                  <a:pt x="158" y="533"/>
                  <a:pt x="158" y="533"/>
                  <a:pt x="158" y="533"/>
                </a:cubicBezTo>
                <a:cubicBezTo>
                  <a:pt x="156" y="536"/>
                  <a:pt x="153" y="538"/>
                  <a:pt x="149" y="538"/>
                </a:cubicBezTo>
                <a:close/>
                <a:moveTo>
                  <a:pt x="1941" y="524"/>
                </a:moveTo>
                <a:cubicBezTo>
                  <a:pt x="1938" y="524"/>
                  <a:pt x="1935" y="523"/>
                  <a:pt x="1933" y="520"/>
                </a:cubicBezTo>
                <a:cubicBezTo>
                  <a:pt x="1931" y="517"/>
                  <a:pt x="1931" y="517"/>
                  <a:pt x="1931" y="517"/>
                </a:cubicBezTo>
                <a:cubicBezTo>
                  <a:pt x="1928" y="512"/>
                  <a:pt x="1930" y="506"/>
                  <a:pt x="1935" y="503"/>
                </a:cubicBezTo>
                <a:cubicBezTo>
                  <a:pt x="1939" y="501"/>
                  <a:pt x="1945" y="502"/>
                  <a:pt x="1948" y="507"/>
                </a:cubicBezTo>
                <a:cubicBezTo>
                  <a:pt x="1950" y="510"/>
                  <a:pt x="1950" y="510"/>
                  <a:pt x="1950" y="510"/>
                </a:cubicBezTo>
                <a:cubicBezTo>
                  <a:pt x="1952" y="514"/>
                  <a:pt x="1951" y="520"/>
                  <a:pt x="1946" y="523"/>
                </a:cubicBezTo>
                <a:cubicBezTo>
                  <a:pt x="1945" y="524"/>
                  <a:pt x="1943" y="524"/>
                  <a:pt x="1941" y="524"/>
                </a:cubicBezTo>
                <a:close/>
                <a:moveTo>
                  <a:pt x="179" y="491"/>
                </a:moveTo>
                <a:cubicBezTo>
                  <a:pt x="177" y="491"/>
                  <a:pt x="175" y="490"/>
                  <a:pt x="173" y="489"/>
                </a:cubicBezTo>
                <a:cubicBezTo>
                  <a:pt x="169" y="486"/>
                  <a:pt x="167" y="480"/>
                  <a:pt x="170" y="476"/>
                </a:cubicBezTo>
                <a:cubicBezTo>
                  <a:pt x="172" y="473"/>
                  <a:pt x="172" y="473"/>
                  <a:pt x="172" y="473"/>
                </a:cubicBezTo>
                <a:cubicBezTo>
                  <a:pt x="175" y="468"/>
                  <a:pt x="181" y="467"/>
                  <a:pt x="186" y="470"/>
                </a:cubicBezTo>
                <a:cubicBezTo>
                  <a:pt x="190" y="473"/>
                  <a:pt x="191" y="479"/>
                  <a:pt x="188" y="484"/>
                </a:cubicBezTo>
                <a:cubicBezTo>
                  <a:pt x="187" y="486"/>
                  <a:pt x="187" y="486"/>
                  <a:pt x="187" y="486"/>
                </a:cubicBezTo>
                <a:cubicBezTo>
                  <a:pt x="185" y="489"/>
                  <a:pt x="182" y="491"/>
                  <a:pt x="179" y="491"/>
                </a:cubicBezTo>
                <a:close/>
                <a:moveTo>
                  <a:pt x="1912" y="478"/>
                </a:moveTo>
                <a:cubicBezTo>
                  <a:pt x="1908" y="478"/>
                  <a:pt x="1905" y="476"/>
                  <a:pt x="1903" y="473"/>
                </a:cubicBezTo>
                <a:cubicBezTo>
                  <a:pt x="1902" y="471"/>
                  <a:pt x="1902" y="471"/>
                  <a:pt x="1902" y="471"/>
                </a:cubicBezTo>
                <a:cubicBezTo>
                  <a:pt x="1899" y="466"/>
                  <a:pt x="1900" y="460"/>
                  <a:pt x="1904" y="457"/>
                </a:cubicBezTo>
                <a:cubicBezTo>
                  <a:pt x="1909" y="454"/>
                  <a:pt x="1915" y="455"/>
                  <a:pt x="1918" y="460"/>
                </a:cubicBezTo>
                <a:cubicBezTo>
                  <a:pt x="1920" y="463"/>
                  <a:pt x="1920" y="463"/>
                  <a:pt x="1920" y="463"/>
                </a:cubicBezTo>
                <a:cubicBezTo>
                  <a:pt x="1923" y="467"/>
                  <a:pt x="1921" y="473"/>
                  <a:pt x="1917" y="476"/>
                </a:cubicBezTo>
                <a:cubicBezTo>
                  <a:pt x="1915" y="477"/>
                  <a:pt x="1913" y="478"/>
                  <a:pt x="1912" y="478"/>
                </a:cubicBezTo>
                <a:close/>
                <a:moveTo>
                  <a:pt x="210" y="445"/>
                </a:moveTo>
                <a:cubicBezTo>
                  <a:pt x="208" y="445"/>
                  <a:pt x="206" y="445"/>
                  <a:pt x="204" y="443"/>
                </a:cubicBezTo>
                <a:cubicBezTo>
                  <a:pt x="200" y="440"/>
                  <a:pt x="199" y="434"/>
                  <a:pt x="202" y="430"/>
                </a:cubicBezTo>
                <a:cubicBezTo>
                  <a:pt x="204" y="427"/>
                  <a:pt x="204" y="427"/>
                  <a:pt x="204" y="427"/>
                </a:cubicBezTo>
                <a:cubicBezTo>
                  <a:pt x="207" y="423"/>
                  <a:pt x="213" y="422"/>
                  <a:pt x="218" y="425"/>
                </a:cubicBezTo>
                <a:cubicBezTo>
                  <a:pt x="222" y="428"/>
                  <a:pt x="223" y="434"/>
                  <a:pt x="220" y="439"/>
                </a:cubicBezTo>
                <a:cubicBezTo>
                  <a:pt x="218" y="441"/>
                  <a:pt x="218" y="441"/>
                  <a:pt x="218" y="441"/>
                </a:cubicBezTo>
                <a:cubicBezTo>
                  <a:pt x="216" y="444"/>
                  <a:pt x="213" y="445"/>
                  <a:pt x="210" y="445"/>
                </a:cubicBezTo>
                <a:close/>
                <a:moveTo>
                  <a:pt x="1879" y="433"/>
                </a:moveTo>
                <a:cubicBezTo>
                  <a:pt x="1877" y="433"/>
                  <a:pt x="1874" y="431"/>
                  <a:pt x="1872" y="429"/>
                </a:cubicBezTo>
                <a:cubicBezTo>
                  <a:pt x="1870" y="426"/>
                  <a:pt x="1870" y="426"/>
                  <a:pt x="1870" y="426"/>
                </a:cubicBezTo>
                <a:cubicBezTo>
                  <a:pt x="1866" y="422"/>
                  <a:pt x="1867" y="416"/>
                  <a:pt x="1872" y="413"/>
                </a:cubicBezTo>
                <a:cubicBezTo>
                  <a:pt x="1876" y="409"/>
                  <a:pt x="1882" y="410"/>
                  <a:pt x="1885" y="415"/>
                </a:cubicBezTo>
                <a:cubicBezTo>
                  <a:pt x="1887" y="417"/>
                  <a:pt x="1887" y="417"/>
                  <a:pt x="1887" y="417"/>
                </a:cubicBezTo>
                <a:cubicBezTo>
                  <a:pt x="1890" y="421"/>
                  <a:pt x="1890" y="428"/>
                  <a:pt x="1885" y="431"/>
                </a:cubicBezTo>
                <a:cubicBezTo>
                  <a:pt x="1884" y="432"/>
                  <a:pt x="1882" y="433"/>
                  <a:pt x="1879" y="433"/>
                </a:cubicBezTo>
                <a:close/>
                <a:moveTo>
                  <a:pt x="244" y="402"/>
                </a:moveTo>
                <a:cubicBezTo>
                  <a:pt x="242" y="402"/>
                  <a:pt x="240" y="401"/>
                  <a:pt x="238" y="399"/>
                </a:cubicBezTo>
                <a:cubicBezTo>
                  <a:pt x="234" y="396"/>
                  <a:pt x="233" y="390"/>
                  <a:pt x="236" y="386"/>
                </a:cubicBezTo>
                <a:cubicBezTo>
                  <a:pt x="238" y="383"/>
                  <a:pt x="238" y="383"/>
                  <a:pt x="238" y="383"/>
                </a:cubicBezTo>
                <a:cubicBezTo>
                  <a:pt x="242" y="379"/>
                  <a:pt x="248" y="378"/>
                  <a:pt x="252" y="382"/>
                </a:cubicBezTo>
                <a:cubicBezTo>
                  <a:pt x="256" y="385"/>
                  <a:pt x="257" y="391"/>
                  <a:pt x="254" y="396"/>
                </a:cubicBezTo>
                <a:cubicBezTo>
                  <a:pt x="251" y="398"/>
                  <a:pt x="251" y="398"/>
                  <a:pt x="251" y="398"/>
                </a:cubicBezTo>
                <a:cubicBezTo>
                  <a:pt x="250" y="400"/>
                  <a:pt x="247" y="402"/>
                  <a:pt x="244" y="402"/>
                </a:cubicBezTo>
                <a:close/>
                <a:moveTo>
                  <a:pt x="1845" y="390"/>
                </a:moveTo>
                <a:cubicBezTo>
                  <a:pt x="1842" y="390"/>
                  <a:pt x="1839" y="388"/>
                  <a:pt x="1837" y="386"/>
                </a:cubicBezTo>
                <a:cubicBezTo>
                  <a:pt x="1835" y="384"/>
                  <a:pt x="1835" y="384"/>
                  <a:pt x="1835" y="384"/>
                </a:cubicBezTo>
                <a:cubicBezTo>
                  <a:pt x="1832" y="380"/>
                  <a:pt x="1832" y="373"/>
                  <a:pt x="1837" y="370"/>
                </a:cubicBezTo>
                <a:cubicBezTo>
                  <a:pt x="1841" y="366"/>
                  <a:pt x="1847" y="367"/>
                  <a:pt x="1850" y="371"/>
                </a:cubicBezTo>
                <a:cubicBezTo>
                  <a:pt x="1852" y="374"/>
                  <a:pt x="1852" y="374"/>
                  <a:pt x="1852" y="374"/>
                </a:cubicBezTo>
                <a:cubicBezTo>
                  <a:pt x="1856" y="378"/>
                  <a:pt x="1855" y="384"/>
                  <a:pt x="1851" y="387"/>
                </a:cubicBezTo>
                <a:cubicBezTo>
                  <a:pt x="1849" y="389"/>
                  <a:pt x="1847" y="390"/>
                  <a:pt x="1845" y="390"/>
                </a:cubicBezTo>
                <a:close/>
                <a:moveTo>
                  <a:pt x="280" y="360"/>
                </a:moveTo>
                <a:cubicBezTo>
                  <a:pt x="278" y="360"/>
                  <a:pt x="275" y="359"/>
                  <a:pt x="273" y="357"/>
                </a:cubicBezTo>
                <a:cubicBezTo>
                  <a:pt x="269" y="354"/>
                  <a:pt x="269" y="347"/>
                  <a:pt x="273" y="343"/>
                </a:cubicBezTo>
                <a:cubicBezTo>
                  <a:pt x="275" y="341"/>
                  <a:pt x="275" y="341"/>
                  <a:pt x="275" y="341"/>
                </a:cubicBezTo>
                <a:cubicBezTo>
                  <a:pt x="279" y="337"/>
                  <a:pt x="285" y="337"/>
                  <a:pt x="289" y="340"/>
                </a:cubicBezTo>
                <a:cubicBezTo>
                  <a:pt x="293" y="344"/>
                  <a:pt x="293" y="350"/>
                  <a:pt x="289" y="354"/>
                </a:cubicBezTo>
                <a:cubicBezTo>
                  <a:pt x="287" y="357"/>
                  <a:pt x="287" y="357"/>
                  <a:pt x="287" y="357"/>
                </a:cubicBezTo>
                <a:cubicBezTo>
                  <a:pt x="285" y="359"/>
                  <a:pt x="283" y="360"/>
                  <a:pt x="280" y="360"/>
                </a:cubicBezTo>
                <a:close/>
                <a:moveTo>
                  <a:pt x="1808" y="348"/>
                </a:moveTo>
                <a:cubicBezTo>
                  <a:pt x="1806" y="348"/>
                  <a:pt x="1803" y="347"/>
                  <a:pt x="1801" y="345"/>
                </a:cubicBezTo>
                <a:cubicBezTo>
                  <a:pt x="1799" y="343"/>
                  <a:pt x="1799" y="343"/>
                  <a:pt x="1799" y="343"/>
                </a:cubicBezTo>
                <a:cubicBezTo>
                  <a:pt x="1795" y="339"/>
                  <a:pt x="1795" y="333"/>
                  <a:pt x="1799" y="329"/>
                </a:cubicBezTo>
                <a:cubicBezTo>
                  <a:pt x="1803" y="325"/>
                  <a:pt x="1809" y="326"/>
                  <a:pt x="1813" y="330"/>
                </a:cubicBezTo>
                <a:cubicBezTo>
                  <a:pt x="1815" y="332"/>
                  <a:pt x="1815" y="332"/>
                  <a:pt x="1815" y="332"/>
                </a:cubicBezTo>
                <a:cubicBezTo>
                  <a:pt x="1819" y="336"/>
                  <a:pt x="1819" y="342"/>
                  <a:pt x="1815" y="346"/>
                </a:cubicBezTo>
                <a:cubicBezTo>
                  <a:pt x="1813" y="347"/>
                  <a:pt x="1811" y="348"/>
                  <a:pt x="1808" y="348"/>
                </a:cubicBezTo>
                <a:close/>
                <a:moveTo>
                  <a:pt x="318" y="320"/>
                </a:moveTo>
                <a:cubicBezTo>
                  <a:pt x="316" y="320"/>
                  <a:pt x="313" y="319"/>
                  <a:pt x="311" y="317"/>
                </a:cubicBezTo>
                <a:cubicBezTo>
                  <a:pt x="308" y="313"/>
                  <a:pt x="308" y="307"/>
                  <a:pt x="311" y="303"/>
                </a:cubicBezTo>
                <a:cubicBezTo>
                  <a:pt x="314" y="301"/>
                  <a:pt x="314" y="301"/>
                  <a:pt x="314" y="301"/>
                </a:cubicBezTo>
                <a:cubicBezTo>
                  <a:pt x="318" y="297"/>
                  <a:pt x="324" y="297"/>
                  <a:pt x="328" y="301"/>
                </a:cubicBezTo>
                <a:cubicBezTo>
                  <a:pt x="331" y="305"/>
                  <a:pt x="331" y="311"/>
                  <a:pt x="327" y="315"/>
                </a:cubicBezTo>
                <a:cubicBezTo>
                  <a:pt x="325" y="317"/>
                  <a:pt x="325" y="317"/>
                  <a:pt x="325" y="317"/>
                </a:cubicBezTo>
                <a:cubicBezTo>
                  <a:pt x="323" y="319"/>
                  <a:pt x="321" y="320"/>
                  <a:pt x="318" y="320"/>
                </a:cubicBezTo>
                <a:close/>
                <a:moveTo>
                  <a:pt x="1769" y="309"/>
                </a:moveTo>
                <a:cubicBezTo>
                  <a:pt x="1767" y="309"/>
                  <a:pt x="1765" y="308"/>
                  <a:pt x="1763" y="306"/>
                </a:cubicBezTo>
                <a:cubicBezTo>
                  <a:pt x="1760" y="304"/>
                  <a:pt x="1760" y="304"/>
                  <a:pt x="1760" y="304"/>
                </a:cubicBezTo>
                <a:cubicBezTo>
                  <a:pt x="1756" y="300"/>
                  <a:pt x="1756" y="294"/>
                  <a:pt x="1760" y="290"/>
                </a:cubicBezTo>
                <a:cubicBezTo>
                  <a:pt x="1764" y="286"/>
                  <a:pt x="1770" y="286"/>
                  <a:pt x="1774" y="290"/>
                </a:cubicBezTo>
                <a:cubicBezTo>
                  <a:pt x="1776" y="292"/>
                  <a:pt x="1776" y="292"/>
                  <a:pt x="1776" y="292"/>
                </a:cubicBezTo>
                <a:cubicBezTo>
                  <a:pt x="1780" y="296"/>
                  <a:pt x="1780" y="302"/>
                  <a:pt x="1776" y="306"/>
                </a:cubicBezTo>
                <a:cubicBezTo>
                  <a:pt x="1775" y="308"/>
                  <a:pt x="1772" y="309"/>
                  <a:pt x="1769" y="309"/>
                </a:cubicBezTo>
                <a:close/>
                <a:moveTo>
                  <a:pt x="359" y="282"/>
                </a:moveTo>
                <a:cubicBezTo>
                  <a:pt x="356" y="282"/>
                  <a:pt x="353" y="281"/>
                  <a:pt x="351" y="279"/>
                </a:cubicBezTo>
                <a:cubicBezTo>
                  <a:pt x="348" y="275"/>
                  <a:pt x="348" y="269"/>
                  <a:pt x="352" y="265"/>
                </a:cubicBezTo>
                <a:cubicBezTo>
                  <a:pt x="355" y="263"/>
                  <a:pt x="355" y="263"/>
                  <a:pt x="355" y="263"/>
                </a:cubicBezTo>
                <a:cubicBezTo>
                  <a:pt x="359" y="259"/>
                  <a:pt x="365" y="260"/>
                  <a:pt x="368" y="264"/>
                </a:cubicBezTo>
                <a:cubicBezTo>
                  <a:pt x="372" y="268"/>
                  <a:pt x="372" y="274"/>
                  <a:pt x="368" y="277"/>
                </a:cubicBezTo>
                <a:cubicBezTo>
                  <a:pt x="365" y="280"/>
                  <a:pt x="365" y="280"/>
                  <a:pt x="365" y="280"/>
                </a:cubicBezTo>
                <a:cubicBezTo>
                  <a:pt x="363" y="281"/>
                  <a:pt x="361" y="282"/>
                  <a:pt x="359" y="282"/>
                </a:cubicBezTo>
                <a:close/>
                <a:moveTo>
                  <a:pt x="1729" y="272"/>
                </a:moveTo>
                <a:cubicBezTo>
                  <a:pt x="1726" y="272"/>
                  <a:pt x="1724" y="271"/>
                  <a:pt x="1722" y="269"/>
                </a:cubicBezTo>
                <a:cubicBezTo>
                  <a:pt x="1720" y="267"/>
                  <a:pt x="1720" y="267"/>
                  <a:pt x="1720" y="267"/>
                </a:cubicBezTo>
                <a:cubicBezTo>
                  <a:pt x="1716" y="264"/>
                  <a:pt x="1715" y="258"/>
                  <a:pt x="1719" y="254"/>
                </a:cubicBezTo>
                <a:cubicBezTo>
                  <a:pt x="1722" y="250"/>
                  <a:pt x="1728" y="249"/>
                  <a:pt x="1732" y="253"/>
                </a:cubicBezTo>
                <a:cubicBezTo>
                  <a:pt x="1735" y="255"/>
                  <a:pt x="1735" y="255"/>
                  <a:pt x="1735" y="255"/>
                </a:cubicBezTo>
                <a:cubicBezTo>
                  <a:pt x="1739" y="258"/>
                  <a:pt x="1739" y="264"/>
                  <a:pt x="1736" y="268"/>
                </a:cubicBezTo>
                <a:cubicBezTo>
                  <a:pt x="1734" y="271"/>
                  <a:pt x="1731" y="272"/>
                  <a:pt x="1729" y="272"/>
                </a:cubicBezTo>
                <a:close/>
                <a:moveTo>
                  <a:pt x="401" y="246"/>
                </a:moveTo>
                <a:cubicBezTo>
                  <a:pt x="398" y="246"/>
                  <a:pt x="395" y="245"/>
                  <a:pt x="393" y="243"/>
                </a:cubicBezTo>
                <a:cubicBezTo>
                  <a:pt x="390" y="239"/>
                  <a:pt x="391" y="232"/>
                  <a:pt x="395" y="229"/>
                </a:cubicBezTo>
                <a:cubicBezTo>
                  <a:pt x="397" y="227"/>
                  <a:pt x="397" y="227"/>
                  <a:pt x="397" y="227"/>
                </a:cubicBezTo>
                <a:cubicBezTo>
                  <a:pt x="402" y="224"/>
                  <a:pt x="408" y="224"/>
                  <a:pt x="411" y="229"/>
                </a:cubicBezTo>
                <a:cubicBezTo>
                  <a:pt x="414" y="233"/>
                  <a:pt x="414" y="239"/>
                  <a:pt x="409" y="242"/>
                </a:cubicBezTo>
                <a:cubicBezTo>
                  <a:pt x="407" y="244"/>
                  <a:pt x="407" y="244"/>
                  <a:pt x="407" y="244"/>
                </a:cubicBezTo>
                <a:cubicBezTo>
                  <a:pt x="405" y="246"/>
                  <a:pt x="403" y="246"/>
                  <a:pt x="401" y="246"/>
                </a:cubicBezTo>
                <a:close/>
                <a:moveTo>
                  <a:pt x="1686" y="237"/>
                </a:moveTo>
                <a:cubicBezTo>
                  <a:pt x="1684" y="237"/>
                  <a:pt x="1682" y="236"/>
                  <a:pt x="1680" y="235"/>
                </a:cubicBezTo>
                <a:cubicBezTo>
                  <a:pt x="1677" y="233"/>
                  <a:pt x="1677" y="233"/>
                  <a:pt x="1677" y="233"/>
                </a:cubicBezTo>
                <a:cubicBezTo>
                  <a:pt x="1673" y="230"/>
                  <a:pt x="1672" y="223"/>
                  <a:pt x="1675" y="219"/>
                </a:cubicBezTo>
                <a:cubicBezTo>
                  <a:pt x="1679" y="215"/>
                  <a:pt x="1685" y="214"/>
                  <a:pt x="1689" y="217"/>
                </a:cubicBezTo>
                <a:cubicBezTo>
                  <a:pt x="1692" y="219"/>
                  <a:pt x="1692" y="219"/>
                  <a:pt x="1692" y="219"/>
                </a:cubicBezTo>
                <a:cubicBezTo>
                  <a:pt x="1696" y="223"/>
                  <a:pt x="1697" y="229"/>
                  <a:pt x="1693" y="233"/>
                </a:cubicBezTo>
                <a:cubicBezTo>
                  <a:pt x="1691" y="236"/>
                  <a:pt x="1689" y="237"/>
                  <a:pt x="1686" y="237"/>
                </a:cubicBezTo>
                <a:close/>
                <a:moveTo>
                  <a:pt x="445" y="213"/>
                </a:moveTo>
                <a:cubicBezTo>
                  <a:pt x="442" y="213"/>
                  <a:pt x="439" y="212"/>
                  <a:pt x="437" y="209"/>
                </a:cubicBezTo>
                <a:cubicBezTo>
                  <a:pt x="434" y="205"/>
                  <a:pt x="435" y="199"/>
                  <a:pt x="439" y="195"/>
                </a:cubicBezTo>
                <a:cubicBezTo>
                  <a:pt x="442" y="194"/>
                  <a:pt x="442" y="194"/>
                  <a:pt x="442" y="194"/>
                </a:cubicBezTo>
                <a:cubicBezTo>
                  <a:pt x="446" y="190"/>
                  <a:pt x="452" y="191"/>
                  <a:pt x="456" y="196"/>
                </a:cubicBezTo>
                <a:cubicBezTo>
                  <a:pt x="459" y="200"/>
                  <a:pt x="458" y="206"/>
                  <a:pt x="453" y="209"/>
                </a:cubicBezTo>
                <a:cubicBezTo>
                  <a:pt x="451" y="211"/>
                  <a:pt x="451" y="211"/>
                  <a:pt x="451" y="211"/>
                </a:cubicBezTo>
                <a:cubicBezTo>
                  <a:pt x="449" y="213"/>
                  <a:pt x="447" y="213"/>
                  <a:pt x="445" y="213"/>
                </a:cubicBezTo>
                <a:close/>
                <a:moveTo>
                  <a:pt x="1641" y="204"/>
                </a:moveTo>
                <a:cubicBezTo>
                  <a:pt x="1639" y="204"/>
                  <a:pt x="1637" y="204"/>
                  <a:pt x="1636" y="202"/>
                </a:cubicBezTo>
                <a:cubicBezTo>
                  <a:pt x="1633" y="201"/>
                  <a:pt x="1633" y="201"/>
                  <a:pt x="1633" y="201"/>
                </a:cubicBezTo>
                <a:cubicBezTo>
                  <a:pt x="1628" y="198"/>
                  <a:pt x="1627" y="191"/>
                  <a:pt x="1630" y="187"/>
                </a:cubicBezTo>
                <a:cubicBezTo>
                  <a:pt x="1633" y="183"/>
                  <a:pt x="1639" y="181"/>
                  <a:pt x="1644" y="184"/>
                </a:cubicBezTo>
                <a:cubicBezTo>
                  <a:pt x="1647" y="186"/>
                  <a:pt x="1647" y="186"/>
                  <a:pt x="1647" y="186"/>
                </a:cubicBezTo>
                <a:cubicBezTo>
                  <a:pt x="1651" y="189"/>
                  <a:pt x="1652" y="195"/>
                  <a:pt x="1649" y="200"/>
                </a:cubicBezTo>
                <a:cubicBezTo>
                  <a:pt x="1647" y="203"/>
                  <a:pt x="1644" y="204"/>
                  <a:pt x="1641" y="204"/>
                </a:cubicBezTo>
                <a:close/>
                <a:moveTo>
                  <a:pt x="491" y="182"/>
                </a:moveTo>
                <a:cubicBezTo>
                  <a:pt x="487" y="182"/>
                  <a:pt x="484" y="181"/>
                  <a:pt x="482" y="178"/>
                </a:cubicBezTo>
                <a:cubicBezTo>
                  <a:pt x="480" y="173"/>
                  <a:pt x="481" y="167"/>
                  <a:pt x="485" y="164"/>
                </a:cubicBezTo>
                <a:cubicBezTo>
                  <a:pt x="488" y="162"/>
                  <a:pt x="488" y="162"/>
                  <a:pt x="488" y="162"/>
                </a:cubicBezTo>
                <a:cubicBezTo>
                  <a:pt x="493" y="160"/>
                  <a:pt x="499" y="161"/>
                  <a:pt x="502" y="166"/>
                </a:cubicBezTo>
                <a:cubicBezTo>
                  <a:pt x="505" y="170"/>
                  <a:pt x="503" y="176"/>
                  <a:pt x="499" y="179"/>
                </a:cubicBezTo>
                <a:cubicBezTo>
                  <a:pt x="496" y="181"/>
                  <a:pt x="496" y="181"/>
                  <a:pt x="496" y="181"/>
                </a:cubicBezTo>
                <a:cubicBezTo>
                  <a:pt x="494" y="182"/>
                  <a:pt x="492" y="182"/>
                  <a:pt x="491" y="182"/>
                </a:cubicBezTo>
                <a:close/>
                <a:moveTo>
                  <a:pt x="1595" y="174"/>
                </a:moveTo>
                <a:cubicBezTo>
                  <a:pt x="1593" y="174"/>
                  <a:pt x="1591" y="173"/>
                  <a:pt x="1590" y="172"/>
                </a:cubicBezTo>
                <a:cubicBezTo>
                  <a:pt x="1587" y="171"/>
                  <a:pt x="1587" y="171"/>
                  <a:pt x="1587" y="171"/>
                </a:cubicBezTo>
                <a:cubicBezTo>
                  <a:pt x="1582" y="168"/>
                  <a:pt x="1581" y="162"/>
                  <a:pt x="1584" y="157"/>
                </a:cubicBezTo>
                <a:cubicBezTo>
                  <a:pt x="1587" y="153"/>
                  <a:pt x="1593" y="151"/>
                  <a:pt x="1597" y="154"/>
                </a:cubicBezTo>
                <a:cubicBezTo>
                  <a:pt x="1600" y="156"/>
                  <a:pt x="1600" y="156"/>
                  <a:pt x="1600" y="156"/>
                </a:cubicBezTo>
                <a:cubicBezTo>
                  <a:pt x="1605" y="159"/>
                  <a:pt x="1606" y="165"/>
                  <a:pt x="1603" y="169"/>
                </a:cubicBezTo>
                <a:cubicBezTo>
                  <a:pt x="1601" y="172"/>
                  <a:pt x="1598" y="174"/>
                  <a:pt x="1595" y="174"/>
                </a:cubicBezTo>
                <a:close/>
                <a:moveTo>
                  <a:pt x="538" y="154"/>
                </a:moveTo>
                <a:cubicBezTo>
                  <a:pt x="535" y="154"/>
                  <a:pt x="531" y="152"/>
                  <a:pt x="529" y="149"/>
                </a:cubicBezTo>
                <a:cubicBezTo>
                  <a:pt x="527" y="144"/>
                  <a:pt x="528" y="138"/>
                  <a:pt x="533" y="136"/>
                </a:cubicBezTo>
                <a:cubicBezTo>
                  <a:pt x="536" y="134"/>
                  <a:pt x="536" y="134"/>
                  <a:pt x="536" y="134"/>
                </a:cubicBezTo>
                <a:cubicBezTo>
                  <a:pt x="541" y="131"/>
                  <a:pt x="547" y="133"/>
                  <a:pt x="549" y="138"/>
                </a:cubicBezTo>
                <a:cubicBezTo>
                  <a:pt x="552" y="142"/>
                  <a:pt x="550" y="148"/>
                  <a:pt x="546" y="151"/>
                </a:cubicBezTo>
                <a:cubicBezTo>
                  <a:pt x="543" y="153"/>
                  <a:pt x="543" y="153"/>
                  <a:pt x="543" y="153"/>
                </a:cubicBezTo>
                <a:cubicBezTo>
                  <a:pt x="541" y="153"/>
                  <a:pt x="540" y="154"/>
                  <a:pt x="538" y="154"/>
                </a:cubicBezTo>
                <a:close/>
                <a:moveTo>
                  <a:pt x="1547" y="146"/>
                </a:moveTo>
                <a:cubicBezTo>
                  <a:pt x="1545" y="146"/>
                  <a:pt x="1544" y="146"/>
                  <a:pt x="1542" y="145"/>
                </a:cubicBezTo>
                <a:cubicBezTo>
                  <a:pt x="1539" y="143"/>
                  <a:pt x="1539" y="143"/>
                  <a:pt x="1539" y="143"/>
                </a:cubicBezTo>
                <a:cubicBezTo>
                  <a:pt x="1535" y="141"/>
                  <a:pt x="1533" y="135"/>
                  <a:pt x="1536" y="130"/>
                </a:cubicBezTo>
                <a:cubicBezTo>
                  <a:pt x="1538" y="125"/>
                  <a:pt x="1544" y="124"/>
                  <a:pt x="1549" y="126"/>
                </a:cubicBezTo>
                <a:cubicBezTo>
                  <a:pt x="1552" y="128"/>
                  <a:pt x="1552" y="128"/>
                  <a:pt x="1552" y="128"/>
                </a:cubicBezTo>
                <a:cubicBezTo>
                  <a:pt x="1556" y="130"/>
                  <a:pt x="1558" y="136"/>
                  <a:pt x="1556" y="141"/>
                </a:cubicBezTo>
                <a:cubicBezTo>
                  <a:pt x="1554" y="144"/>
                  <a:pt x="1550" y="146"/>
                  <a:pt x="1547" y="146"/>
                </a:cubicBezTo>
                <a:close/>
                <a:moveTo>
                  <a:pt x="587" y="128"/>
                </a:moveTo>
                <a:cubicBezTo>
                  <a:pt x="583" y="128"/>
                  <a:pt x="580" y="126"/>
                  <a:pt x="578" y="122"/>
                </a:cubicBezTo>
                <a:cubicBezTo>
                  <a:pt x="576" y="118"/>
                  <a:pt x="578" y="112"/>
                  <a:pt x="582" y="109"/>
                </a:cubicBezTo>
                <a:cubicBezTo>
                  <a:pt x="585" y="108"/>
                  <a:pt x="585" y="108"/>
                  <a:pt x="585" y="108"/>
                </a:cubicBezTo>
                <a:cubicBezTo>
                  <a:pt x="590" y="106"/>
                  <a:pt x="596" y="108"/>
                  <a:pt x="598" y="112"/>
                </a:cubicBezTo>
                <a:cubicBezTo>
                  <a:pt x="601" y="117"/>
                  <a:pt x="599" y="123"/>
                  <a:pt x="594" y="125"/>
                </a:cubicBezTo>
                <a:cubicBezTo>
                  <a:pt x="591" y="127"/>
                  <a:pt x="591" y="127"/>
                  <a:pt x="591" y="127"/>
                </a:cubicBezTo>
                <a:cubicBezTo>
                  <a:pt x="590" y="128"/>
                  <a:pt x="588" y="128"/>
                  <a:pt x="587" y="128"/>
                </a:cubicBezTo>
                <a:close/>
                <a:moveTo>
                  <a:pt x="1498" y="121"/>
                </a:moveTo>
                <a:cubicBezTo>
                  <a:pt x="1496" y="121"/>
                  <a:pt x="1495" y="121"/>
                  <a:pt x="1493" y="120"/>
                </a:cubicBezTo>
                <a:cubicBezTo>
                  <a:pt x="1491" y="119"/>
                  <a:pt x="1491" y="119"/>
                  <a:pt x="1491" y="119"/>
                </a:cubicBezTo>
                <a:cubicBezTo>
                  <a:pt x="1486" y="116"/>
                  <a:pt x="1484" y="110"/>
                  <a:pt x="1486" y="106"/>
                </a:cubicBezTo>
                <a:cubicBezTo>
                  <a:pt x="1488" y="101"/>
                  <a:pt x="1494" y="99"/>
                  <a:pt x="1499" y="101"/>
                </a:cubicBezTo>
                <a:cubicBezTo>
                  <a:pt x="1502" y="102"/>
                  <a:pt x="1502" y="102"/>
                  <a:pt x="1502" y="102"/>
                </a:cubicBezTo>
                <a:cubicBezTo>
                  <a:pt x="1507" y="105"/>
                  <a:pt x="1509" y="110"/>
                  <a:pt x="1506" y="115"/>
                </a:cubicBezTo>
                <a:cubicBezTo>
                  <a:pt x="1505" y="119"/>
                  <a:pt x="1501" y="121"/>
                  <a:pt x="1498" y="121"/>
                </a:cubicBezTo>
                <a:close/>
                <a:moveTo>
                  <a:pt x="637" y="105"/>
                </a:moveTo>
                <a:cubicBezTo>
                  <a:pt x="633" y="105"/>
                  <a:pt x="629" y="102"/>
                  <a:pt x="628" y="99"/>
                </a:cubicBezTo>
                <a:cubicBezTo>
                  <a:pt x="626" y="94"/>
                  <a:pt x="628" y="88"/>
                  <a:pt x="633" y="86"/>
                </a:cubicBezTo>
                <a:cubicBezTo>
                  <a:pt x="636" y="85"/>
                  <a:pt x="636" y="85"/>
                  <a:pt x="636" y="85"/>
                </a:cubicBezTo>
                <a:cubicBezTo>
                  <a:pt x="641" y="82"/>
                  <a:pt x="647" y="85"/>
                  <a:pt x="649" y="90"/>
                </a:cubicBezTo>
                <a:cubicBezTo>
                  <a:pt x="651" y="95"/>
                  <a:pt x="649" y="100"/>
                  <a:pt x="644" y="103"/>
                </a:cubicBezTo>
                <a:cubicBezTo>
                  <a:pt x="641" y="104"/>
                  <a:pt x="641" y="104"/>
                  <a:pt x="641" y="104"/>
                </a:cubicBezTo>
                <a:cubicBezTo>
                  <a:pt x="639" y="104"/>
                  <a:pt x="638" y="105"/>
                  <a:pt x="637" y="105"/>
                </a:cubicBezTo>
                <a:close/>
                <a:moveTo>
                  <a:pt x="1447" y="98"/>
                </a:moveTo>
                <a:cubicBezTo>
                  <a:pt x="1446" y="98"/>
                  <a:pt x="1445" y="98"/>
                  <a:pt x="1443" y="98"/>
                </a:cubicBezTo>
                <a:cubicBezTo>
                  <a:pt x="1440" y="96"/>
                  <a:pt x="1440" y="96"/>
                  <a:pt x="1440" y="96"/>
                </a:cubicBezTo>
                <a:cubicBezTo>
                  <a:pt x="1435" y="94"/>
                  <a:pt x="1433" y="89"/>
                  <a:pt x="1435" y="84"/>
                </a:cubicBezTo>
                <a:cubicBezTo>
                  <a:pt x="1437" y="79"/>
                  <a:pt x="1443" y="76"/>
                  <a:pt x="1448" y="78"/>
                </a:cubicBezTo>
                <a:cubicBezTo>
                  <a:pt x="1451" y="80"/>
                  <a:pt x="1451" y="80"/>
                  <a:pt x="1451" y="80"/>
                </a:cubicBezTo>
                <a:cubicBezTo>
                  <a:pt x="1456" y="82"/>
                  <a:pt x="1458" y="87"/>
                  <a:pt x="1456" y="92"/>
                </a:cubicBezTo>
                <a:cubicBezTo>
                  <a:pt x="1455" y="96"/>
                  <a:pt x="1451" y="98"/>
                  <a:pt x="1447" y="98"/>
                </a:cubicBezTo>
                <a:close/>
                <a:moveTo>
                  <a:pt x="688" y="84"/>
                </a:moveTo>
                <a:cubicBezTo>
                  <a:pt x="684" y="84"/>
                  <a:pt x="680" y="82"/>
                  <a:pt x="679" y="78"/>
                </a:cubicBezTo>
                <a:cubicBezTo>
                  <a:pt x="677" y="73"/>
                  <a:pt x="679" y="67"/>
                  <a:pt x="685" y="65"/>
                </a:cubicBezTo>
                <a:cubicBezTo>
                  <a:pt x="688" y="64"/>
                  <a:pt x="688" y="64"/>
                  <a:pt x="688" y="64"/>
                </a:cubicBezTo>
                <a:cubicBezTo>
                  <a:pt x="693" y="62"/>
                  <a:pt x="698" y="65"/>
                  <a:pt x="700" y="70"/>
                </a:cubicBezTo>
                <a:cubicBezTo>
                  <a:pt x="702" y="75"/>
                  <a:pt x="699" y="81"/>
                  <a:pt x="694" y="82"/>
                </a:cubicBezTo>
                <a:cubicBezTo>
                  <a:pt x="691" y="83"/>
                  <a:pt x="691" y="83"/>
                  <a:pt x="691" y="83"/>
                </a:cubicBezTo>
                <a:cubicBezTo>
                  <a:pt x="690" y="84"/>
                  <a:pt x="689" y="84"/>
                  <a:pt x="688" y="84"/>
                </a:cubicBezTo>
                <a:close/>
                <a:moveTo>
                  <a:pt x="1395" y="78"/>
                </a:moveTo>
                <a:cubicBezTo>
                  <a:pt x="1394" y="78"/>
                  <a:pt x="1393" y="78"/>
                  <a:pt x="1392" y="78"/>
                </a:cubicBezTo>
                <a:cubicBezTo>
                  <a:pt x="1389" y="77"/>
                  <a:pt x="1389" y="77"/>
                  <a:pt x="1389" y="77"/>
                </a:cubicBezTo>
                <a:cubicBezTo>
                  <a:pt x="1384" y="75"/>
                  <a:pt x="1381" y="70"/>
                  <a:pt x="1383" y="64"/>
                </a:cubicBezTo>
                <a:cubicBezTo>
                  <a:pt x="1385" y="59"/>
                  <a:pt x="1390" y="57"/>
                  <a:pt x="1396" y="58"/>
                </a:cubicBezTo>
                <a:cubicBezTo>
                  <a:pt x="1399" y="60"/>
                  <a:pt x="1399" y="60"/>
                  <a:pt x="1399" y="60"/>
                </a:cubicBezTo>
                <a:cubicBezTo>
                  <a:pt x="1404" y="61"/>
                  <a:pt x="1406" y="67"/>
                  <a:pt x="1405" y="72"/>
                </a:cubicBezTo>
                <a:cubicBezTo>
                  <a:pt x="1403" y="76"/>
                  <a:pt x="1399" y="78"/>
                  <a:pt x="1395" y="78"/>
                </a:cubicBezTo>
                <a:close/>
                <a:moveTo>
                  <a:pt x="740" y="66"/>
                </a:moveTo>
                <a:cubicBezTo>
                  <a:pt x="736" y="66"/>
                  <a:pt x="732" y="64"/>
                  <a:pt x="731" y="59"/>
                </a:cubicBezTo>
                <a:cubicBezTo>
                  <a:pt x="729" y="54"/>
                  <a:pt x="732" y="49"/>
                  <a:pt x="737" y="47"/>
                </a:cubicBezTo>
                <a:cubicBezTo>
                  <a:pt x="740" y="46"/>
                  <a:pt x="740" y="46"/>
                  <a:pt x="740" y="46"/>
                </a:cubicBezTo>
                <a:cubicBezTo>
                  <a:pt x="746" y="45"/>
                  <a:pt x="751" y="48"/>
                  <a:pt x="753" y="53"/>
                </a:cubicBezTo>
                <a:cubicBezTo>
                  <a:pt x="754" y="58"/>
                  <a:pt x="751" y="63"/>
                  <a:pt x="746" y="65"/>
                </a:cubicBezTo>
                <a:cubicBezTo>
                  <a:pt x="743" y="66"/>
                  <a:pt x="743" y="66"/>
                  <a:pt x="743" y="66"/>
                </a:cubicBezTo>
                <a:cubicBezTo>
                  <a:pt x="742" y="66"/>
                  <a:pt x="741" y="66"/>
                  <a:pt x="740" y="66"/>
                </a:cubicBezTo>
                <a:close/>
                <a:moveTo>
                  <a:pt x="1343" y="62"/>
                </a:moveTo>
                <a:cubicBezTo>
                  <a:pt x="1342" y="62"/>
                  <a:pt x="1341" y="61"/>
                  <a:pt x="1340" y="61"/>
                </a:cubicBezTo>
                <a:cubicBezTo>
                  <a:pt x="1337" y="60"/>
                  <a:pt x="1337" y="60"/>
                  <a:pt x="1337" y="60"/>
                </a:cubicBezTo>
                <a:cubicBezTo>
                  <a:pt x="1332" y="59"/>
                  <a:pt x="1329" y="53"/>
                  <a:pt x="1330" y="48"/>
                </a:cubicBezTo>
                <a:cubicBezTo>
                  <a:pt x="1332" y="43"/>
                  <a:pt x="1337" y="40"/>
                  <a:pt x="1342" y="41"/>
                </a:cubicBezTo>
                <a:cubicBezTo>
                  <a:pt x="1345" y="42"/>
                  <a:pt x="1345" y="42"/>
                  <a:pt x="1345" y="42"/>
                </a:cubicBezTo>
                <a:cubicBezTo>
                  <a:pt x="1351" y="44"/>
                  <a:pt x="1354" y="49"/>
                  <a:pt x="1352" y="54"/>
                </a:cubicBezTo>
                <a:cubicBezTo>
                  <a:pt x="1351" y="59"/>
                  <a:pt x="1347" y="62"/>
                  <a:pt x="1343" y="62"/>
                </a:cubicBezTo>
                <a:close/>
                <a:moveTo>
                  <a:pt x="793" y="51"/>
                </a:moveTo>
                <a:cubicBezTo>
                  <a:pt x="789" y="51"/>
                  <a:pt x="785" y="48"/>
                  <a:pt x="784" y="44"/>
                </a:cubicBezTo>
                <a:cubicBezTo>
                  <a:pt x="783" y="39"/>
                  <a:pt x="786" y="33"/>
                  <a:pt x="791" y="32"/>
                </a:cubicBezTo>
                <a:cubicBezTo>
                  <a:pt x="794" y="31"/>
                  <a:pt x="794" y="31"/>
                  <a:pt x="794" y="31"/>
                </a:cubicBezTo>
                <a:cubicBezTo>
                  <a:pt x="799" y="30"/>
                  <a:pt x="805" y="33"/>
                  <a:pt x="806" y="38"/>
                </a:cubicBezTo>
                <a:cubicBezTo>
                  <a:pt x="807" y="44"/>
                  <a:pt x="804" y="49"/>
                  <a:pt x="799" y="50"/>
                </a:cubicBezTo>
                <a:cubicBezTo>
                  <a:pt x="796" y="51"/>
                  <a:pt x="796" y="51"/>
                  <a:pt x="796" y="51"/>
                </a:cubicBezTo>
                <a:cubicBezTo>
                  <a:pt x="795" y="51"/>
                  <a:pt x="794" y="51"/>
                  <a:pt x="793" y="51"/>
                </a:cubicBezTo>
                <a:close/>
                <a:moveTo>
                  <a:pt x="1289" y="47"/>
                </a:moveTo>
                <a:cubicBezTo>
                  <a:pt x="1289" y="47"/>
                  <a:pt x="1288" y="47"/>
                  <a:pt x="1287" y="47"/>
                </a:cubicBezTo>
                <a:cubicBezTo>
                  <a:pt x="1284" y="46"/>
                  <a:pt x="1284" y="46"/>
                  <a:pt x="1284" y="46"/>
                </a:cubicBezTo>
                <a:cubicBezTo>
                  <a:pt x="1279" y="45"/>
                  <a:pt x="1275" y="40"/>
                  <a:pt x="1277" y="35"/>
                </a:cubicBezTo>
                <a:cubicBezTo>
                  <a:pt x="1278" y="29"/>
                  <a:pt x="1283" y="26"/>
                  <a:pt x="1288" y="27"/>
                </a:cubicBezTo>
                <a:cubicBezTo>
                  <a:pt x="1292" y="28"/>
                  <a:pt x="1292" y="28"/>
                  <a:pt x="1292" y="28"/>
                </a:cubicBezTo>
                <a:cubicBezTo>
                  <a:pt x="1297" y="29"/>
                  <a:pt x="1300" y="35"/>
                  <a:pt x="1299" y="40"/>
                </a:cubicBezTo>
                <a:cubicBezTo>
                  <a:pt x="1298" y="44"/>
                  <a:pt x="1294" y="47"/>
                  <a:pt x="1289" y="47"/>
                </a:cubicBezTo>
                <a:close/>
                <a:moveTo>
                  <a:pt x="847" y="39"/>
                </a:moveTo>
                <a:cubicBezTo>
                  <a:pt x="843" y="39"/>
                  <a:pt x="839" y="36"/>
                  <a:pt x="838" y="31"/>
                </a:cubicBezTo>
                <a:cubicBezTo>
                  <a:pt x="837" y="26"/>
                  <a:pt x="840" y="21"/>
                  <a:pt x="845" y="20"/>
                </a:cubicBezTo>
                <a:cubicBezTo>
                  <a:pt x="849" y="19"/>
                  <a:pt x="849" y="19"/>
                  <a:pt x="849" y="19"/>
                </a:cubicBezTo>
                <a:cubicBezTo>
                  <a:pt x="854" y="18"/>
                  <a:pt x="859" y="22"/>
                  <a:pt x="860" y="27"/>
                </a:cubicBezTo>
                <a:cubicBezTo>
                  <a:pt x="861" y="32"/>
                  <a:pt x="858" y="37"/>
                  <a:pt x="852" y="38"/>
                </a:cubicBezTo>
                <a:cubicBezTo>
                  <a:pt x="849" y="39"/>
                  <a:pt x="849" y="39"/>
                  <a:pt x="849" y="39"/>
                </a:cubicBezTo>
                <a:cubicBezTo>
                  <a:pt x="849" y="39"/>
                  <a:pt x="848" y="39"/>
                  <a:pt x="847" y="39"/>
                </a:cubicBezTo>
                <a:close/>
                <a:moveTo>
                  <a:pt x="1235" y="36"/>
                </a:moveTo>
                <a:cubicBezTo>
                  <a:pt x="1235" y="36"/>
                  <a:pt x="1234" y="36"/>
                  <a:pt x="1234" y="36"/>
                </a:cubicBezTo>
                <a:cubicBezTo>
                  <a:pt x="1230" y="35"/>
                  <a:pt x="1230" y="35"/>
                  <a:pt x="1230" y="35"/>
                </a:cubicBezTo>
                <a:cubicBezTo>
                  <a:pt x="1225" y="34"/>
                  <a:pt x="1221" y="29"/>
                  <a:pt x="1222" y="24"/>
                </a:cubicBezTo>
                <a:cubicBezTo>
                  <a:pt x="1223" y="19"/>
                  <a:pt x="1228" y="15"/>
                  <a:pt x="1234" y="16"/>
                </a:cubicBezTo>
                <a:cubicBezTo>
                  <a:pt x="1237" y="17"/>
                  <a:pt x="1237" y="17"/>
                  <a:pt x="1237" y="17"/>
                </a:cubicBezTo>
                <a:cubicBezTo>
                  <a:pt x="1242" y="18"/>
                  <a:pt x="1246" y="23"/>
                  <a:pt x="1245" y="28"/>
                </a:cubicBezTo>
                <a:cubicBezTo>
                  <a:pt x="1244" y="33"/>
                  <a:pt x="1240" y="36"/>
                  <a:pt x="1235" y="36"/>
                </a:cubicBezTo>
                <a:close/>
                <a:moveTo>
                  <a:pt x="902" y="30"/>
                </a:moveTo>
                <a:cubicBezTo>
                  <a:pt x="897" y="30"/>
                  <a:pt x="893" y="26"/>
                  <a:pt x="892" y="22"/>
                </a:cubicBezTo>
                <a:cubicBezTo>
                  <a:pt x="891" y="16"/>
                  <a:pt x="895" y="11"/>
                  <a:pt x="900" y="11"/>
                </a:cubicBezTo>
                <a:cubicBezTo>
                  <a:pt x="904" y="10"/>
                  <a:pt x="904" y="10"/>
                  <a:pt x="904" y="10"/>
                </a:cubicBezTo>
                <a:cubicBezTo>
                  <a:pt x="909" y="9"/>
                  <a:pt x="914" y="13"/>
                  <a:pt x="915" y="18"/>
                </a:cubicBezTo>
                <a:cubicBezTo>
                  <a:pt x="915" y="24"/>
                  <a:pt x="912" y="29"/>
                  <a:pt x="906" y="29"/>
                </a:cubicBezTo>
                <a:cubicBezTo>
                  <a:pt x="903" y="30"/>
                  <a:pt x="903" y="30"/>
                  <a:pt x="903" y="30"/>
                </a:cubicBezTo>
                <a:cubicBezTo>
                  <a:pt x="903" y="30"/>
                  <a:pt x="902" y="30"/>
                  <a:pt x="902" y="30"/>
                </a:cubicBezTo>
                <a:close/>
                <a:moveTo>
                  <a:pt x="1181" y="28"/>
                </a:moveTo>
                <a:cubicBezTo>
                  <a:pt x="1180" y="28"/>
                  <a:pt x="1180" y="28"/>
                  <a:pt x="1179" y="28"/>
                </a:cubicBezTo>
                <a:cubicBezTo>
                  <a:pt x="1176" y="27"/>
                  <a:pt x="1176" y="27"/>
                  <a:pt x="1176" y="27"/>
                </a:cubicBezTo>
                <a:cubicBezTo>
                  <a:pt x="1171" y="27"/>
                  <a:pt x="1167" y="22"/>
                  <a:pt x="1168" y="16"/>
                </a:cubicBezTo>
                <a:cubicBezTo>
                  <a:pt x="1168" y="11"/>
                  <a:pt x="1173" y="7"/>
                  <a:pt x="1179" y="8"/>
                </a:cubicBezTo>
                <a:cubicBezTo>
                  <a:pt x="1182" y="8"/>
                  <a:pt x="1182" y="8"/>
                  <a:pt x="1182" y="8"/>
                </a:cubicBezTo>
                <a:cubicBezTo>
                  <a:pt x="1187" y="9"/>
                  <a:pt x="1191" y="14"/>
                  <a:pt x="1190" y="19"/>
                </a:cubicBezTo>
                <a:cubicBezTo>
                  <a:pt x="1190" y="24"/>
                  <a:pt x="1185" y="28"/>
                  <a:pt x="1181" y="28"/>
                </a:cubicBezTo>
                <a:close/>
                <a:moveTo>
                  <a:pt x="957" y="24"/>
                </a:moveTo>
                <a:cubicBezTo>
                  <a:pt x="952" y="24"/>
                  <a:pt x="947" y="20"/>
                  <a:pt x="947" y="15"/>
                </a:cubicBezTo>
                <a:cubicBezTo>
                  <a:pt x="947" y="9"/>
                  <a:pt x="950" y="5"/>
                  <a:pt x="956" y="4"/>
                </a:cubicBezTo>
                <a:cubicBezTo>
                  <a:pt x="959" y="4"/>
                  <a:pt x="959" y="4"/>
                  <a:pt x="959" y="4"/>
                </a:cubicBezTo>
                <a:cubicBezTo>
                  <a:pt x="965" y="3"/>
                  <a:pt x="969" y="7"/>
                  <a:pt x="970" y="13"/>
                </a:cubicBezTo>
                <a:cubicBezTo>
                  <a:pt x="970" y="18"/>
                  <a:pt x="966" y="23"/>
                  <a:pt x="961" y="23"/>
                </a:cubicBezTo>
                <a:cubicBezTo>
                  <a:pt x="958" y="24"/>
                  <a:pt x="958" y="24"/>
                  <a:pt x="958" y="24"/>
                </a:cubicBezTo>
                <a:cubicBezTo>
                  <a:pt x="957" y="24"/>
                  <a:pt x="957" y="24"/>
                  <a:pt x="957" y="24"/>
                </a:cubicBezTo>
                <a:close/>
                <a:moveTo>
                  <a:pt x="1126" y="22"/>
                </a:moveTo>
                <a:cubicBezTo>
                  <a:pt x="1125" y="22"/>
                  <a:pt x="1125" y="22"/>
                  <a:pt x="1125" y="22"/>
                </a:cubicBezTo>
                <a:cubicBezTo>
                  <a:pt x="1122" y="22"/>
                  <a:pt x="1122" y="22"/>
                  <a:pt x="1122" y="22"/>
                </a:cubicBezTo>
                <a:cubicBezTo>
                  <a:pt x="1116" y="22"/>
                  <a:pt x="1112" y="17"/>
                  <a:pt x="1113" y="12"/>
                </a:cubicBezTo>
                <a:cubicBezTo>
                  <a:pt x="1113" y="6"/>
                  <a:pt x="1117" y="2"/>
                  <a:pt x="1123" y="3"/>
                </a:cubicBezTo>
                <a:cubicBezTo>
                  <a:pt x="1126" y="3"/>
                  <a:pt x="1126" y="3"/>
                  <a:pt x="1126" y="3"/>
                </a:cubicBezTo>
                <a:cubicBezTo>
                  <a:pt x="1132" y="3"/>
                  <a:pt x="1136" y="8"/>
                  <a:pt x="1135" y="13"/>
                </a:cubicBezTo>
                <a:cubicBezTo>
                  <a:pt x="1135" y="18"/>
                  <a:pt x="1131" y="22"/>
                  <a:pt x="1126" y="22"/>
                </a:cubicBezTo>
                <a:close/>
                <a:moveTo>
                  <a:pt x="1012" y="20"/>
                </a:moveTo>
                <a:cubicBezTo>
                  <a:pt x="1007" y="20"/>
                  <a:pt x="1002" y="16"/>
                  <a:pt x="1002" y="11"/>
                </a:cubicBezTo>
                <a:cubicBezTo>
                  <a:pt x="1002" y="5"/>
                  <a:pt x="1006" y="1"/>
                  <a:pt x="1012" y="1"/>
                </a:cubicBezTo>
                <a:cubicBezTo>
                  <a:pt x="1015" y="1"/>
                  <a:pt x="1015" y="1"/>
                  <a:pt x="1015" y="1"/>
                </a:cubicBezTo>
                <a:cubicBezTo>
                  <a:pt x="1020" y="0"/>
                  <a:pt x="1025" y="5"/>
                  <a:pt x="1025" y="10"/>
                </a:cubicBezTo>
                <a:cubicBezTo>
                  <a:pt x="1025" y="15"/>
                  <a:pt x="1021" y="20"/>
                  <a:pt x="1015" y="20"/>
                </a:cubicBezTo>
                <a:cubicBezTo>
                  <a:pt x="1012" y="20"/>
                  <a:pt x="1012" y="20"/>
                  <a:pt x="1012" y="20"/>
                </a:cubicBezTo>
                <a:cubicBezTo>
                  <a:pt x="1012" y="20"/>
                  <a:pt x="1012" y="20"/>
                  <a:pt x="1012" y="20"/>
                </a:cubicBezTo>
                <a:close/>
                <a:moveTo>
                  <a:pt x="1070" y="20"/>
                </a:moveTo>
                <a:cubicBezTo>
                  <a:pt x="1070" y="20"/>
                  <a:pt x="1070" y="20"/>
                  <a:pt x="1070" y="20"/>
                </a:cubicBezTo>
                <a:cubicBezTo>
                  <a:pt x="1067" y="20"/>
                  <a:pt x="1067" y="20"/>
                  <a:pt x="1067" y="20"/>
                </a:cubicBezTo>
                <a:cubicBezTo>
                  <a:pt x="1062" y="20"/>
                  <a:pt x="1057" y="15"/>
                  <a:pt x="1057" y="10"/>
                </a:cubicBezTo>
                <a:cubicBezTo>
                  <a:pt x="1057" y="4"/>
                  <a:pt x="1062" y="0"/>
                  <a:pt x="1067" y="0"/>
                </a:cubicBezTo>
                <a:cubicBezTo>
                  <a:pt x="1071" y="0"/>
                  <a:pt x="1071" y="0"/>
                  <a:pt x="1071" y="0"/>
                </a:cubicBezTo>
                <a:cubicBezTo>
                  <a:pt x="1076" y="0"/>
                  <a:pt x="1080" y="5"/>
                  <a:pt x="1080" y="10"/>
                </a:cubicBezTo>
                <a:cubicBezTo>
                  <a:pt x="1080" y="15"/>
                  <a:pt x="1076" y="20"/>
                  <a:pt x="1070" y="20"/>
                </a:cubicBezTo>
                <a:close/>
              </a:path>
            </a:pathLst>
          </a:custGeom>
          <a:solidFill>
            <a:srgbClr val="E0E1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9" name="Freeform 276"/>
          <p:cNvSpPr>
            <a:spLocks noEditPoints="1"/>
          </p:cNvSpPr>
          <p:nvPr/>
        </p:nvSpPr>
        <p:spPr bwMode="auto">
          <a:xfrm>
            <a:off x="7429946" y="2183658"/>
            <a:ext cx="716570" cy="717760"/>
          </a:xfrm>
          <a:custGeom>
            <a:avLst/>
            <a:gdLst>
              <a:gd name="T0" fmla="*/ 913 w 1773"/>
              <a:gd name="T1" fmla="*/ 1773 h 1773"/>
              <a:gd name="T2" fmla="*/ 967 w 1773"/>
              <a:gd name="T3" fmla="*/ 1762 h 1773"/>
              <a:gd name="T4" fmla="*/ 1004 w 1773"/>
              <a:gd name="T5" fmla="*/ 1749 h 1773"/>
              <a:gd name="T6" fmla="*/ 1047 w 1773"/>
              <a:gd name="T7" fmla="*/ 1742 h 1773"/>
              <a:gd name="T8" fmla="*/ 1087 w 1773"/>
              <a:gd name="T9" fmla="*/ 1742 h 1773"/>
              <a:gd name="T10" fmla="*/ 1140 w 1773"/>
              <a:gd name="T11" fmla="*/ 1736 h 1773"/>
              <a:gd name="T12" fmla="*/ 592 w 1773"/>
              <a:gd name="T13" fmla="*/ 1723 h 1773"/>
              <a:gd name="T14" fmla="*/ 556 w 1773"/>
              <a:gd name="T15" fmla="*/ 1701 h 1773"/>
              <a:gd name="T16" fmla="*/ 509 w 1773"/>
              <a:gd name="T17" fmla="*/ 1671 h 1773"/>
              <a:gd name="T18" fmla="*/ 465 w 1773"/>
              <a:gd name="T19" fmla="*/ 1648 h 1773"/>
              <a:gd name="T20" fmla="*/ 414 w 1773"/>
              <a:gd name="T21" fmla="*/ 1628 h 1773"/>
              <a:gd name="T22" fmla="*/ 377 w 1773"/>
              <a:gd name="T23" fmla="*/ 1613 h 1773"/>
              <a:gd name="T24" fmla="*/ 342 w 1773"/>
              <a:gd name="T25" fmla="*/ 1587 h 1773"/>
              <a:gd name="T26" fmla="*/ 311 w 1773"/>
              <a:gd name="T27" fmla="*/ 1559 h 1773"/>
              <a:gd name="T28" fmla="*/ 1464 w 1773"/>
              <a:gd name="T29" fmla="*/ 1557 h 1773"/>
              <a:gd name="T30" fmla="*/ 1504 w 1773"/>
              <a:gd name="T31" fmla="*/ 1523 h 1773"/>
              <a:gd name="T32" fmla="*/ 1538 w 1773"/>
              <a:gd name="T33" fmla="*/ 1488 h 1773"/>
              <a:gd name="T34" fmla="*/ 1568 w 1773"/>
              <a:gd name="T35" fmla="*/ 1441 h 1773"/>
              <a:gd name="T36" fmla="*/ 1585 w 1773"/>
              <a:gd name="T37" fmla="*/ 1405 h 1773"/>
              <a:gd name="T38" fmla="*/ 1610 w 1773"/>
              <a:gd name="T39" fmla="*/ 1370 h 1773"/>
              <a:gd name="T40" fmla="*/ 1638 w 1773"/>
              <a:gd name="T41" fmla="*/ 1342 h 1773"/>
              <a:gd name="T42" fmla="*/ 1665 w 1773"/>
              <a:gd name="T43" fmla="*/ 1302 h 1773"/>
              <a:gd name="T44" fmla="*/ 88 w 1773"/>
              <a:gd name="T45" fmla="*/ 1262 h 1773"/>
              <a:gd name="T46" fmla="*/ 73 w 1773"/>
              <a:gd name="T47" fmla="*/ 1219 h 1773"/>
              <a:gd name="T48" fmla="*/ 62 w 1773"/>
              <a:gd name="T49" fmla="*/ 1165 h 1773"/>
              <a:gd name="T50" fmla="*/ 47 w 1773"/>
              <a:gd name="T51" fmla="*/ 1118 h 1773"/>
              <a:gd name="T52" fmla="*/ 26 w 1773"/>
              <a:gd name="T53" fmla="*/ 1067 h 1773"/>
              <a:gd name="T54" fmla="*/ 11 w 1773"/>
              <a:gd name="T55" fmla="*/ 1031 h 1773"/>
              <a:gd name="T56" fmla="*/ 5 w 1773"/>
              <a:gd name="T57" fmla="*/ 986 h 1773"/>
              <a:gd name="T58" fmla="*/ 10 w 1773"/>
              <a:gd name="T59" fmla="*/ 947 h 1773"/>
              <a:gd name="T60" fmla="*/ 1763 w 1773"/>
              <a:gd name="T61" fmla="*/ 945 h 1773"/>
              <a:gd name="T62" fmla="*/ 1756 w 1773"/>
              <a:gd name="T63" fmla="*/ 879 h 1773"/>
              <a:gd name="T64" fmla="*/ 17 w 1773"/>
              <a:gd name="T65" fmla="*/ 846 h 1773"/>
              <a:gd name="T66" fmla="*/ 21 w 1773"/>
              <a:gd name="T67" fmla="*/ 797 h 1773"/>
              <a:gd name="T68" fmla="*/ 20 w 1773"/>
              <a:gd name="T69" fmla="*/ 742 h 1773"/>
              <a:gd name="T70" fmla="*/ 19 w 1773"/>
              <a:gd name="T71" fmla="*/ 703 h 1773"/>
              <a:gd name="T72" fmla="*/ 29 w 1773"/>
              <a:gd name="T73" fmla="*/ 659 h 1773"/>
              <a:gd name="T74" fmla="*/ 48 w 1773"/>
              <a:gd name="T75" fmla="*/ 625 h 1773"/>
              <a:gd name="T76" fmla="*/ 66 w 1773"/>
              <a:gd name="T77" fmla="*/ 581 h 1773"/>
              <a:gd name="T78" fmla="*/ 1702 w 1773"/>
              <a:gd name="T79" fmla="*/ 568 h 1773"/>
              <a:gd name="T80" fmla="*/ 1687 w 1773"/>
              <a:gd name="T81" fmla="*/ 525 h 1773"/>
              <a:gd name="T82" fmla="*/ 1670 w 1773"/>
              <a:gd name="T83" fmla="*/ 471 h 1773"/>
              <a:gd name="T84" fmla="*/ 1645 w 1773"/>
              <a:gd name="T85" fmla="*/ 428 h 1773"/>
              <a:gd name="T86" fmla="*/ 1608 w 1773"/>
              <a:gd name="T87" fmla="*/ 386 h 1773"/>
              <a:gd name="T88" fmla="*/ 1579 w 1773"/>
              <a:gd name="T89" fmla="*/ 360 h 1773"/>
              <a:gd name="T90" fmla="*/ 1552 w 1773"/>
              <a:gd name="T91" fmla="*/ 326 h 1773"/>
              <a:gd name="T92" fmla="*/ 1527 w 1773"/>
              <a:gd name="T93" fmla="*/ 294 h 1773"/>
              <a:gd name="T94" fmla="*/ 269 w 1773"/>
              <a:gd name="T95" fmla="*/ 270 h 1773"/>
              <a:gd name="T96" fmla="*/ 309 w 1773"/>
              <a:gd name="T97" fmla="*/ 236 h 1773"/>
              <a:gd name="T98" fmla="*/ 346 w 1773"/>
              <a:gd name="T99" fmla="*/ 205 h 1773"/>
              <a:gd name="T100" fmla="*/ 385 w 1773"/>
              <a:gd name="T101" fmla="*/ 166 h 1773"/>
              <a:gd name="T102" fmla="*/ 412 w 1773"/>
              <a:gd name="T103" fmla="*/ 137 h 1773"/>
              <a:gd name="T104" fmla="*/ 450 w 1773"/>
              <a:gd name="T105" fmla="*/ 115 h 1773"/>
              <a:gd name="T106" fmla="*/ 488 w 1773"/>
              <a:gd name="T107" fmla="*/ 104 h 1773"/>
              <a:gd name="T108" fmla="*/ 538 w 1773"/>
              <a:gd name="T109" fmla="*/ 89 h 1773"/>
              <a:gd name="T110" fmla="*/ 1222 w 1773"/>
              <a:gd name="T111" fmla="*/ 83 h 1773"/>
              <a:gd name="T112" fmla="*/ 1186 w 1773"/>
              <a:gd name="T113" fmla="*/ 61 h 1773"/>
              <a:gd name="T114" fmla="*/ 1136 w 1773"/>
              <a:gd name="T115" fmla="*/ 36 h 1773"/>
              <a:gd name="T116" fmla="*/ 1088 w 1773"/>
              <a:gd name="T117" fmla="*/ 23 h 1773"/>
              <a:gd name="T118" fmla="*/ 1033 w 1773"/>
              <a:gd name="T119" fmla="*/ 21 h 1773"/>
              <a:gd name="T120" fmla="*/ 993 w 1773"/>
              <a:gd name="T121" fmla="*/ 23 h 1773"/>
              <a:gd name="T122" fmla="*/ 950 w 1773"/>
              <a:gd name="T123" fmla="*/ 19 h 1773"/>
              <a:gd name="T124" fmla="*/ 855 w 1773"/>
              <a:gd name="T125" fmla="*/ 17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73" h="1773">
                <a:moveTo>
                  <a:pt x="866" y="1773"/>
                </a:moveTo>
                <a:cubicBezTo>
                  <a:pt x="866" y="1773"/>
                  <a:pt x="866" y="1773"/>
                  <a:pt x="866" y="1773"/>
                </a:cubicBezTo>
                <a:cubicBezTo>
                  <a:pt x="863" y="1773"/>
                  <a:pt x="863" y="1773"/>
                  <a:pt x="863" y="1773"/>
                </a:cubicBezTo>
                <a:cubicBezTo>
                  <a:pt x="858" y="1773"/>
                  <a:pt x="855" y="1769"/>
                  <a:pt x="855" y="1765"/>
                </a:cubicBezTo>
                <a:cubicBezTo>
                  <a:pt x="855" y="1760"/>
                  <a:pt x="859" y="1757"/>
                  <a:pt x="863" y="1757"/>
                </a:cubicBezTo>
                <a:cubicBezTo>
                  <a:pt x="863" y="1757"/>
                  <a:pt x="863" y="1757"/>
                  <a:pt x="863" y="1757"/>
                </a:cubicBezTo>
                <a:cubicBezTo>
                  <a:pt x="866" y="1757"/>
                  <a:pt x="866" y="1757"/>
                  <a:pt x="866" y="1757"/>
                </a:cubicBezTo>
                <a:cubicBezTo>
                  <a:pt x="871" y="1757"/>
                  <a:pt x="874" y="1761"/>
                  <a:pt x="874" y="1765"/>
                </a:cubicBezTo>
                <a:cubicBezTo>
                  <a:pt x="874" y="1770"/>
                  <a:pt x="870" y="1773"/>
                  <a:pt x="866" y="1773"/>
                </a:cubicBezTo>
                <a:close/>
                <a:moveTo>
                  <a:pt x="910" y="1773"/>
                </a:moveTo>
                <a:cubicBezTo>
                  <a:pt x="905" y="1773"/>
                  <a:pt x="902" y="1770"/>
                  <a:pt x="902" y="1765"/>
                </a:cubicBezTo>
                <a:cubicBezTo>
                  <a:pt x="902" y="1761"/>
                  <a:pt x="905" y="1757"/>
                  <a:pt x="910" y="1757"/>
                </a:cubicBezTo>
                <a:cubicBezTo>
                  <a:pt x="912" y="1757"/>
                  <a:pt x="912" y="1757"/>
                  <a:pt x="912" y="1757"/>
                </a:cubicBezTo>
                <a:cubicBezTo>
                  <a:pt x="917" y="1756"/>
                  <a:pt x="921" y="1760"/>
                  <a:pt x="921" y="1765"/>
                </a:cubicBezTo>
                <a:cubicBezTo>
                  <a:pt x="921" y="1769"/>
                  <a:pt x="917" y="1773"/>
                  <a:pt x="913" y="1773"/>
                </a:cubicBezTo>
                <a:cubicBezTo>
                  <a:pt x="910" y="1773"/>
                  <a:pt x="910" y="1773"/>
                  <a:pt x="910" y="1773"/>
                </a:cubicBezTo>
                <a:cubicBezTo>
                  <a:pt x="910" y="1773"/>
                  <a:pt x="910" y="1773"/>
                  <a:pt x="910" y="1773"/>
                </a:cubicBezTo>
                <a:close/>
                <a:moveTo>
                  <a:pt x="819" y="1771"/>
                </a:moveTo>
                <a:cubicBezTo>
                  <a:pt x="819" y="1771"/>
                  <a:pt x="819" y="1771"/>
                  <a:pt x="819" y="1771"/>
                </a:cubicBezTo>
                <a:cubicBezTo>
                  <a:pt x="816" y="1771"/>
                  <a:pt x="816" y="1771"/>
                  <a:pt x="816" y="1771"/>
                </a:cubicBezTo>
                <a:cubicBezTo>
                  <a:pt x="811" y="1770"/>
                  <a:pt x="808" y="1766"/>
                  <a:pt x="808" y="1762"/>
                </a:cubicBezTo>
                <a:cubicBezTo>
                  <a:pt x="809" y="1757"/>
                  <a:pt x="813" y="1754"/>
                  <a:pt x="817" y="1754"/>
                </a:cubicBezTo>
                <a:cubicBezTo>
                  <a:pt x="820" y="1755"/>
                  <a:pt x="820" y="1755"/>
                  <a:pt x="820" y="1755"/>
                </a:cubicBezTo>
                <a:cubicBezTo>
                  <a:pt x="824" y="1755"/>
                  <a:pt x="828" y="1759"/>
                  <a:pt x="827" y="1763"/>
                </a:cubicBezTo>
                <a:cubicBezTo>
                  <a:pt x="827" y="1768"/>
                  <a:pt x="824" y="1771"/>
                  <a:pt x="819" y="1771"/>
                </a:cubicBezTo>
                <a:close/>
                <a:moveTo>
                  <a:pt x="956" y="1771"/>
                </a:moveTo>
                <a:cubicBezTo>
                  <a:pt x="952" y="1771"/>
                  <a:pt x="949" y="1767"/>
                  <a:pt x="948" y="1763"/>
                </a:cubicBezTo>
                <a:cubicBezTo>
                  <a:pt x="948" y="1759"/>
                  <a:pt x="951" y="1755"/>
                  <a:pt x="956" y="1754"/>
                </a:cubicBezTo>
                <a:cubicBezTo>
                  <a:pt x="959" y="1754"/>
                  <a:pt x="959" y="1754"/>
                  <a:pt x="959" y="1754"/>
                </a:cubicBezTo>
                <a:cubicBezTo>
                  <a:pt x="963" y="1754"/>
                  <a:pt x="967" y="1757"/>
                  <a:pt x="967" y="1762"/>
                </a:cubicBezTo>
                <a:cubicBezTo>
                  <a:pt x="968" y="1766"/>
                  <a:pt x="964" y="1770"/>
                  <a:pt x="960" y="1770"/>
                </a:cubicBezTo>
                <a:cubicBezTo>
                  <a:pt x="957" y="1771"/>
                  <a:pt x="957" y="1771"/>
                  <a:pt x="957" y="1771"/>
                </a:cubicBezTo>
                <a:cubicBezTo>
                  <a:pt x="957" y="1771"/>
                  <a:pt x="957" y="1771"/>
                  <a:pt x="956" y="1771"/>
                </a:cubicBezTo>
                <a:close/>
                <a:moveTo>
                  <a:pt x="773" y="1766"/>
                </a:moveTo>
                <a:cubicBezTo>
                  <a:pt x="773" y="1766"/>
                  <a:pt x="772" y="1766"/>
                  <a:pt x="772" y="1766"/>
                </a:cubicBezTo>
                <a:cubicBezTo>
                  <a:pt x="769" y="1766"/>
                  <a:pt x="769" y="1766"/>
                  <a:pt x="769" y="1766"/>
                </a:cubicBezTo>
                <a:cubicBezTo>
                  <a:pt x="765" y="1765"/>
                  <a:pt x="761" y="1761"/>
                  <a:pt x="762" y="1757"/>
                </a:cubicBezTo>
                <a:cubicBezTo>
                  <a:pt x="763" y="1752"/>
                  <a:pt x="767" y="1749"/>
                  <a:pt x="771" y="1749"/>
                </a:cubicBezTo>
                <a:cubicBezTo>
                  <a:pt x="774" y="1750"/>
                  <a:pt x="774" y="1750"/>
                  <a:pt x="774" y="1750"/>
                </a:cubicBezTo>
                <a:cubicBezTo>
                  <a:pt x="778" y="1750"/>
                  <a:pt x="782" y="1754"/>
                  <a:pt x="781" y="1759"/>
                </a:cubicBezTo>
                <a:cubicBezTo>
                  <a:pt x="781" y="1763"/>
                  <a:pt x="777" y="1766"/>
                  <a:pt x="773" y="1766"/>
                </a:cubicBezTo>
                <a:close/>
                <a:moveTo>
                  <a:pt x="1003" y="1766"/>
                </a:moveTo>
                <a:cubicBezTo>
                  <a:pt x="999" y="1766"/>
                  <a:pt x="995" y="1763"/>
                  <a:pt x="995" y="1759"/>
                </a:cubicBezTo>
                <a:cubicBezTo>
                  <a:pt x="994" y="1754"/>
                  <a:pt x="997" y="1750"/>
                  <a:pt x="1002" y="1749"/>
                </a:cubicBezTo>
                <a:cubicBezTo>
                  <a:pt x="1004" y="1749"/>
                  <a:pt x="1004" y="1749"/>
                  <a:pt x="1004" y="1749"/>
                </a:cubicBezTo>
                <a:cubicBezTo>
                  <a:pt x="1009" y="1748"/>
                  <a:pt x="1013" y="1752"/>
                  <a:pt x="1014" y="1756"/>
                </a:cubicBezTo>
                <a:cubicBezTo>
                  <a:pt x="1014" y="1761"/>
                  <a:pt x="1011" y="1765"/>
                  <a:pt x="1007" y="1765"/>
                </a:cubicBezTo>
                <a:cubicBezTo>
                  <a:pt x="1004" y="1766"/>
                  <a:pt x="1004" y="1766"/>
                  <a:pt x="1004" y="1766"/>
                </a:cubicBezTo>
                <a:cubicBezTo>
                  <a:pt x="1004" y="1766"/>
                  <a:pt x="1003" y="1766"/>
                  <a:pt x="1003" y="1766"/>
                </a:cubicBezTo>
                <a:close/>
                <a:moveTo>
                  <a:pt x="727" y="1759"/>
                </a:moveTo>
                <a:cubicBezTo>
                  <a:pt x="726" y="1759"/>
                  <a:pt x="726" y="1759"/>
                  <a:pt x="725" y="1759"/>
                </a:cubicBezTo>
                <a:cubicBezTo>
                  <a:pt x="723" y="1758"/>
                  <a:pt x="723" y="1758"/>
                  <a:pt x="723" y="1758"/>
                </a:cubicBezTo>
                <a:cubicBezTo>
                  <a:pt x="718" y="1758"/>
                  <a:pt x="715" y="1753"/>
                  <a:pt x="716" y="1749"/>
                </a:cubicBezTo>
                <a:cubicBezTo>
                  <a:pt x="717" y="1744"/>
                  <a:pt x="721" y="1741"/>
                  <a:pt x="726" y="1742"/>
                </a:cubicBezTo>
                <a:cubicBezTo>
                  <a:pt x="728" y="1743"/>
                  <a:pt x="728" y="1743"/>
                  <a:pt x="728" y="1743"/>
                </a:cubicBezTo>
                <a:cubicBezTo>
                  <a:pt x="733" y="1743"/>
                  <a:pt x="736" y="1748"/>
                  <a:pt x="735" y="1752"/>
                </a:cubicBezTo>
                <a:cubicBezTo>
                  <a:pt x="734" y="1756"/>
                  <a:pt x="731" y="1759"/>
                  <a:pt x="727" y="1759"/>
                </a:cubicBezTo>
                <a:close/>
                <a:moveTo>
                  <a:pt x="1049" y="1758"/>
                </a:moveTo>
                <a:cubicBezTo>
                  <a:pt x="1045" y="1758"/>
                  <a:pt x="1042" y="1756"/>
                  <a:pt x="1041" y="1752"/>
                </a:cubicBezTo>
                <a:cubicBezTo>
                  <a:pt x="1040" y="1747"/>
                  <a:pt x="1043" y="1743"/>
                  <a:pt x="1047" y="1742"/>
                </a:cubicBezTo>
                <a:cubicBezTo>
                  <a:pt x="1050" y="1742"/>
                  <a:pt x="1050" y="1742"/>
                  <a:pt x="1050" y="1742"/>
                </a:cubicBezTo>
                <a:cubicBezTo>
                  <a:pt x="1055" y="1741"/>
                  <a:pt x="1059" y="1744"/>
                  <a:pt x="1060" y="1748"/>
                </a:cubicBezTo>
                <a:cubicBezTo>
                  <a:pt x="1061" y="1753"/>
                  <a:pt x="1058" y="1757"/>
                  <a:pt x="1053" y="1758"/>
                </a:cubicBezTo>
                <a:cubicBezTo>
                  <a:pt x="1050" y="1758"/>
                  <a:pt x="1050" y="1758"/>
                  <a:pt x="1050" y="1758"/>
                </a:cubicBezTo>
                <a:cubicBezTo>
                  <a:pt x="1050" y="1758"/>
                  <a:pt x="1049" y="1758"/>
                  <a:pt x="1049" y="1758"/>
                </a:cubicBezTo>
                <a:close/>
                <a:moveTo>
                  <a:pt x="681" y="1749"/>
                </a:moveTo>
                <a:cubicBezTo>
                  <a:pt x="680" y="1749"/>
                  <a:pt x="680" y="1749"/>
                  <a:pt x="679" y="1749"/>
                </a:cubicBezTo>
                <a:cubicBezTo>
                  <a:pt x="676" y="1748"/>
                  <a:pt x="676" y="1748"/>
                  <a:pt x="676" y="1748"/>
                </a:cubicBezTo>
                <a:cubicBezTo>
                  <a:pt x="672" y="1747"/>
                  <a:pt x="669" y="1743"/>
                  <a:pt x="670" y="1739"/>
                </a:cubicBezTo>
                <a:cubicBezTo>
                  <a:pt x="671" y="1734"/>
                  <a:pt x="676" y="1731"/>
                  <a:pt x="680" y="1732"/>
                </a:cubicBezTo>
                <a:cubicBezTo>
                  <a:pt x="683" y="1733"/>
                  <a:pt x="683" y="1733"/>
                  <a:pt x="683" y="1733"/>
                </a:cubicBezTo>
                <a:cubicBezTo>
                  <a:pt x="687" y="1734"/>
                  <a:pt x="690" y="1739"/>
                  <a:pt x="689" y="1743"/>
                </a:cubicBezTo>
                <a:cubicBezTo>
                  <a:pt x="688" y="1747"/>
                  <a:pt x="685" y="1749"/>
                  <a:pt x="681" y="1749"/>
                </a:cubicBezTo>
                <a:close/>
                <a:moveTo>
                  <a:pt x="1095" y="1749"/>
                </a:moveTo>
                <a:cubicBezTo>
                  <a:pt x="1091" y="1749"/>
                  <a:pt x="1088" y="1746"/>
                  <a:pt x="1087" y="1742"/>
                </a:cubicBezTo>
                <a:cubicBezTo>
                  <a:pt x="1086" y="1738"/>
                  <a:pt x="1088" y="1734"/>
                  <a:pt x="1093" y="1732"/>
                </a:cubicBezTo>
                <a:cubicBezTo>
                  <a:pt x="1095" y="1732"/>
                  <a:pt x="1095" y="1732"/>
                  <a:pt x="1095" y="1732"/>
                </a:cubicBezTo>
                <a:cubicBezTo>
                  <a:pt x="1100" y="1731"/>
                  <a:pt x="1104" y="1733"/>
                  <a:pt x="1105" y="1738"/>
                </a:cubicBezTo>
                <a:cubicBezTo>
                  <a:pt x="1106" y="1742"/>
                  <a:pt x="1104" y="1747"/>
                  <a:pt x="1099" y="1748"/>
                </a:cubicBezTo>
                <a:cubicBezTo>
                  <a:pt x="1097" y="1748"/>
                  <a:pt x="1097" y="1748"/>
                  <a:pt x="1097" y="1748"/>
                </a:cubicBezTo>
                <a:cubicBezTo>
                  <a:pt x="1096" y="1748"/>
                  <a:pt x="1096" y="1749"/>
                  <a:pt x="1095" y="1749"/>
                </a:cubicBezTo>
                <a:close/>
                <a:moveTo>
                  <a:pt x="636" y="1737"/>
                </a:moveTo>
                <a:cubicBezTo>
                  <a:pt x="635" y="1737"/>
                  <a:pt x="634" y="1737"/>
                  <a:pt x="634" y="1737"/>
                </a:cubicBezTo>
                <a:cubicBezTo>
                  <a:pt x="631" y="1736"/>
                  <a:pt x="631" y="1736"/>
                  <a:pt x="631" y="1736"/>
                </a:cubicBezTo>
                <a:cubicBezTo>
                  <a:pt x="627" y="1735"/>
                  <a:pt x="624" y="1730"/>
                  <a:pt x="625" y="1726"/>
                </a:cubicBezTo>
                <a:cubicBezTo>
                  <a:pt x="627" y="1721"/>
                  <a:pt x="631" y="1719"/>
                  <a:pt x="636" y="1720"/>
                </a:cubicBezTo>
                <a:cubicBezTo>
                  <a:pt x="638" y="1721"/>
                  <a:pt x="638" y="1721"/>
                  <a:pt x="638" y="1721"/>
                </a:cubicBezTo>
                <a:cubicBezTo>
                  <a:pt x="643" y="1722"/>
                  <a:pt x="645" y="1727"/>
                  <a:pt x="644" y="1731"/>
                </a:cubicBezTo>
                <a:cubicBezTo>
                  <a:pt x="643" y="1735"/>
                  <a:pt x="640" y="1737"/>
                  <a:pt x="636" y="1737"/>
                </a:cubicBezTo>
                <a:close/>
                <a:moveTo>
                  <a:pt x="1140" y="1736"/>
                </a:moveTo>
                <a:cubicBezTo>
                  <a:pt x="1136" y="1736"/>
                  <a:pt x="1133" y="1734"/>
                  <a:pt x="1132" y="1731"/>
                </a:cubicBezTo>
                <a:cubicBezTo>
                  <a:pt x="1130" y="1726"/>
                  <a:pt x="1133" y="1722"/>
                  <a:pt x="1137" y="1720"/>
                </a:cubicBezTo>
                <a:cubicBezTo>
                  <a:pt x="1140" y="1720"/>
                  <a:pt x="1140" y="1720"/>
                  <a:pt x="1140" y="1720"/>
                </a:cubicBezTo>
                <a:cubicBezTo>
                  <a:pt x="1144" y="1718"/>
                  <a:pt x="1149" y="1721"/>
                  <a:pt x="1150" y="1725"/>
                </a:cubicBezTo>
                <a:cubicBezTo>
                  <a:pt x="1151" y="1729"/>
                  <a:pt x="1149" y="1734"/>
                  <a:pt x="1145" y="1735"/>
                </a:cubicBezTo>
                <a:cubicBezTo>
                  <a:pt x="1142" y="1736"/>
                  <a:pt x="1142" y="1736"/>
                  <a:pt x="1142" y="1736"/>
                </a:cubicBezTo>
                <a:cubicBezTo>
                  <a:pt x="1141" y="1736"/>
                  <a:pt x="1140" y="1736"/>
                  <a:pt x="1140" y="1736"/>
                </a:cubicBezTo>
                <a:close/>
                <a:moveTo>
                  <a:pt x="592" y="1723"/>
                </a:moveTo>
                <a:cubicBezTo>
                  <a:pt x="591" y="1723"/>
                  <a:pt x="590" y="1723"/>
                  <a:pt x="589" y="1722"/>
                </a:cubicBezTo>
                <a:cubicBezTo>
                  <a:pt x="586" y="1721"/>
                  <a:pt x="586" y="1721"/>
                  <a:pt x="586" y="1721"/>
                </a:cubicBezTo>
                <a:cubicBezTo>
                  <a:pt x="582" y="1720"/>
                  <a:pt x="580" y="1715"/>
                  <a:pt x="581" y="1711"/>
                </a:cubicBezTo>
                <a:cubicBezTo>
                  <a:pt x="583" y="1706"/>
                  <a:pt x="588" y="1704"/>
                  <a:pt x="592" y="1706"/>
                </a:cubicBezTo>
                <a:cubicBezTo>
                  <a:pt x="594" y="1707"/>
                  <a:pt x="594" y="1707"/>
                  <a:pt x="594" y="1707"/>
                </a:cubicBezTo>
                <a:cubicBezTo>
                  <a:pt x="599" y="1708"/>
                  <a:pt x="601" y="1713"/>
                  <a:pt x="599" y="1717"/>
                </a:cubicBezTo>
                <a:cubicBezTo>
                  <a:pt x="598" y="1721"/>
                  <a:pt x="595" y="1723"/>
                  <a:pt x="592" y="1723"/>
                </a:cubicBezTo>
                <a:close/>
                <a:moveTo>
                  <a:pt x="1185" y="1722"/>
                </a:moveTo>
                <a:cubicBezTo>
                  <a:pt x="1181" y="1722"/>
                  <a:pt x="1178" y="1720"/>
                  <a:pt x="1177" y="1716"/>
                </a:cubicBezTo>
                <a:cubicBezTo>
                  <a:pt x="1175" y="1712"/>
                  <a:pt x="1177" y="1707"/>
                  <a:pt x="1181" y="1706"/>
                </a:cubicBezTo>
                <a:cubicBezTo>
                  <a:pt x="1184" y="1705"/>
                  <a:pt x="1184" y="1705"/>
                  <a:pt x="1184" y="1705"/>
                </a:cubicBezTo>
                <a:cubicBezTo>
                  <a:pt x="1188" y="1703"/>
                  <a:pt x="1193" y="1706"/>
                  <a:pt x="1194" y="1710"/>
                </a:cubicBezTo>
                <a:cubicBezTo>
                  <a:pt x="1196" y="1714"/>
                  <a:pt x="1194" y="1719"/>
                  <a:pt x="1189" y="1720"/>
                </a:cubicBezTo>
                <a:cubicBezTo>
                  <a:pt x="1187" y="1721"/>
                  <a:pt x="1187" y="1721"/>
                  <a:pt x="1187" y="1721"/>
                </a:cubicBezTo>
                <a:cubicBezTo>
                  <a:pt x="1186" y="1721"/>
                  <a:pt x="1185" y="1722"/>
                  <a:pt x="1185" y="1722"/>
                </a:cubicBezTo>
                <a:close/>
                <a:moveTo>
                  <a:pt x="548" y="1706"/>
                </a:moveTo>
                <a:cubicBezTo>
                  <a:pt x="547" y="1706"/>
                  <a:pt x="546" y="1706"/>
                  <a:pt x="545" y="1705"/>
                </a:cubicBezTo>
                <a:cubicBezTo>
                  <a:pt x="542" y="1704"/>
                  <a:pt x="542" y="1704"/>
                  <a:pt x="542" y="1704"/>
                </a:cubicBezTo>
                <a:cubicBezTo>
                  <a:pt x="538" y="1702"/>
                  <a:pt x="536" y="1698"/>
                  <a:pt x="538" y="1693"/>
                </a:cubicBezTo>
                <a:cubicBezTo>
                  <a:pt x="540" y="1689"/>
                  <a:pt x="544" y="1687"/>
                  <a:pt x="549" y="1689"/>
                </a:cubicBezTo>
                <a:cubicBezTo>
                  <a:pt x="551" y="1690"/>
                  <a:pt x="551" y="1690"/>
                  <a:pt x="551" y="1690"/>
                </a:cubicBezTo>
                <a:cubicBezTo>
                  <a:pt x="555" y="1692"/>
                  <a:pt x="557" y="1697"/>
                  <a:pt x="556" y="1701"/>
                </a:cubicBezTo>
                <a:cubicBezTo>
                  <a:pt x="554" y="1704"/>
                  <a:pt x="551" y="1706"/>
                  <a:pt x="548" y="1706"/>
                </a:cubicBezTo>
                <a:close/>
                <a:moveTo>
                  <a:pt x="1227" y="1705"/>
                </a:moveTo>
                <a:cubicBezTo>
                  <a:pt x="1224" y="1705"/>
                  <a:pt x="1221" y="1703"/>
                  <a:pt x="1220" y="1700"/>
                </a:cubicBezTo>
                <a:cubicBezTo>
                  <a:pt x="1218" y="1696"/>
                  <a:pt x="1220" y="1691"/>
                  <a:pt x="1224" y="1689"/>
                </a:cubicBezTo>
                <a:cubicBezTo>
                  <a:pt x="1227" y="1688"/>
                  <a:pt x="1227" y="1688"/>
                  <a:pt x="1227" y="1688"/>
                </a:cubicBezTo>
                <a:cubicBezTo>
                  <a:pt x="1231" y="1686"/>
                  <a:pt x="1236" y="1688"/>
                  <a:pt x="1237" y="1692"/>
                </a:cubicBezTo>
                <a:cubicBezTo>
                  <a:pt x="1239" y="1697"/>
                  <a:pt x="1237" y="1701"/>
                  <a:pt x="1233" y="1703"/>
                </a:cubicBezTo>
                <a:cubicBezTo>
                  <a:pt x="1231" y="1704"/>
                  <a:pt x="1231" y="1704"/>
                  <a:pt x="1231" y="1704"/>
                </a:cubicBezTo>
                <a:cubicBezTo>
                  <a:pt x="1229" y="1705"/>
                  <a:pt x="1228" y="1705"/>
                  <a:pt x="1227" y="1705"/>
                </a:cubicBezTo>
                <a:close/>
                <a:moveTo>
                  <a:pt x="505" y="1687"/>
                </a:moveTo>
                <a:cubicBezTo>
                  <a:pt x="504" y="1687"/>
                  <a:pt x="503" y="1686"/>
                  <a:pt x="502" y="1686"/>
                </a:cubicBezTo>
                <a:cubicBezTo>
                  <a:pt x="499" y="1685"/>
                  <a:pt x="499" y="1685"/>
                  <a:pt x="499" y="1685"/>
                </a:cubicBezTo>
                <a:cubicBezTo>
                  <a:pt x="495" y="1683"/>
                  <a:pt x="493" y="1678"/>
                  <a:pt x="495" y="1674"/>
                </a:cubicBezTo>
                <a:cubicBezTo>
                  <a:pt x="497" y="1670"/>
                  <a:pt x="502" y="1668"/>
                  <a:pt x="506" y="1670"/>
                </a:cubicBezTo>
                <a:cubicBezTo>
                  <a:pt x="509" y="1671"/>
                  <a:pt x="509" y="1671"/>
                  <a:pt x="509" y="1671"/>
                </a:cubicBezTo>
                <a:cubicBezTo>
                  <a:pt x="513" y="1673"/>
                  <a:pt x="515" y="1678"/>
                  <a:pt x="513" y="1682"/>
                </a:cubicBezTo>
                <a:cubicBezTo>
                  <a:pt x="511" y="1685"/>
                  <a:pt x="508" y="1687"/>
                  <a:pt x="505" y="1687"/>
                </a:cubicBezTo>
                <a:close/>
                <a:moveTo>
                  <a:pt x="1270" y="1686"/>
                </a:moveTo>
                <a:cubicBezTo>
                  <a:pt x="1267" y="1686"/>
                  <a:pt x="1264" y="1684"/>
                  <a:pt x="1262" y="1681"/>
                </a:cubicBezTo>
                <a:cubicBezTo>
                  <a:pt x="1260" y="1677"/>
                  <a:pt x="1262" y="1672"/>
                  <a:pt x="1266" y="1670"/>
                </a:cubicBezTo>
                <a:cubicBezTo>
                  <a:pt x="1269" y="1669"/>
                  <a:pt x="1269" y="1669"/>
                  <a:pt x="1269" y="1669"/>
                </a:cubicBezTo>
                <a:cubicBezTo>
                  <a:pt x="1273" y="1667"/>
                  <a:pt x="1278" y="1668"/>
                  <a:pt x="1280" y="1673"/>
                </a:cubicBezTo>
                <a:cubicBezTo>
                  <a:pt x="1282" y="1677"/>
                  <a:pt x="1280" y="1682"/>
                  <a:pt x="1276" y="1684"/>
                </a:cubicBezTo>
                <a:cubicBezTo>
                  <a:pt x="1273" y="1685"/>
                  <a:pt x="1273" y="1685"/>
                  <a:pt x="1273" y="1685"/>
                </a:cubicBezTo>
                <a:cubicBezTo>
                  <a:pt x="1272" y="1685"/>
                  <a:pt x="1271" y="1686"/>
                  <a:pt x="1270" y="1686"/>
                </a:cubicBezTo>
                <a:close/>
                <a:moveTo>
                  <a:pt x="464" y="1665"/>
                </a:moveTo>
                <a:cubicBezTo>
                  <a:pt x="462" y="1665"/>
                  <a:pt x="461" y="1665"/>
                  <a:pt x="460" y="1664"/>
                </a:cubicBezTo>
                <a:cubicBezTo>
                  <a:pt x="457" y="1663"/>
                  <a:pt x="457" y="1663"/>
                  <a:pt x="457" y="1663"/>
                </a:cubicBezTo>
                <a:cubicBezTo>
                  <a:pt x="453" y="1661"/>
                  <a:pt x="452" y="1656"/>
                  <a:pt x="454" y="1652"/>
                </a:cubicBezTo>
                <a:cubicBezTo>
                  <a:pt x="456" y="1648"/>
                  <a:pt x="461" y="1646"/>
                  <a:pt x="465" y="1648"/>
                </a:cubicBezTo>
                <a:cubicBezTo>
                  <a:pt x="468" y="1650"/>
                  <a:pt x="468" y="1650"/>
                  <a:pt x="468" y="1650"/>
                </a:cubicBezTo>
                <a:cubicBezTo>
                  <a:pt x="472" y="1652"/>
                  <a:pt x="473" y="1657"/>
                  <a:pt x="471" y="1661"/>
                </a:cubicBezTo>
                <a:cubicBezTo>
                  <a:pt x="469" y="1664"/>
                  <a:pt x="467" y="1665"/>
                  <a:pt x="464" y="1665"/>
                </a:cubicBezTo>
                <a:close/>
                <a:moveTo>
                  <a:pt x="1311" y="1664"/>
                </a:moveTo>
                <a:cubicBezTo>
                  <a:pt x="1308" y="1664"/>
                  <a:pt x="1305" y="1663"/>
                  <a:pt x="1304" y="1660"/>
                </a:cubicBezTo>
                <a:cubicBezTo>
                  <a:pt x="1302" y="1656"/>
                  <a:pt x="1303" y="1651"/>
                  <a:pt x="1307" y="1649"/>
                </a:cubicBezTo>
                <a:cubicBezTo>
                  <a:pt x="1309" y="1647"/>
                  <a:pt x="1309" y="1647"/>
                  <a:pt x="1309" y="1647"/>
                </a:cubicBezTo>
                <a:cubicBezTo>
                  <a:pt x="1313" y="1645"/>
                  <a:pt x="1318" y="1647"/>
                  <a:pt x="1321" y="1651"/>
                </a:cubicBezTo>
                <a:cubicBezTo>
                  <a:pt x="1323" y="1655"/>
                  <a:pt x="1321" y="1660"/>
                  <a:pt x="1318" y="1662"/>
                </a:cubicBezTo>
                <a:cubicBezTo>
                  <a:pt x="1315" y="1663"/>
                  <a:pt x="1315" y="1663"/>
                  <a:pt x="1315" y="1663"/>
                </a:cubicBezTo>
                <a:cubicBezTo>
                  <a:pt x="1314" y="1664"/>
                  <a:pt x="1312" y="1664"/>
                  <a:pt x="1311" y="1664"/>
                </a:cubicBezTo>
                <a:close/>
                <a:moveTo>
                  <a:pt x="423" y="1642"/>
                </a:moveTo>
                <a:cubicBezTo>
                  <a:pt x="422" y="1642"/>
                  <a:pt x="420" y="1641"/>
                  <a:pt x="419" y="1640"/>
                </a:cubicBezTo>
                <a:cubicBezTo>
                  <a:pt x="417" y="1639"/>
                  <a:pt x="417" y="1639"/>
                  <a:pt x="417" y="1639"/>
                </a:cubicBezTo>
                <a:cubicBezTo>
                  <a:pt x="413" y="1637"/>
                  <a:pt x="412" y="1632"/>
                  <a:pt x="414" y="1628"/>
                </a:cubicBezTo>
                <a:cubicBezTo>
                  <a:pt x="416" y="1624"/>
                  <a:pt x="421" y="1623"/>
                  <a:pt x="425" y="1625"/>
                </a:cubicBezTo>
                <a:cubicBezTo>
                  <a:pt x="428" y="1626"/>
                  <a:pt x="428" y="1626"/>
                  <a:pt x="428" y="1626"/>
                </a:cubicBezTo>
                <a:cubicBezTo>
                  <a:pt x="432" y="1629"/>
                  <a:pt x="433" y="1634"/>
                  <a:pt x="430" y="1638"/>
                </a:cubicBezTo>
                <a:cubicBezTo>
                  <a:pt x="429" y="1640"/>
                  <a:pt x="426" y="1642"/>
                  <a:pt x="423" y="1642"/>
                </a:cubicBezTo>
                <a:close/>
                <a:moveTo>
                  <a:pt x="1351" y="1641"/>
                </a:moveTo>
                <a:cubicBezTo>
                  <a:pt x="1349" y="1641"/>
                  <a:pt x="1346" y="1639"/>
                  <a:pt x="1344" y="1637"/>
                </a:cubicBezTo>
                <a:cubicBezTo>
                  <a:pt x="1342" y="1633"/>
                  <a:pt x="1343" y="1628"/>
                  <a:pt x="1347" y="1625"/>
                </a:cubicBezTo>
                <a:cubicBezTo>
                  <a:pt x="1349" y="1624"/>
                  <a:pt x="1349" y="1624"/>
                  <a:pt x="1349" y="1624"/>
                </a:cubicBezTo>
                <a:cubicBezTo>
                  <a:pt x="1353" y="1621"/>
                  <a:pt x="1358" y="1623"/>
                  <a:pt x="1361" y="1626"/>
                </a:cubicBezTo>
                <a:cubicBezTo>
                  <a:pt x="1363" y="1630"/>
                  <a:pt x="1362" y="1635"/>
                  <a:pt x="1358" y="1638"/>
                </a:cubicBezTo>
                <a:cubicBezTo>
                  <a:pt x="1356" y="1639"/>
                  <a:pt x="1356" y="1639"/>
                  <a:pt x="1356" y="1639"/>
                </a:cubicBezTo>
                <a:cubicBezTo>
                  <a:pt x="1354" y="1640"/>
                  <a:pt x="1353" y="1641"/>
                  <a:pt x="1351" y="1641"/>
                </a:cubicBezTo>
                <a:close/>
                <a:moveTo>
                  <a:pt x="384" y="1616"/>
                </a:moveTo>
                <a:cubicBezTo>
                  <a:pt x="383" y="1616"/>
                  <a:pt x="381" y="1615"/>
                  <a:pt x="380" y="1614"/>
                </a:cubicBezTo>
                <a:cubicBezTo>
                  <a:pt x="377" y="1613"/>
                  <a:pt x="377" y="1613"/>
                  <a:pt x="377" y="1613"/>
                </a:cubicBezTo>
                <a:cubicBezTo>
                  <a:pt x="374" y="1610"/>
                  <a:pt x="373" y="1605"/>
                  <a:pt x="375" y="1601"/>
                </a:cubicBezTo>
                <a:cubicBezTo>
                  <a:pt x="378" y="1598"/>
                  <a:pt x="383" y="1597"/>
                  <a:pt x="387" y="1599"/>
                </a:cubicBezTo>
                <a:cubicBezTo>
                  <a:pt x="389" y="1601"/>
                  <a:pt x="389" y="1601"/>
                  <a:pt x="389" y="1601"/>
                </a:cubicBezTo>
                <a:cubicBezTo>
                  <a:pt x="393" y="1604"/>
                  <a:pt x="394" y="1609"/>
                  <a:pt x="391" y="1612"/>
                </a:cubicBezTo>
                <a:cubicBezTo>
                  <a:pt x="390" y="1615"/>
                  <a:pt x="387" y="1616"/>
                  <a:pt x="384" y="1616"/>
                </a:cubicBezTo>
                <a:close/>
                <a:moveTo>
                  <a:pt x="1390" y="1615"/>
                </a:moveTo>
                <a:cubicBezTo>
                  <a:pt x="1388" y="1615"/>
                  <a:pt x="1385" y="1614"/>
                  <a:pt x="1383" y="1611"/>
                </a:cubicBezTo>
                <a:cubicBezTo>
                  <a:pt x="1381" y="1608"/>
                  <a:pt x="1382" y="1602"/>
                  <a:pt x="1385" y="1600"/>
                </a:cubicBezTo>
                <a:cubicBezTo>
                  <a:pt x="1388" y="1598"/>
                  <a:pt x="1388" y="1598"/>
                  <a:pt x="1388" y="1598"/>
                </a:cubicBezTo>
                <a:cubicBezTo>
                  <a:pt x="1391" y="1596"/>
                  <a:pt x="1397" y="1596"/>
                  <a:pt x="1399" y="1600"/>
                </a:cubicBezTo>
                <a:cubicBezTo>
                  <a:pt x="1402" y="1604"/>
                  <a:pt x="1401" y="1609"/>
                  <a:pt x="1397" y="1612"/>
                </a:cubicBezTo>
                <a:cubicBezTo>
                  <a:pt x="1395" y="1613"/>
                  <a:pt x="1395" y="1613"/>
                  <a:pt x="1395" y="1613"/>
                </a:cubicBezTo>
                <a:cubicBezTo>
                  <a:pt x="1393" y="1614"/>
                  <a:pt x="1392" y="1615"/>
                  <a:pt x="1390" y="1615"/>
                </a:cubicBezTo>
                <a:close/>
                <a:moveTo>
                  <a:pt x="347" y="1588"/>
                </a:moveTo>
                <a:cubicBezTo>
                  <a:pt x="345" y="1588"/>
                  <a:pt x="343" y="1588"/>
                  <a:pt x="342" y="1587"/>
                </a:cubicBezTo>
                <a:cubicBezTo>
                  <a:pt x="340" y="1585"/>
                  <a:pt x="340" y="1585"/>
                  <a:pt x="340" y="1585"/>
                </a:cubicBezTo>
                <a:cubicBezTo>
                  <a:pt x="336" y="1582"/>
                  <a:pt x="335" y="1577"/>
                  <a:pt x="338" y="1573"/>
                </a:cubicBezTo>
                <a:cubicBezTo>
                  <a:pt x="341" y="1570"/>
                  <a:pt x="346" y="1569"/>
                  <a:pt x="350" y="1572"/>
                </a:cubicBezTo>
                <a:cubicBezTo>
                  <a:pt x="352" y="1573"/>
                  <a:pt x="352" y="1573"/>
                  <a:pt x="352" y="1573"/>
                </a:cubicBezTo>
                <a:cubicBezTo>
                  <a:pt x="355" y="1576"/>
                  <a:pt x="356" y="1581"/>
                  <a:pt x="353" y="1585"/>
                </a:cubicBezTo>
                <a:cubicBezTo>
                  <a:pt x="352" y="1587"/>
                  <a:pt x="349" y="1588"/>
                  <a:pt x="347" y="1588"/>
                </a:cubicBezTo>
                <a:close/>
                <a:moveTo>
                  <a:pt x="1428" y="1587"/>
                </a:moveTo>
                <a:cubicBezTo>
                  <a:pt x="1425" y="1587"/>
                  <a:pt x="1423" y="1586"/>
                  <a:pt x="1421" y="1584"/>
                </a:cubicBezTo>
                <a:cubicBezTo>
                  <a:pt x="1418" y="1580"/>
                  <a:pt x="1419" y="1575"/>
                  <a:pt x="1423" y="1572"/>
                </a:cubicBezTo>
                <a:cubicBezTo>
                  <a:pt x="1425" y="1571"/>
                  <a:pt x="1425" y="1571"/>
                  <a:pt x="1425" y="1571"/>
                </a:cubicBezTo>
                <a:cubicBezTo>
                  <a:pt x="1428" y="1568"/>
                  <a:pt x="1433" y="1568"/>
                  <a:pt x="1436" y="1572"/>
                </a:cubicBezTo>
                <a:cubicBezTo>
                  <a:pt x="1439" y="1576"/>
                  <a:pt x="1438" y="1581"/>
                  <a:pt x="1435" y="1584"/>
                </a:cubicBezTo>
                <a:cubicBezTo>
                  <a:pt x="1433" y="1585"/>
                  <a:pt x="1433" y="1585"/>
                  <a:pt x="1433" y="1585"/>
                </a:cubicBezTo>
                <a:cubicBezTo>
                  <a:pt x="1431" y="1586"/>
                  <a:pt x="1429" y="1587"/>
                  <a:pt x="1428" y="1587"/>
                </a:cubicBezTo>
                <a:close/>
                <a:moveTo>
                  <a:pt x="311" y="1559"/>
                </a:moveTo>
                <a:cubicBezTo>
                  <a:pt x="309" y="1559"/>
                  <a:pt x="307" y="1558"/>
                  <a:pt x="305" y="1557"/>
                </a:cubicBezTo>
                <a:cubicBezTo>
                  <a:pt x="303" y="1555"/>
                  <a:pt x="303" y="1555"/>
                  <a:pt x="303" y="1555"/>
                </a:cubicBezTo>
                <a:cubicBezTo>
                  <a:pt x="300" y="1552"/>
                  <a:pt x="299" y="1547"/>
                  <a:pt x="302" y="1543"/>
                </a:cubicBezTo>
                <a:cubicBezTo>
                  <a:pt x="305" y="1540"/>
                  <a:pt x="311" y="1539"/>
                  <a:pt x="314" y="1542"/>
                </a:cubicBezTo>
                <a:cubicBezTo>
                  <a:pt x="316" y="1544"/>
                  <a:pt x="316" y="1544"/>
                  <a:pt x="316" y="1544"/>
                </a:cubicBezTo>
                <a:cubicBezTo>
                  <a:pt x="320" y="1547"/>
                  <a:pt x="320" y="1552"/>
                  <a:pt x="317" y="1556"/>
                </a:cubicBezTo>
                <a:cubicBezTo>
                  <a:pt x="315" y="1558"/>
                  <a:pt x="313" y="1559"/>
                  <a:pt x="311" y="1559"/>
                </a:cubicBezTo>
                <a:close/>
                <a:moveTo>
                  <a:pt x="1464" y="1557"/>
                </a:moveTo>
                <a:cubicBezTo>
                  <a:pt x="1461" y="1557"/>
                  <a:pt x="1459" y="1556"/>
                  <a:pt x="1457" y="1554"/>
                </a:cubicBezTo>
                <a:cubicBezTo>
                  <a:pt x="1454" y="1551"/>
                  <a:pt x="1455" y="1546"/>
                  <a:pt x="1458" y="1543"/>
                </a:cubicBezTo>
                <a:cubicBezTo>
                  <a:pt x="1460" y="1541"/>
                  <a:pt x="1460" y="1541"/>
                  <a:pt x="1460" y="1541"/>
                </a:cubicBezTo>
                <a:cubicBezTo>
                  <a:pt x="1464" y="1538"/>
                  <a:pt x="1469" y="1538"/>
                  <a:pt x="1472" y="1542"/>
                </a:cubicBezTo>
                <a:cubicBezTo>
                  <a:pt x="1475" y="1545"/>
                  <a:pt x="1474" y="1550"/>
                  <a:pt x="1471" y="1553"/>
                </a:cubicBezTo>
                <a:cubicBezTo>
                  <a:pt x="1469" y="1555"/>
                  <a:pt x="1469" y="1555"/>
                  <a:pt x="1469" y="1555"/>
                </a:cubicBezTo>
                <a:cubicBezTo>
                  <a:pt x="1467" y="1557"/>
                  <a:pt x="1466" y="1557"/>
                  <a:pt x="1464" y="1557"/>
                </a:cubicBezTo>
                <a:close/>
                <a:moveTo>
                  <a:pt x="276" y="1527"/>
                </a:moveTo>
                <a:cubicBezTo>
                  <a:pt x="274" y="1527"/>
                  <a:pt x="272" y="1526"/>
                  <a:pt x="271" y="1525"/>
                </a:cubicBezTo>
                <a:cubicBezTo>
                  <a:pt x="269" y="1523"/>
                  <a:pt x="269" y="1523"/>
                  <a:pt x="269" y="1523"/>
                </a:cubicBezTo>
                <a:cubicBezTo>
                  <a:pt x="265" y="1520"/>
                  <a:pt x="265" y="1514"/>
                  <a:pt x="268" y="1511"/>
                </a:cubicBezTo>
                <a:cubicBezTo>
                  <a:pt x="272" y="1508"/>
                  <a:pt x="277" y="1508"/>
                  <a:pt x="280" y="1511"/>
                </a:cubicBezTo>
                <a:cubicBezTo>
                  <a:pt x="282" y="1513"/>
                  <a:pt x="282" y="1513"/>
                  <a:pt x="282" y="1513"/>
                </a:cubicBezTo>
                <a:cubicBezTo>
                  <a:pt x="285" y="1516"/>
                  <a:pt x="285" y="1521"/>
                  <a:pt x="282" y="1525"/>
                </a:cubicBezTo>
                <a:cubicBezTo>
                  <a:pt x="281" y="1526"/>
                  <a:pt x="278" y="1527"/>
                  <a:pt x="276" y="1527"/>
                </a:cubicBezTo>
                <a:close/>
                <a:moveTo>
                  <a:pt x="1498" y="1526"/>
                </a:moveTo>
                <a:cubicBezTo>
                  <a:pt x="1496" y="1526"/>
                  <a:pt x="1494" y="1525"/>
                  <a:pt x="1492" y="1523"/>
                </a:cubicBezTo>
                <a:cubicBezTo>
                  <a:pt x="1489" y="1520"/>
                  <a:pt x="1489" y="1515"/>
                  <a:pt x="1492" y="1512"/>
                </a:cubicBezTo>
                <a:cubicBezTo>
                  <a:pt x="1494" y="1510"/>
                  <a:pt x="1494" y="1510"/>
                  <a:pt x="1494" y="1510"/>
                </a:cubicBezTo>
                <a:cubicBezTo>
                  <a:pt x="1497" y="1506"/>
                  <a:pt x="1503" y="1506"/>
                  <a:pt x="1506" y="1510"/>
                </a:cubicBezTo>
                <a:cubicBezTo>
                  <a:pt x="1509" y="1513"/>
                  <a:pt x="1509" y="1518"/>
                  <a:pt x="1506" y="1521"/>
                </a:cubicBezTo>
                <a:cubicBezTo>
                  <a:pt x="1504" y="1523"/>
                  <a:pt x="1504" y="1523"/>
                  <a:pt x="1504" y="1523"/>
                </a:cubicBezTo>
                <a:cubicBezTo>
                  <a:pt x="1502" y="1525"/>
                  <a:pt x="1500" y="1526"/>
                  <a:pt x="1498" y="1526"/>
                </a:cubicBezTo>
                <a:close/>
                <a:moveTo>
                  <a:pt x="244" y="1494"/>
                </a:moveTo>
                <a:cubicBezTo>
                  <a:pt x="241" y="1494"/>
                  <a:pt x="239" y="1493"/>
                  <a:pt x="238" y="1491"/>
                </a:cubicBezTo>
                <a:cubicBezTo>
                  <a:pt x="236" y="1489"/>
                  <a:pt x="236" y="1489"/>
                  <a:pt x="236" y="1489"/>
                </a:cubicBezTo>
                <a:cubicBezTo>
                  <a:pt x="233" y="1486"/>
                  <a:pt x="233" y="1480"/>
                  <a:pt x="236" y="1477"/>
                </a:cubicBezTo>
                <a:cubicBezTo>
                  <a:pt x="239" y="1474"/>
                  <a:pt x="245" y="1475"/>
                  <a:pt x="248" y="1478"/>
                </a:cubicBezTo>
                <a:cubicBezTo>
                  <a:pt x="250" y="1480"/>
                  <a:pt x="250" y="1480"/>
                  <a:pt x="250" y="1480"/>
                </a:cubicBezTo>
                <a:cubicBezTo>
                  <a:pt x="253" y="1483"/>
                  <a:pt x="253" y="1488"/>
                  <a:pt x="249" y="1491"/>
                </a:cubicBezTo>
                <a:cubicBezTo>
                  <a:pt x="248" y="1493"/>
                  <a:pt x="246" y="1494"/>
                  <a:pt x="244" y="1494"/>
                </a:cubicBezTo>
                <a:close/>
                <a:moveTo>
                  <a:pt x="1531" y="1492"/>
                </a:moveTo>
                <a:cubicBezTo>
                  <a:pt x="1529" y="1492"/>
                  <a:pt x="1527" y="1491"/>
                  <a:pt x="1525" y="1490"/>
                </a:cubicBezTo>
                <a:cubicBezTo>
                  <a:pt x="1522" y="1487"/>
                  <a:pt x="1521" y="1482"/>
                  <a:pt x="1525" y="1478"/>
                </a:cubicBezTo>
                <a:cubicBezTo>
                  <a:pt x="1526" y="1476"/>
                  <a:pt x="1526" y="1476"/>
                  <a:pt x="1526" y="1476"/>
                </a:cubicBezTo>
                <a:cubicBezTo>
                  <a:pt x="1529" y="1473"/>
                  <a:pt x="1535" y="1473"/>
                  <a:pt x="1538" y="1476"/>
                </a:cubicBezTo>
                <a:cubicBezTo>
                  <a:pt x="1541" y="1479"/>
                  <a:pt x="1542" y="1484"/>
                  <a:pt x="1538" y="1488"/>
                </a:cubicBezTo>
                <a:cubicBezTo>
                  <a:pt x="1537" y="1490"/>
                  <a:pt x="1537" y="1490"/>
                  <a:pt x="1537" y="1490"/>
                </a:cubicBezTo>
                <a:cubicBezTo>
                  <a:pt x="1535" y="1491"/>
                  <a:pt x="1533" y="1492"/>
                  <a:pt x="1531" y="1492"/>
                </a:cubicBezTo>
                <a:close/>
                <a:moveTo>
                  <a:pt x="213" y="1459"/>
                </a:moveTo>
                <a:cubicBezTo>
                  <a:pt x="210" y="1459"/>
                  <a:pt x="208" y="1458"/>
                  <a:pt x="206" y="1456"/>
                </a:cubicBezTo>
                <a:cubicBezTo>
                  <a:pt x="205" y="1454"/>
                  <a:pt x="205" y="1454"/>
                  <a:pt x="205" y="1454"/>
                </a:cubicBezTo>
                <a:cubicBezTo>
                  <a:pt x="202" y="1450"/>
                  <a:pt x="202" y="1445"/>
                  <a:pt x="206" y="1442"/>
                </a:cubicBezTo>
                <a:cubicBezTo>
                  <a:pt x="209" y="1439"/>
                  <a:pt x="214" y="1440"/>
                  <a:pt x="217" y="1443"/>
                </a:cubicBezTo>
                <a:cubicBezTo>
                  <a:pt x="219" y="1445"/>
                  <a:pt x="219" y="1445"/>
                  <a:pt x="219" y="1445"/>
                </a:cubicBezTo>
                <a:cubicBezTo>
                  <a:pt x="222" y="1449"/>
                  <a:pt x="221" y="1454"/>
                  <a:pt x="218" y="1457"/>
                </a:cubicBezTo>
                <a:cubicBezTo>
                  <a:pt x="216" y="1458"/>
                  <a:pt x="215" y="1459"/>
                  <a:pt x="213" y="1459"/>
                </a:cubicBezTo>
                <a:close/>
                <a:moveTo>
                  <a:pt x="1561" y="1457"/>
                </a:moveTo>
                <a:cubicBezTo>
                  <a:pt x="1560" y="1457"/>
                  <a:pt x="1558" y="1457"/>
                  <a:pt x="1556" y="1455"/>
                </a:cubicBezTo>
                <a:cubicBezTo>
                  <a:pt x="1553" y="1452"/>
                  <a:pt x="1552" y="1447"/>
                  <a:pt x="1555" y="1444"/>
                </a:cubicBezTo>
                <a:cubicBezTo>
                  <a:pt x="1557" y="1442"/>
                  <a:pt x="1557" y="1442"/>
                  <a:pt x="1557" y="1442"/>
                </a:cubicBezTo>
                <a:cubicBezTo>
                  <a:pt x="1560" y="1438"/>
                  <a:pt x="1565" y="1438"/>
                  <a:pt x="1568" y="1441"/>
                </a:cubicBezTo>
                <a:cubicBezTo>
                  <a:pt x="1572" y="1443"/>
                  <a:pt x="1572" y="1449"/>
                  <a:pt x="1569" y="1452"/>
                </a:cubicBezTo>
                <a:cubicBezTo>
                  <a:pt x="1568" y="1454"/>
                  <a:pt x="1568" y="1454"/>
                  <a:pt x="1568" y="1454"/>
                </a:cubicBezTo>
                <a:cubicBezTo>
                  <a:pt x="1566" y="1456"/>
                  <a:pt x="1564" y="1457"/>
                  <a:pt x="1561" y="1457"/>
                </a:cubicBezTo>
                <a:close/>
                <a:moveTo>
                  <a:pt x="184" y="1422"/>
                </a:moveTo>
                <a:cubicBezTo>
                  <a:pt x="181" y="1422"/>
                  <a:pt x="179" y="1421"/>
                  <a:pt x="177" y="1419"/>
                </a:cubicBezTo>
                <a:cubicBezTo>
                  <a:pt x="175" y="1417"/>
                  <a:pt x="175" y="1417"/>
                  <a:pt x="175" y="1417"/>
                </a:cubicBezTo>
                <a:cubicBezTo>
                  <a:pt x="173" y="1413"/>
                  <a:pt x="173" y="1408"/>
                  <a:pt x="177" y="1405"/>
                </a:cubicBezTo>
                <a:cubicBezTo>
                  <a:pt x="181" y="1402"/>
                  <a:pt x="186" y="1403"/>
                  <a:pt x="189" y="1407"/>
                </a:cubicBezTo>
                <a:cubicBezTo>
                  <a:pt x="190" y="1409"/>
                  <a:pt x="190" y="1409"/>
                  <a:pt x="190" y="1409"/>
                </a:cubicBezTo>
                <a:cubicBezTo>
                  <a:pt x="193" y="1413"/>
                  <a:pt x="192" y="1418"/>
                  <a:pt x="189" y="1421"/>
                </a:cubicBezTo>
                <a:cubicBezTo>
                  <a:pt x="187" y="1422"/>
                  <a:pt x="185" y="1422"/>
                  <a:pt x="184" y="1422"/>
                </a:cubicBezTo>
                <a:close/>
                <a:moveTo>
                  <a:pt x="1590" y="1421"/>
                </a:moveTo>
                <a:cubicBezTo>
                  <a:pt x="1589" y="1421"/>
                  <a:pt x="1587" y="1420"/>
                  <a:pt x="1585" y="1419"/>
                </a:cubicBezTo>
                <a:cubicBezTo>
                  <a:pt x="1582" y="1416"/>
                  <a:pt x="1581" y="1411"/>
                  <a:pt x="1584" y="1407"/>
                </a:cubicBezTo>
                <a:cubicBezTo>
                  <a:pt x="1585" y="1405"/>
                  <a:pt x="1585" y="1405"/>
                  <a:pt x="1585" y="1405"/>
                </a:cubicBezTo>
                <a:cubicBezTo>
                  <a:pt x="1588" y="1402"/>
                  <a:pt x="1593" y="1401"/>
                  <a:pt x="1597" y="1404"/>
                </a:cubicBezTo>
                <a:cubicBezTo>
                  <a:pt x="1601" y="1406"/>
                  <a:pt x="1601" y="1411"/>
                  <a:pt x="1599" y="1415"/>
                </a:cubicBezTo>
                <a:cubicBezTo>
                  <a:pt x="1597" y="1417"/>
                  <a:pt x="1597" y="1417"/>
                  <a:pt x="1597" y="1417"/>
                </a:cubicBezTo>
                <a:cubicBezTo>
                  <a:pt x="1595" y="1419"/>
                  <a:pt x="1593" y="1421"/>
                  <a:pt x="1590" y="1421"/>
                </a:cubicBezTo>
                <a:close/>
                <a:moveTo>
                  <a:pt x="157" y="1384"/>
                </a:moveTo>
                <a:cubicBezTo>
                  <a:pt x="154" y="1384"/>
                  <a:pt x="151" y="1383"/>
                  <a:pt x="150" y="1381"/>
                </a:cubicBezTo>
                <a:cubicBezTo>
                  <a:pt x="148" y="1378"/>
                  <a:pt x="148" y="1378"/>
                  <a:pt x="148" y="1378"/>
                </a:cubicBezTo>
                <a:cubicBezTo>
                  <a:pt x="146" y="1374"/>
                  <a:pt x="147" y="1369"/>
                  <a:pt x="151" y="1367"/>
                </a:cubicBezTo>
                <a:cubicBezTo>
                  <a:pt x="154" y="1364"/>
                  <a:pt x="159" y="1365"/>
                  <a:pt x="162" y="1369"/>
                </a:cubicBezTo>
                <a:cubicBezTo>
                  <a:pt x="164" y="1371"/>
                  <a:pt x="164" y="1371"/>
                  <a:pt x="164" y="1371"/>
                </a:cubicBezTo>
                <a:cubicBezTo>
                  <a:pt x="166" y="1375"/>
                  <a:pt x="165" y="1380"/>
                  <a:pt x="161" y="1383"/>
                </a:cubicBezTo>
                <a:cubicBezTo>
                  <a:pt x="160" y="1384"/>
                  <a:pt x="158" y="1384"/>
                  <a:pt x="157" y="1384"/>
                </a:cubicBezTo>
                <a:close/>
                <a:moveTo>
                  <a:pt x="1617" y="1382"/>
                </a:moveTo>
                <a:cubicBezTo>
                  <a:pt x="1616" y="1382"/>
                  <a:pt x="1614" y="1382"/>
                  <a:pt x="1613" y="1381"/>
                </a:cubicBezTo>
                <a:cubicBezTo>
                  <a:pt x="1609" y="1379"/>
                  <a:pt x="1608" y="1374"/>
                  <a:pt x="1610" y="1370"/>
                </a:cubicBezTo>
                <a:cubicBezTo>
                  <a:pt x="1612" y="1367"/>
                  <a:pt x="1612" y="1367"/>
                  <a:pt x="1612" y="1367"/>
                </a:cubicBezTo>
                <a:cubicBezTo>
                  <a:pt x="1615" y="1364"/>
                  <a:pt x="1620" y="1363"/>
                  <a:pt x="1623" y="1365"/>
                </a:cubicBezTo>
                <a:cubicBezTo>
                  <a:pt x="1627" y="1368"/>
                  <a:pt x="1628" y="1373"/>
                  <a:pt x="1626" y="1377"/>
                </a:cubicBezTo>
                <a:cubicBezTo>
                  <a:pt x="1624" y="1379"/>
                  <a:pt x="1624" y="1379"/>
                  <a:pt x="1624" y="1379"/>
                </a:cubicBezTo>
                <a:cubicBezTo>
                  <a:pt x="1623" y="1381"/>
                  <a:pt x="1620" y="1382"/>
                  <a:pt x="1617" y="1382"/>
                </a:cubicBezTo>
                <a:close/>
                <a:moveTo>
                  <a:pt x="132" y="1345"/>
                </a:moveTo>
                <a:cubicBezTo>
                  <a:pt x="129" y="1345"/>
                  <a:pt x="126" y="1343"/>
                  <a:pt x="125" y="1341"/>
                </a:cubicBezTo>
                <a:cubicBezTo>
                  <a:pt x="123" y="1338"/>
                  <a:pt x="123" y="1338"/>
                  <a:pt x="123" y="1338"/>
                </a:cubicBezTo>
                <a:cubicBezTo>
                  <a:pt x="121" y="1334"/>
                  <a:pt x="122" y="1329"/>
                  <a:pt x="126" y="1327"/>
                </a:cubicBezTo>
                <a:cubicBezTo>
                  <a:pt x="130" y="1325"/>
                  <a:pt x="135" y="1326"/>
                  <a:pt x="137" y="1330"/>
                </a:cubicBezTo>
                <a:cubicBezTo>
                  <a:pt x="139" y="1332"/>
                  <a:pt x="139" y="1332"/>
                  <a:pt x="139" y="1332"/>
                </a:cubicBezTo>
                <a:cubicBezTo>
                  <a:pt x="141" y="1336"/>
                  <a:pt x="140" y="1341"/>
                  <a:pt x="136" y="1344"/>
                </a:cubicBezTo>
                <a:cubicBezTo>
                  <a:pt x="135" y="1344"/>
                  <a:pt x="133" y="1345"/>
                  <a:pt x="132" y="1345"/>
                </a:cubicBezTo>
                <a:close/>
                <a:moveTo>
                  <a:pt x="1642" y="1343"/>
                </a:moveTo>
                <a:cubicBezTo>
                  <a:pt x="1641" y="1343"/>
                  <a:pt x="1639" y="1343"/>
                  <a:pt x="1638" y="1342"/>
                </a:cubicBezTo>
                <a:cubicBezTo>
                  <a:pt x="1634" y="1339"/>
                  <a:pt x="1633" y="1334"/>
                  <a:pt x="1635" y="1330"/>
                </a:cubicBezTo>
                <a:cubicBezTo>
                  <a:pt x="1637" y="1328"/>
                  <a:pt x="1637" y="1328"/>
                  <a:pt x="1637" y="1328"/>
                </a:cubicBezTo>
                <a:cubicBezTo>
                  <a:pt x="1639" y="1324"/>
                  <a:pt x="1644" y="1323"/>
                  <a:pt x="1648" y="1325"/>
                </a:cubicBezTo>
                <a:cubicBezTo>
                  <a:pt x="1652" y="1328"/>
                  <a:pt x="1653" y="1333"/>
                  <a:pt x="1651" y="1337"/>
                </a:cubicBezTo>
                <a:cubicBezTo>
                  <a:pt x="1649" y="1339"/>
                  <a:pt x="1649" y="1339"/>
                  <a:pt x="1649" y="1339"/>
                </a:cubicBezTo>
                <a:cubicBezTo>
                  <a:pt x="1648" y="1341"/>
                  <a:pt x="1645" y="1343"/>
                  <a:pt x="1642" y="1343"/>
                </a:cubicBezTo>
                <a:close/>
                <a:moveTo>
                  <a:pt x="109" y="1304"/>
                </a:moveTo>
                <a:cubicBezTo>
                  <a:pt x="106" y="1304"/>
                  <a:pt x="103" y="1303"/>
                  <a:pt x="102" y="1300"/>
                </a:cubicBezTo>
                <a:cubicBezTo>
                  <a:pt x="100" y="1297"/>
                  <a:pt x="100" y="1297"/>
                  <a:pt x="100" y="1297"/>
                </a:cubicBezTo>
                <a:cubicBezTo>
                  <a:pt x="98" y="1293"/>
                  <a:pt x="100" y="1288"/>
                  <a:pt x="104" y="1286"/>
                </a:cubicBezTo>
                <a:cubicBezTo>
                  <a:pt x="108" y="1284"/>
                  <a:pt x="113" y="1286"/>
                  <a:pt x="115" y="1290"/>
                </a:cubicBezTo>
                <a:cubicBezTo>
                  <a:pt x="116" y="1292"/>
                  <a:pt x="116" y="1292"/>
                  <a:pt x="116" y="1292"/>
                </a:cubicBezTo>
                <a:cubicBezTo>
                  <a:pt x="118" y="1296"/>
                  <a:pt x="117" y="1301"/>
                  <a:pt x="113" y="1303"/>
                </a:cubicBezTo>
                <a:cubicBezTo>
                  <a:pt x="112" y="1304"/>
                  <a:pt x="110" y="1304"/>
                  <a:pt x="109" y="1304"/>
                </a:cubicBezTo>
                <a:close/>
                <a:moveTo>
                  <a:pt x="1665" y="1302"/>
                </a:moveTo>
                <a:cubicBezTo>
                  <a:pt x="1664" y="1302"/>
                  <a:pt x="1662" y="1302"/>
                  <a:pt x="1661" y="1301"/>
                </a:cubicBezTo>
                <a:cubicBezTo>
                  <a:pt x="1657" y="1299"/>
                  <a:pt x="1656" y="1294"/>
                  <a:pt x="1658" y="1290"/>
                </a:cubicBezTo>
                <a:cubicBezTo>
                  <a:pt x="1659" y="1288"/>
                  <a:pt x="1659" y="1288"/>
                  <a:pt x="1659" y="1288"/>
                </a:cubicBezTo>
                <a:cubicBezTo>
                  <a:pt x="1661" y="1284"/>
                  <a:pt x="1666" y="1282"/>
                  <a:pt x="1670" y="1284"/>
                </a:cubicBezTo>
                <a:cubicBezTo>
                  <a:pt x="1674" y="1286"/>
                  <a:pt x="1676" y="1291"/>
                  <a:pt x="1674" y="1295"/>
                </a:cubicBezTo>
                <a:cubicBezTo>
                  <a:pt x="1672" y="1298"/>
                  <a:pt x="1672" y="1298"/>
                  <a:pt x="1672" y="1298"/>
                </a:cubicBezTo>
                <a:cubicBezTo>
                  <a:pt x="1671" y="1301"/>
                  <a:pt x="1668" y="1302"/>
                  <a:pt x="1665" y="1302"/>
                </a:cubicBezTo>
                <a:close/>
                <a:moveTo>
                  <a:pt x="88" y="1262"/>
                </a:moveTo>
                <a:cubicBezTo>
                  <a:pt x="85" y="1262"/>
                  <a:pt x="82" y="1261"/>
                  <a:pt x="81" y="1258"/>
                </a:cubicBezTo>
                <a:cubicBezTo>
                  <a:pt x="80" y="1255"/>
                  <a:pt x="80" y="1255"/>
                  <a:pt x="80" y="1255"/>
                </a:cubicBezTo>
                <a:cubicBezTo>
                  <a:pt x="78" y="1251"/>
                  <a:pt x="80" y="1246"/>
                  <a:pt x="84" y="1244"/>
                </a:cubicBezTo>
                <a:cubicBezTo>
                  <a:pt x="88" y="1242"/>
                  <a:pt x="93" y="1244"/>
                  <a:pt x="95" y="1248"/>
                </a:cubicBezTo>
                <a:cubicBezTo>
                  <a:pt x="96" y="1251"/>
                  <a:pt x="96" y="1251"/>
                  <a:pt x="96" y="1251"/>
                </a:cubicBezTo>
                <a:cubicBezTo>
                  <a:pt x="98" y="1255"/>
                  <a:pt x="96" y="1260"/>
                  <a:pt x="92" y="1262"/>
                </a:cubicBezTo>
                <a:cubicBezTo>
                  <a:pt x="91" y="1262"/>
                  <a:pt x="89" y="1262"/>
                  <a:pt x="88" y="1262"/>
                </a:cubicBezTo>
                <a:close/>
                <a:moveTo>
                  <a:pt x="1686" y="1260"/>
                </a:moveTo>
                <a:cubicBezTo>
                  <a:pt x="1684" y="1260"/>
                  <a:pt x="1683" y="1260"/>
                  <a:pt x="1682" y="1259"/>
                </a:cubicBezTo>
                <a:cubicBezTo>
                  <a:pt x="1678" y="1257"/>
                  <a:pt x="1676" y="1253"/>
                  <a:pt x="1678" y="1248"/>
                </a:cubicBezTo>
                <a:cubicBezTo>
                  <a:pt x="1679" y="1246"/>
                  <a:pt x="1679" y="1246"/>
                  <a:pt x="1679" y="1246"/>
                </a:cubicBezTo>
                <a:cubicBezTo>
                  <a:pt x="1681" y="1242"/>
                  <a:pt x="1686" y="1240"/>
                  <a:pt x="1690" y="1242"/>
                </a:cubicBezTo>
                <a:cubicBezTo>
                  <a:pt x="1694" y="1244"/>
                  <a:pt x="1696" y="1249"/>
                  <a:pt x="1694" y="1253"/>
                </a:cubicBezTo>
                <a:cubicBezTo>
                  <a:pt x="1693" y="1255"/>
                  <a:pt x="1693" y="1255"/>
                  <a:pt x="1693" y="1255"/>
                </a:cubicBezTo>
                <a:cubicBezTo>
                  <a:pt x="1692" y="1258"/>
                  <a:pt x="1689" y="1260"/>
                  <a:pt x="1686" y="1260"/>
                </a:cubicBezTo>
                <a:close/>
                <a:moveTo>
                  <a:pt x="70" y="1220"/>
                </a:moveTo>
                <a:cubicBezTo>
                  <a:pt x="67" y="1220"/>
                  <a:pt x="64" y="1218"/>
                  <a:pt x="62" y="1214"/>
                </a:cubicBezTo>
                <a:cubicBezTo>
                  <a:pt x="61" y="1212"/>
                  <a:pt x="61" y="1212"/>
                  <a:pt x="61" y="1212"/>
                </a:cubicBezTo>
                <a:cubicBezTo>
                  <a:pt x="60" y="1208"/>
                  <a:pt x="62" y="1203"/>
                  <a:pt x="66" y="1201"/>
                </a:cubicBezTo>
                <a:cubicBezTo>
                  <a:pt x="70" y="1199"/>
                  <a:pt x="75" y="1202"/>
                  <a:pt x="77" y="1206"/>
                </a:cubicBezTo>
                <a:cubicBezTo>
                  <a:pt x="78" y="1208"/>
                  <a:pt x="78" y="1208"/>
                  <a:pt x="78" y="1208"/>
                </a:cubicBezTo>
                <a:cubicBezTo>
                  <a:pt x="79" y="1213"/>
                  <a:pt x="77" y="1217"/>
                  <a:pt x="73" y="1219"/>
                </a:cubicBezTo>
                <a:cubicBezTo>
                  <a:pt x="72" y="1219"/>
                  <a:pt x="71" y="1220"/>
                  <a:pt x="70" y="1220"/>
                </a:cubicBezTo>
                <a:close/>
                <a:moveTo>
                  <a:pt x="1704" y="1217"/>
                </a:moveTo>
                <a:cubicBezTo>
                  <a:pt x="1703" y="1217"/>
                  <a:pt x="1702" y="1217"/>
                  <a:pt x="1701" y="1217"/>
                </a:cubicBezTo>
                <a:cubicBezTo>
                  <a:pt x="1697" y="1215"/>
                  <a:pt x="1695" y="1210"/>
                  <a:pt x="1696" y="1206"/>
                </a:cubicBezTo>
                <a:cubicBezTo>
                  <a:pt x="1697" y="1203"/>
                  <a:pt x="1697" y="1203"/>
                  <a:pt x="1697" y="1203"/>
                </a:cubicBezTo>
                <a:cubicBezTo>
                  <a:pt x="1699" y="1199"/>
                  <a:pt x="1704" y="1197"/>
                  <a:pt x="1708" y="1199"/>
                </a:cubicBezTo>
                <a:cubicBezTo>
                  <a:pt x="1712" y="1200"/>
                  <a:pt x="1714" y="1205"/>
                  <a:pt x="1713" y="1209"/>
                </a:cubicBezTo>
                <a:cubicBezTo>
                  <a:pt x="1712" y="1212"/>
                  <a:pt x="1712" y="1212"/>
                  <a:pt x="1712" y="1212"/>
                </a:cubicBezTo>
                <a:cubicBezTo>
                  <a:pt x="1710" y="1215"/>
                  <a:pt x="1707" y="1217"/>
                  <a:pt x="1704" y="1217"/>
                </a:cubicBezTo>
                <a:close/>
                <a:moveTo>
                  <a:pt x="54" y="1176"/>
                </a:moveTo>
                <a:cubicBezTo>
                  <a:pt x="50" y="1176"/>
                  <a:pt x="47" y="1174"/>
                  <a:pt x="46" y="1170"/>
                </a:cubicBezTo>
                <a:cubicBezTo>
                  <a:pt x="45" y="1168"/>
                  <a:pt x="45" y="1168"/>
                  <a:pt x="45" y="1168"/>
                </a:cubicBezTo>
                <a:cubicBezTo>
                  <a:pt x="44" y="1163"/>
                  <a:pt x="46" y="1159"/>
                  <a:pt x="50" y="1157"/>
                </a:cubicBezTo>
                <a:cubicBezTo>
                  <a:pt x="55" y="1156"/>
                  <a:pt x="59" y="1158"/>
                  <a:pt x="61" y="1162"/>
                </a:cubicBezTo>
                <a:cubicBezTo>
                  <a:pt x="62" y="1165"/>
                  <a:pt x="62" y="1165"/>
                  <a:pt x="62" y="1165"/>
                </a:cubicBezTo>
                <a:cubicBezTo>
                  <a:pt x="63" y="1169"/>
                  <a:pt x="61" y="1174"/>
                  <a:pt x="56" y="1175"/>
                </a:cubicBezTo>
                <a:cubicBezTo>
                  <a:pt x="56" y="1176"/>
                  <a:pt x="55" y="1176"/>
                  <a:pt x="54" y="1176"/>
                </a:cubicBezTo>
                <a:close/>
                <a:moveTo>
                  <a:pt x="1720" y="1173"/>
                </a:moveTo>
                <a:cubicBezTo>
                  <a:pt x="1719" y="1173"/>
                  <a:pt x="1718" y="1173"/>
                  <a:pt x="1717" y="1173"/>
                </a:cubicBezTo>
                <a:cubicBezTo>
                  <a:pt x="1713" y="1171"/>
                  <a:pt x="1711" y="1167"/>
                  <a:pt x="1712" y="1162"/>
                </a:cubicBezTo>
                <a:cubicBezTo>
                  <a:pt x="1713" y="1160"/>
                  <a:pt x="1713" y="1160"/>
                  <a:pt x="1713" y="1160"/>
                </a:cubicBezTo>
                <a:cubicBezTo>
                  <a:pt x="1714" y="1155"/>
                  <a:pt x="1719" y="1153"/>
                  <a:pt x="1723" y="1154"/>
                </a:cubicBezTo>
                <a:cubicBezTo>
                  <a:pt x="1728" y="1156"/>
                  <a:pt x="1730" y="1161"/>
                  <a:pt x="1729" y="1165"/>
                </a:cubicBezTo>
                <a:cubicBezTo>
                  <a:pt x="1728" y="1168"/>
                  <a:pt x="1728" y="1168"/>
                  <a:pt x="1728" y="1168"/>
                </a:cubicBezTo>
                <a:cubicBezTo>
                  <a:pt x="1727" y="1171"/>
                  <a:pt x="1723" y="1173"/>
                  <a:pt x="1720" y="1173"/>
                </a:cubicBezTo>
                <a:close/>
                <a:moveTo>
                  <a:pt x="40" y="1131"/>
                </a:moveTo>
                <a:cubicBezTo>
                  <a:pt x="36" y="1131"/>
                  <a:pt x="33" y="1129"/>
                  <a:pt x="32" y="1125"/>
                </a:cubicBezTo>
                <a:cubicBezTo>
                  <a:pt x="31" y="1122"/>
                  <a:pt x="31" y="1122"/>
                  <a:pt x="31" y="1122"/>
                </a:cubicBezTo>
                <a:cubicBezTo>
                  <a:pt x="30" y="1118"/>
                  <a:pt x="33" y="1114"/>
                  <a:pt x="37" y="1112"/>
                </a:cubicBezTo>
                <a:cubicBezTo>
                  <a:pt x="42" y="1111"/>
                  <a:pt x="46" y="1114"/>
                  <a:pt x="47" y="1118"/>
                </a:cubicBezTo>
                <a:cubicBezTo>
                  <a:pt x="48" y="1121"/>
                  <a:pt x="48" y="1121"/>
                  <a:pt x="48" y="1121"/>
                </a:cubicBezTo>
                <a:cubicBezTo>
                  <a:pt x="49" y="1125"/>
                  <a:pt x="47" y="1130"/>
                  <a:pt x="42" y="1131"/>
                </a:cubicBezTo>
                <a:cubicBezTo>
                  <a:pt x="42" y="1131"/>
                  <a:pt x="41" y="1131"/>
                  <a:pt x="40" y="1131"/>
                </a:cubicBezTo>
                <a:close/>
                <a:moveTo>
                  <a:pt x="1733" y="1128"/>
                </a:moveTo>
                <a:cubicBezTo>
                  <a:pt x="1733" y="1128"/>
                  <a:pt x="1732" y="1128"/>
                  <a:pt x="1731" y="1128"/>
                </a:cubicBezTo>
                <a:cubicBezTo>
                  <a:pt x="1727" y="1127"/>
                  <a:pt x="1724" y="1122"/>
                  <a:pt x="1725" y="1118"/>
                </a:cubicBezTo>
                <a:cubicBezTo>
                  <a:pt x="1726" y="1115"/>
                  <a:pt x="1726" y="1115"/>
                  <a:pt x="1726" y="1115"/>
                </a:cubicBezTo>
                <a:cubicBezTo>
                  <a:pt x="1727" y="1111"/>
                  <a:pt x="1732" y="1108"/>
                  <a:pt x="1736" y="1110"/>
                </a:cubicBezTo>
                <a:cubicBezTo>
                  <a:pt x="1741" y="1111"/>
                  <a:pt x="1743" y="1115"/>
                  <a:pt x="1742" y="1120"/>
                </a:cubicBezTo>
                <a:cubicBezTo>
                  <a:pt x="1741" y="1122"/>
                  <a:pt x="1741" y="1122"/>
                  <a:pt x="1741" y="1122"/>
                </a:cubicBezTo>
                <a:cubicBezTo>
                  <a:pt x="1740" y="1126"/>
                  <a:pt x="1737" y="1128"/>
                  <a:pt x="1733" y="1128"/>
                </a:cubicBezTo>
                <a:close/>
                <a:moveTo>
                  <a:pt x="29" y="1086"/>
                </a:moveTo>
                <a:cubicBezTo>
                  <a:pt x="25" y="1086"/>
                  <a:pt x="22" y="1083"/>
                  <a:pt x="21" y="1079"/>
                </a:cubicBezTo>
                <a:cubicBezTo>
                  <a:pt x="20" y="1077"/>
                  <a:pt x="20" y="1077"/>
                  <a:pt x="20" y="1077"/>
                </a:cubicBezTo>
                <a:cubicBezTo>
                  <a:pt x="19" y="1072"/>
                  <a:pt x="22" y="1068"/>
                  <a:pt x="26" y="1067"/>
                </a:cubicBezTo>
                <a:cubicBezTo>
                  <a:pt x="31" y="1066"/>
                  <a:pt x="35" y="1069"/>
                  <a:pt x="36" y="1073"/>
                </a:cubicBezTo>
                <a:cubicBezTo>
                  <a:pt x="37" y="1076"/>
                  <a:pt x="37" y="1076"/>
                  <a:pt x="37" y="1076"/>
                </a:cubicBezTo>
                <a:cubicBezTo>
                  <a:pt x="38" y="1080"/>
                  <a:pt x="35" y="1085"/>
                  <a:pt x="31" y="1086"/>
                </a:cubicBezTo>
                <a:cubicBezTo>
                  <a:pt x="30" y="1086"/>
                  <a:pt x="29" y="1086"/>
                  <a:pt x="29" y="1086"/>
                </a:cubicBezTo>
                <a:close/>
                <a:moveTo>
                  <a:pt x="1745" y="1083"/>
                </a:moveTo>
                <a:cubicBezTo>
                  <a:pt x="1744" y="1083"/>
                  <a:pt x="1743" y="1083"/>
                  <a:pt x="1743" y="1083"/>
                </a:cubicBezTo>
                <a:cubicBezTo>
                  <a:pt x="1738" y="1082"/>
                  <a:pt x="1736" y="1078"/>
                  <a:pt x="1737" y="1073"/>
                </a:cubicBezTo>
                <a:cubicBezTo>
                  <a:pt x="1737" y="1070"/>
                  <a:pt x="1737" y="1070"/>
                  <a:pt x="1737" y="1070"/>
                </a:cubicBezTo>
                <a:cubicBezTo>
                  <a:pt x="1738" y="1066"/>
                  <a:pt x="1742" y="1063"/>
                  <a:pt x="1747" y="1064"/>
                </a:cubicBezTo>
                <a:cubicBezTo>
                  <a:pt x="1751" y="1065"/>
                  <a:pt x="1754" y="1070"/>
                  <a:pt x="1753" y="1074"/>
                </a:cubicBezTo>
                <a:cubicBezTo>
                  <a:pt x="1753" y="1077"/>
                  <a:pt x="1753" y="1077"/>
                  <a:pt x="1753" y="1077"/>
                </a:cubicBezTo>
                <a:cubicBezTo>
                  <a:pt x="1752" y="1080"/>
                  <a:pt x="1748" y="1083"/>
                  <a:pt x="1745" y="1083"/>
                </a:cubicBezTo>
                <a:close/>
                <a:moveTo>
                  <a:pt x="20" y="1040"/>
                </a:moveTo>
                <a:cubicBezTo>
                  <a:pt x="16" y="1040"/>
                  <a:pt x="12" y="1037"/>
                  <a:pt x="12" y="1033"/>
                </a:cubicBezTo>
                <a:cubicBezTo>
                  <a:pt x="11" y="1031"/>
                  <a:pt x="11" y="1031"/>
                  <a:pt x="11" y="1031"/>
                </a:cubicBezTo>
                <a:cubicBezTo>
                  <a:pt x="11" y="1026"/>
                  <a:pt x="14" y="1022"/>
                  <a:pt x="18" y="1021"/>
                </a:cubicBezTo>
                <a:cubicBezTo>
                  <a:pt x="23" y="1020"/>
                  <a:pt x="27" y="1023"/>
                  <a:pt x="28" y="1028"/>
                </a:cubicBezTo>
                <a:cubicBezTo>
                  <a:pt x="28" y="1030"/>
                  <a:pt x="28" y="1030"/>
                  <a:pt x="28" y="1030"/>
                </a:cubicBezTo>
                <a:cubicBezTo>
                  <a:pt x="29" y="1035"/>
                  <a:pt x="26" y="1039"/>
                  <a:pt x="21" y="1040"/>
                </a:cubicBezTo>
                <a:cubicBezTo>
                  <a:pt x="21" y="1040"/>
                  <a:pt x="20" y="1040"/>
                  <a:pt x="20" y="1040"/>
                </a:cubicBezTo>
                <a:close/>
                <a:moveTo>
                  <a:pt x="1753" y="1037"/>
                </a:moveTo>
                <a:cubicBezTo>
                  <a:pt x="1753" y="1037"/>
                  <a:pt x="1752" y="1037"/>
                  <a:pt x="1752" y="1037"/>
                </a:cubicBezTo>
                <a:cubicBezTo>
                  <a:pt x="1747" y="1036"/>
                  <a:pt x="1744" y="1032"/>
                  <a:pt x="1745" y="1028"/>
                </a:cubicBezTo>
                <a:cubicBezTo>
                  <a:pt x="1746" y="1025"/>
                  <a:pt x="1746" y="1025"/>
                  <a:pt x="1746" y="1025"/>
                </a:cubicBezTo>
                <a:cubicBezTo>
                  <a:pt x="1746" y="1021"/>
                  <a:pt x="1750" y="1017"/>
                  <a:pt x="1755" y="1018"/>
                </a:cubicBezTo>
                <a:cubicBezTo>
                  <a:pt x="1760" y="1019"/>
                  <a:pt x="1763" y="1023"/>
                  <a:pt x="1762" y="1028"/>
                </a:cubicBezTo>
                <a:cubicBezTo>
                  <a:pt x="1761" y="1030"/>
                  <a:pt x="1761" y="1030"/>
                  <a:pt x="1761" y="1030"/>
                </a:cubicBezTo>
                <a:cubicBezTo>
                  <a:pt x="1761" y="1034"/>
                  <a:pt x="1757" y="1037"/>
                  <a:pt x="1753" y="1037"/>
                </a:cubicBezTo>
                <a:close/>
                <a:moveTo>
                  <a:pt x="14" y="994"/>
                </a:moveTo>
                <a:cubicBezTo>
                  <a:pt x="9" y="994"/>
                  <a:pt x="6" y="991"/>
                  <a:pt x="5" y="986"/>
                </a:cubicBezTo>
                <a:cubicBezTo>
                  <a:pt x="5" y="984"/>
                  <a:pt x="5" y="984"/>
                  <a:pt x="5" y="984"/>
                </a:cubicBezTo>
                <a:cubicBezTo>
                  <a:pt x="5" y="979"/>
                  <a:pt x="8" y="975"/>
                  <a:pt x="12" y="975"/>
                </a:cubicBezTo>
                <a:cubicBezTo>
                  <a:pt x="17" y="974"/>
                  <a:pt x="21" y="977"/>
                  <a:pt x="21" y="982"/>
                </a:cubicBezTo>
                <a:cubicBezTo>
                  <a:pt x="22" y="985"/>
                  <a:pt x="22" y="985"/>
                  <a:pt x="22" y="985"/>
                </a:cubicBezTo>
                <a:cubicBezTo>
                  <a:pt x="22" y="989"/>
                  <a:pt x="19" y="993"/>
                  <a:pt x="14" y="994"/>
                </a:cubicBezTo>
                <a:cubicBezTo>
                  <a:pt x="14" y="994"/>
                  <a:pt x="14" y="994"/>
                  <a:pt x="14" y="994"/>
                </a:cubicBezTo>
                <a:close/>
                <a:moveTo>
                  <a:pt x="1760" y="991"/>
                </a:moveTo>
                <a:cubicBezTo>
                  <a:pt x="1759" y="991"/>
                  <a:pt x="1759" y="991"/>
                  <a:pt x="1759" y="991"/>
                </a:cubicBezTo>
                <a:cubicBezTo>
                  <a:pt x="1754" y="990"/>
                  <a:pt x="1751" y="986"/>
                  <a:pt x="1751" y="982"/>
                </a:cubicBezTo>
                <a:cubicBezTo>
                  <a:pt x="1752" y="979"/>
                  <a:pt x="1752" y="979"/>
                  <a:pt x="1752" y="979"/>
                </a:cubicBezTo>
                <a:cubicBezTo>
                  <a:pt x="1752" y="975"/>
                  <a:pt x="1756" y="971"/>
                  <a:pt x="1761" y="972"/>
                </a:cubicBezTo>
                <a:cubicBezTo>
                  <a:pt x="1765" y="972"/>
                  <a:pt x="1769" y="976"/>
                  <a:pt x="1768" y="981"/>
                </a:cubicBezTo>
                <a:cubicBezTo>
                  <a:pt x="1768" y="984"/>
                  <a:pt x="1768" y="984"/>
                  <a:pt x="1768" y="984"/>
                </a:cubicBezTo>
                <a:cubicBezTo>
                  <a:pt x="1767" y="988"/>
                  <a:pt x="1764" y="991"/>
                  <a:pt x="1760" y="991"/>
                </a:cubicBezTo>
                <a:close/>
                <a:moveTo>
                  <a:pt x="10" y="947"/>
                </a:moveTo>
                <a:cubicBezTo>
                  <a:pt x="5" y="947"/>
                  <a:pt x="2" y="944"/>
                  <a:pt x="1" y="940"/>
                </a:cubicBezTo>
                <a:cubicBezTo>
                  <a:pt x="1" y="937"/>
                  <a:pt x="1" y="937"/>
                  <a:pt x="1" y="937"/>
                </a:cubicBezTo>
                <a:cubicBezTo>
                  <a:pt x="1" y="932"/>
                  <a:pt x="4" y="928"/>
                  <a:pt x="9" y="928"/>
                </a:cubicBezTo>
                <a:cubicBezTo>
                  <a:pt x="13" y="928"/>
                  <a:pt x="17" y="931"/>
                  <a:pt x="18" y="936"/>
                </a:cubicBezTo>
                <a:cubicBezTo>
                  <a:pt x="18" y="939"/>
                  <a:pt x="18" y="939"/>
                  <a:pt x="18" y="939"/>
                </a:cubicBezTo>
                <a:cubicBezTo>
                  <a:pt x="18" y="943"/>
                  <a:pt x="15" y="947"/>
                  <a:pt x="10" y="947"/>
                </a:cubicBezTo>
                <a:cubicBezTo>
                  <a:pt x="10" y="947"/>
                  <a:pt x="10" y="947"/>
                  <a:pt x="10" y="947"/>
                </a:cubicBezTo>
                <a:close/>
                <a:moveTo>
                  <a:pt x="1763" y="945"/>
                </a:moveTo>
                <a:cubicBezTo>
                  <a:pt x="1763" y="945"/>
                  <a:pt x="1763" y="945"/>
                  <a:pt x="1763" y="944"/>
                </a:cubicBezTo>
                <a:cubicBezTo>
                  <a:pt x="1758" y="944"/>
                  <a:pt x="1755" y="940"/>
                  <a:pt x="1755" y="936"/>
                </a:cubicBezTo>
                <a:cubicBezTo>
                  <a:pt x="1755" y="933"/>
                  <a:pt x="1755" y="933"/>
                  <a:pt x="1755" y="933"/>
                </a:cubicBezTo>
                <a:cubicBezTo>
                  <a:pt x="1756" y="929"/>
                  <a:pt x="1759" y="925"/>
                  <a:pt x="1764" y="925"/>
                </a:cubicBezTo>
                <a:cubicBezTo>
                  <a:pt x="1769" y="926"/>
                  <a:pt x="1772" y="929"/>
                  <a:pt x="1772" y="934"/>
                </a:cubicBezTo>
                <a:cubicBezTo>
                  <a:pt x="1772" y="937"/>
                  <a:pt x="1772" y="937"/>
                  <a:pt x="1772" y="937"/>
                </a:cubicBezTo>
                <a:cubicBezTo>
                  <a:pt x="1771" y="941"/>
                  <a:pt x="1768" y="945"/>
                  <a:pt x="1763" y="945"/>
                </a:cubicBezTo>
                <a:close/>
                <a:moveTo>
                  <a:pt x="8" y="901"/>
                </a:moveTo>
                <a:cubicBezTo>
                  <a:pt x="4" y="901"/>
                  <a:pt x="0" y="897"/>
                  <a:pt x="0" y="892"/>
                </a:cubicBezTo>
                <a:cubicBezTo>
                  <a:pt x="0" y="890"/>
                  <a:pt x="0" y="890"/>
                  <a:pt x="0" y="890"/>
                </a:cubicBezTo>
                <a:cubicBezTo>
                  <a:pt x="0" y="885"/>
                  <a:pt x="3" y="881"/>
                  <a:pt x="8" y="881"/>
                </a:cubicBezTo>
                <a:cubicBezTo>
                  <a:pt x="8" y="881"/>
                  <a:pt x="8" y="881"/>
                  <a:pt x="8" y="881"/>
                </a:cubicBezTo>
                <a:cubicBezTo>
                  <a:pt x="13" y="881"/>
                  <a:pt x="16" y="885"/>
                  <a:pt x="16" y="890"/>
                </a:cubicBezTo>
                <a:cubicBezTo>
                  <a:pt x="16" y="892"/>
                  <a:pt x="16" y="892"/>
                  <a:pt x="16" y="892"/>
                </a:cubicBezTo>
                <a:cubicBezTo>
                  <a:pt x="16" y="897"/>
                  <a:pt x="13" y="901"/>
                  <a:pt x="8" y="901"/>
                </a:cubicBezTo>
                <a:cubicBezTo>
                  <a:pt x="8" y="901"/>
                  <a:pt x="8" y="901"/>
                  <a:pt x="8" y="901"/>
                </a:cubicBezTo>
                <a:close/>
                <a:moveTo>
                  <a:pt x="1765" y="898"/>
                </a:moveTo>
                <a:cubicBezTo>
                  <a:pt x="1765" y="898"/>
                  <a:pt x="1765" y="898"/>
                  <a:pt x="1765" y="898"/>
                </a:cubicBezTo>
                <a:cubicBezTo>
                  <a:pt x="1760" y="898"/>
                  <a:pt x="1756" y="894"/>
                  <a:pt x="1757" y="890"/>
                </a:cubicBezTo>
                <a:cubicBezTo>
                  <a:pt x="1757" y="887"/>
                  <a:pt x="1757" y="887"/>
                  <a:pt x="1757" y="887"/>
                </a:cubicBezTo>
                <a:cubicBezTo>
                  <a:pt x="1757" y="885"/>
                  <a:pt x="1757" y="884"/>
                  <a:pt x="1758" y="883"/>
                </a:cubicBezTo>
                <a:cubicBezTo>
                  <a:pt x="1757" y="881"/>
                  <a:pt x="1757" y="880"/>
                  <a:pt x="1756" y="879"/>
                </a:cubicBezTo>
                <a:cubicBezTo>
                  <a:pt x="1756" y="876"/>
                  <a:pt x="1756" y="876"/>
                  <a:pt x="1756" y="876"/>
                </a:cubicBezTo>
                <a:cubicBezTo>
                  <a:pt x="1756" y="871"/>
                  <a:pt x="1760" y="868"/>
                  <a:pt x="1765" y="867"/>
                </a:cubicBezTo>
                <a:cubicBezTo>
                  <a:pt x="1769" y="868"/>
                  <a:pt x="1773" y="871"/>
                  <a:pt x="1773" y="876"/>
                </a:cubicBezTo>
                <a:cubicBezTo>
                  <a:pt x="1773" y="878"/>
                  <a:pt x="1773" y="878"/>
                  <a:pt x="1773" y="878"/>
                </a:cubicBezTo>
                <a:cubicBezTo>
                  <a:pt x="1773" y="880"/>
                  <a:pt x="1773" y="881"/>
                  <a:pt x="1772" y="883"/>
                </a:cubicBezTo>
                <a:cubicBezTo>
                  <a:pt x="1773" y="884"/>
                  <a:pt x="1773" y="885"/>
                  <a:pt x="1773" y="887"/>
                </a:cubicBezTo>
                <a:cubicBezTo>
                  <a:pt x="1773" y="890"/>
                  <a:pt x="1773" y="890"/>
                  <a:pt x="1773" y="890"/>
                </a:cubicBezTo>
                <a:cubicBezTo>
                  <a:pt x="1773" y="894"/>
                  <a:pt x="1769" y="898"/>
                  <a:pt x="1765" y="898"/>
                </a:cubicBezTo>
                <a:close/>
                <a:moveTo>
                  <a:pt x="9" y="854"/>
                </a:moveTo>
                <a:cubicBezTo>
                  <a:pt x="9" y="854"/>
                  <a:pt x="9" y="854"/>
                  <a:pt x="9" y="854"/>
                </a:cubicBezTo>
                <a:cubicBezTo>
                  <a:pt x="4" y="854"/>
                  <a:pt x="1" y="850"/>
                  <a:pt x="1" y="845"/>
                </a:cubicBezTo>
                <a:cubicBezTo>
                  <a:pt x="1" y="843"/>
                  <a:pt x="1" y="843"/>
                  <a:pt x="1" y="843"/>
                </a:cubicBezTo>
                <a:cubicBezTo>
                  <a:pt x="1" y="838"/>
                  <a:pt x="5" y="834"/>
                  <a:pt x="9" y="835"/>
                </a:cubicBezTo>
                <a:cubicBezTo>
                  <a:pt x="14" y="835"/>
                  <a:pt x="18" y="839"/>
                  <a:pt x="17" y="843"/>
                </a:cubicBezTo>
                <a:cubicBezTo>
                  <a:pt x="17" y="846"/>
                  <a:pt x="17" y="846"/>
                  <a:pt x="17" y="846"/>
                </a:cubicBezTo>
                <a:cubicBezTo>
                  <a:pt x="17" y="851"/>
                  <a:pt x="13" y="854"/>
                  <a:pt x="9" y="854"/>
                </a:cubicBezTo>
                <a:close/>
                <a:moveTo>
                  <a:pt x="1763" y="840"/>
                </a:moveTo>
                <a:cubicBezTo>
                  <a:pt x="1759" y="840"/>
                  <a:pt x="1755" y="837"/>
                  <a:pt x="1755" y="832"/>
                </a:cubicBezTo>
                <a:cubicBezTo>
                  <a:pt x="1755" y="830"/>
                  <a:pt x="1755" y="830"/>
                  <a:pt x="1755" y="830"/>
                </a:cubicBezTo>
                <a:cubicBezTo>
                  <a:pt x="1754" y="825"/>
                  <a:pt x="1758" y="821"/>
                  <a:pt x="1762" y="821"/>
                </a:cubicBezTo>
                <a:cubicBezTo>
                  <a:pt x="1767" y="821"/>
                  <a:pt x="1771" y="824"/>
                  <a:pt x="1771" y="829"/>
                </a:cubicBezTo>
                <a:cubicBezTo>
                  <a:pt x="1771" y="831"/>
                  <a:pt x="1771" y="831"/>
                  <a:pt x="1771" y="831"/>
                </a:cubicBezTo>
                <a:cubicBezTo>
                  <a:pt x="1772" y="836"/>
                  <a:pt x="1768" y="840"/>
                  <a:pt x="1764" y="840"/>
                </a:cubicBezTo>
                <a:cubicBezTo>
                  <a:pt x="1763" y="840"/>
                  <a:pt x="1763" y="840"/>
                  <a:pt x="1763" y="840"/>
                </a:cubicBezTo>
                <a:close/>
                <a:moveTo>
                  <a:pt x="12" y="807"/>
                </a:moveTo>
                <a:cubicBezTo>
                  <a:pt x="12" y="807"/>
                  <a:pt x="12" y="807"/>
                  <a:pt x="12" y="807"/>
                </a:cubicBezTo>
                <a:cubicBezTo>
                  <a:pt x="7" y="807"/>
                  <a:pt x="4" y="803"/>
                  <a:pt x="4" y="798"/>
                </a:cubicBezTo>
                <a:cubicBezTo>
                  <a:pt x="4" y="796"/>
                  <a:pt x="4" y="796"/>
                  <a:pt x="4" y="796"/>
                </a:cubicBezTo>
                <a:cubicBezTo>
                  <a:pt x="5" y="791"/>
                  <a:pt x="9" y="788"/>
                  <a:pt x="13" y="788"/>
                </a:cubicBezTo>
                <a:cubicBezTo>
                  <a:pt x="18" y="789"/>
                  <a:pt x="21" y="793"/>
                  <a:pt x="21" y="797"/>
                </a:cubicBezTo>
                <a:cubicBezTo>
                  <a:pt x="21" y="800"/>
                  <a:pt x="21" y="800"/>
                  <a:pt x="21" y="800"/>
                </a:cubicBezTo>
                <a:cubicBezTo>
                  <a:pt x="20" y="804"/>
                  <a:pt x="17" y="807"/>
                  <a:pt x="12" y="807"/>
                </a:cubicBezTo>
                <a:close/>
                <a:moveTo>
                  <a:pt x="1759" y="794"/>
                </a:moveTo>
                <a:cubicBezTo>
                  <a:pt x="1755" y="794"/>
                  <a:pt x="1751" y="790"/>
                  <a:pt x="1751" y="786"/>
                </a:cubicBezTo>
                <a:cubicBezTo>
                  <a:pt x="1750" y="784"/>
                  <a:pt x="1750" y="784"/>
                  <a:pt x="1750" y="784"/>
                </a:cubicBezTo>
                <a:cubicBezTo>
                  <a:pt x="1750" y="779"/>
                  <a:pt x="1753" y="775"/>
                  <a:pt x="1758" y="774"/>
                </a:cubicBezTo>
                <a:cubicBezTo>
                  <a:pt x="1762" y="774"/>
                  <a:pt x="1766" y="777"/>
                  <a:pt x="1767" y="782"/>
                </a:cubicBezTo>
                <a:cubicBezTo>
                  <a:pt x="1767" y="784"/>
                  <a:pt x="1767" y="784"/>
                  <a:pt x="1767" y="784"/>
                </a:cubicBezTo>
                <a:cubicBezTo>
                  <a:pt x="1768" y="789"/>
                  <a:pt x="1764" y="793"/>
                  <a:pt x="1760" y="794"/>
                </a:cubicBezTo>
                <a:cubicBezTo>
                  <a:pt x="1760" y="794"/>
                  <a:pt x="1759" y="794"/>
                  <a:pt x="1759" y="794"/>
                </a:cubicBezTo>
                <a:close/>
                <a:moveTo>
                  <a:pt x="18" y="761"/>
                </a:moveTo>
                <a:cubicBezTo>
                  <a:pt x="18" y="761"/>
                  <a:pt x="17" y="761"/>
                  <a:pt x="17" y="761"/>
                </a:cubicBezTo>
                <a:cubicBezTo>
                  <a:pt x="12" y="760"/>
                  <a:pt x="9" y="756"/>
                  <a:pt x="10" y="752"/>
                </a:cubicBezTo>
                <a:cubicBezTo>
                  <a:pt x="10" y="749"/>
                  <a:pt x="10" y="749"/>
                  <a:pt x="10" y="749"/>
                </a:cubicBezTo>
                <a:cubicBezTo>
                  <a:pt x="11" y="744"/>
                  <a:pt x="15" y="741"/>
                  <a:pt x="20" y="742"/>
                </a:cubicBezTo>
                <a:cubicBezTo>
                  <a:pt x="24" y="743"/>
                  <a:pt x="27" y="747"/>
                  <a:pt x="27" y="751"/>
                </a:cubicBezTo>
                <a:cubicBezTo>
                  <a:pt x="26" y="754"/>
                  <a:pt x="26" y="754"/>
                  <a:pt x="26" y="754"/>
                </a:cubicBezTo>
                <a:cubicBezTo>
                  <a:pt x="26" y="758"/>
                  <a:pt x="22" y="761"/>
                  <a:pt x="18" y="761"/>
                </a:cubicBezTo>
                <a:close/>
                <a:moveTo>
                  <a:pt x="1752" y="747"/>
                </a:moveTo>
                <a:cubicBezTo>
                  <a:pt x="1748" y="747"/>
                  <a:pt x="1745" y="745"/>
                  <a:pt x="1744" y="740"/>
                </a:cubicBezTo>
                <a:cubicBezTo>
                  <a:pt x="1744" y="738"/>
                  <a:pt x="1744" y="738"/>
                  <a:pt x="1744" y="738"/>
                </a:cubicBezTo>
                <a:cubicBezTo>
                  <a:pt x="1743" y="733"/>
                  <a:pt x="1746" y="729"/>
                  <a:pt x="1751" y="728"/>
                </a:cubicBezTo>
                <a:cubicBezTo>
                  <a:pt x="1755" y="728"/>
                  <a:pt x="1759" y="731"/>
                  <a:pt x="1760" y="735"/>
                </a:cubicBezTo>
                <a:cubicBezTo>
                  <a:pt x="1761" y="738"/>
                  <a:pt x="1761" y="738"/>
                  <a:pt x="1761" y="738"/>
                </a:cubicBezTo>
                <a:cubicBezTo>
                  <a:pt x="1761" y="742"/>
                  <a:pt x="1758" y="747"/>
                  <a:pt x="1754" y="747"/>
                </a:cubicBezTo>
                <a:cubicBezTo>
                  <a:pt x="1753" y="747"/>
                  <a:pt x="1753" y="747"/>
                  <a:pt x="1752" y="747"/>
                </a:cubicBezTo>
                <a:close/>
                <a:moveTo>
                  <a:pt x="26" y="715"/>
                </a:moveTo>
                <a:cubicBezTo>
                  <a:pt x="26" y="715"/>
                  <a:pt x="25" y="715"/>
                  <a:pt x="25" y="715"/>
                </a:cubicBezTo>
                <a:cubicBezTo>
                  <a:pt x="20" y="714"/>
                  <a:pt x="17" y="710"/>
                  <a:pt x="18" y="705"/>
                </a:cubicBezTo>
                <a:cubicBezTo>
                  <a:pt x="19" y="703"/>
                  <a:pt x="19" y="703"/>
                  <a:pt x="19" y="703"/>
                </a:cubicBezTo>
                <a:cubicBezTo>
                  <a:pt x="20" y="698"/>
                  <a:pt x="24" y="695"/>
                  <a:pt x="29" y="696"/>
                </a:cubicBezTo>
                <a:cubicBezTo>
                  <a:pt x="33" y="697"/>
                  <a:pt x="36" y="702"/>
                  <a:pt x="35" y="706"/>
                </a:cubicBezTo>
                <a:cubicBezTo>
                  <a:pt x="35" y="709"/>
                  <a:pt x="35" y="709"/>
                  <a:pt x="35" y="709"/>
                </a:cubicBezTo>
                <a:cubicBezTo>
                  <a:pt x="34" y="713"/>
                  <a:pt x="30" y="715"/>
                  <a:pt x="26" y="715"/>
                </a:cubicBezTo>
                <a:close/>
                <a:moveTo>
                  <a:pt x="1743" y="702"/>
                </a:moveTo>
                <a:cubicBezTo>
                  <a:pt x="1740" y="702"/>
                  <a:pt x="1736" y="699"/>
                  <a:pt x="1735" y="695"/>
                </a:cubicBezTo>
                <a:cubicBezTo>
                  <a:pt x="1735" y="692"/>
                  <a:pt x="1735" y="692"/>
                  <a:pt x="1735" y="692"/>
                </a:cubicBezTo>
                <a:cubicBezTo>
                  <a:pt x="1734" y="688"/>
                  <a:pt x="1737" y="684"/>
                  <a:pt x="1741" y="683"/>
                </a:cubicBezTo>
                <a:cubicBezTo>
                  <a:pt x="1745" y="682"/>
                  <a:pt x="1750" y="684"/>
                  <a:pt x="1751" y="689"/>
                </a:cubicBezTo>
                <a:cubicBezTo>
                  <a:pt x="1751" y="692"/>
                  <a:pt x="1751" y="692"/>
                  <a:pt x="1751" y="692"/>
                </a:cubicBezTo>
                <a:cubicBezTo>
                  <a:pt x="1752" y="696"/>
                  <a:pt x="1750" y="700"/>
                  <a:pt x="1745" y="701"/>
                </a:cubicBezTo>
                <a:cubicBezTo>
                  <a:pt x="1745" y="702"/>
                  <a:pt x="1744" y="702"/>
                  <a:pt x="1743" y="702"/>
                </a:cubicBezTo>
                <a:close/>
                <a:moveTo>
                  <a:pt x="37" y="670"/>
                </a:moveTo>
                <a:cubicBezTo>
                  <a:pt x="37" y="670"/>
                  <a:pt x="36" y="670"/>
                  <a:pt x="35" y="670"/>
                </a:cubicBezTo>
                <a:cubicBezTo>
                  <a:pt x="31" y="668"/>
                  <a:pt x="28" y="664"/>
                  <a:pt x="29" y="659"/>
                </a:cubicBezTo>
                <a:cubicBezTo>
                  <a:pt x="30" y="657"/>
                  <a:pt x="30" y="657"/>
                  <a:pt x="30" y="657"/>
                </a:cubicBezTo>
                <a:cubicBezTo>
                  <a:pt x="31" y="653"/>
                  <a:pt x="36" y="650"/>
                  <a:pt x="40" y="651"/>
                </a:cubicBezTo>
                <a:cubicBezTo>
                  <a:pt x="44" y="652"/>
                  <a:pt x="47" y="657"/>
                  <a:pt x="46" y="661"/>
                </a:cubicBezTo>
                <a:cubicBezTo>
                  <a:pt x="45" y="664"/>
                  <a:pt x="45" y="664"/>
                  <a:pt x="45" y="664"/>
                </a:cubicBezTo>
                <a:cubicBezTo>
                  <a:pt x="44" y="667"/>
                  <a:pt x="41" y="670"/>
                  <a:pt x="37" y="670"/>
                </a:cubicBezTo>
                <a:close/>
                <a:moveTo>
                  <a:pt x="1732" y="656"/>
                </a:moveTo>
                <a:cubicBezTo>
                  <a:pt x="1728" y="656"/>
                  <a:pt x="1725" y="654"/>
                  <a:pt x="1724" y="650"/>
                </a:cubicBezTo>
                <a:cubicBezTo>
                  <a:pt x="1723" y="648"/>
                  <a:pt x="1723" y="648"/>
                  <a:pt x="1723" y="648"/>
                </a:cubicBezTo>
                <a:cubicBezTo>
                  <a:pt x="1722" y="643"/>
                  <a:pt x="1725" y="639"/>
                  <a:pt x="1729" y="638"/>
                </a:cubicBezTo>
                <a:cubicBezTo>
                  <a:pt x="1733" y="636"/>
                  <a:pt x="1738" y="639"/>
                  <a:pt x="1739" y="643"/>
                </a:cubicBezTo>
                <a:cubicBezTo>
                  <a:pt x="1740" y="646"/>
                  <a:pt x="1740" y="646"/>
                  <a:pt x="1740" y="646"/>
                </a:cubicBezTo>
                <a:cubicBezTo>
                  <a:pt x="1741" y="650"/>
                  <a:pt x="1739" y="655"/>
                  <a:pt x="1734" y="656"/>
                </a:cubicBezTo>
                <a:cubicBezTo>
                  <a:pt x="1733" y="656"/>
                  <a:pt x="1733" y="656"/>
                  <a:pt x="1732" y="656"/>
                </a:cubicBezTo>
                <a:close/>
                <a:moveTo>
                  <a:pt x="50" y="625"/>
                </a:moveTo>
                <a:cubicBezTo>
                  <a:pt x="50" y="625"/>
                  <a:pt x="49" y="625"/>
                  <a:pt x="48" y="625"/>
                </a:cubicBezTo>
                <a:cubicBezTo>
                  <a:pt x="43" y="623"/>
                  <a:pt x="41" y="619"/>
                  <a:pt x="43" y="614"/>
                </a:cubicBezTo>
                <a:cubicBezTo>
                  <a:pt x="43" y="612"/>
                  <a:pt x="43" y="612"/>
                  <a:pt x="43" y="612"/>
                </a:cubicBezTo>
                <a:cubicBezTo>
                  <a:pt x="45" y="607"/>
                  <a:pt x="49" y="605"/>
                  <a:pt x="54" y="606"/>
                </a:cubicBezTo>
                <a:cubicBezTo>
                  <a:pt x="58" y="608"/>
                  <a:pt x="60" y="612"/>
                  <a:pt x="59" y="617"/>
                </a:cubicBezTo>
                <a:cubicBezTo>
                  <a:pt x="58" y="619"/>
                  <a:pt x="58" y="619"/>
                  <a:pt x="58" y="619"/>
                </a:cubicBezTo>
                <a:cubicBezTo>
                  <a:pt x="57" y="623"/>
                  <a:pt x="54" y="625"/>
                  <a:pt x="50" y="625"/>
                </a:cubicBezTo>
                <a:close/>
                <a:moveTo>
                  <a:pt x="1718" y="612"/>
                </a:moveTo>
                <a:cubicBezTo>
                  <a:pt x="1715" y="612"/>
                  <a:pt x="1711" y="610"/>
                  <a:pt x="1710" y="606"/>
                </a:cubicBezTo>
                <a:cubicBezTo>
                  <a:pt x="1709" y="604"/>
                  <a:pt x="1709" y="604"/>
                  <a:pt x="1709" y="604"/>
                </a:cubicBezTo>
                <a:cubicBezTo>
                  <a:pt x="1708" y="599"/>
                  <a:pt x="1710" y="595"/>
                  <a:pt x="1715" y="593"/>
                </a:cubicBezTo>
                <a:cubicBezTo>
                  <a:pt x="1719" y="592"/>
                  <a:pt x="1724" y="594"/>
                  <a:pt x="1725" y="598"/>
                </a:cubicBezTo>
                <a:cubicBezTo>
                  <a:pt x="1726" y="601"/>
                  <a:pt x="1726" y="601"/>
                  <a:pt x="1726" y="601"/>
                </a:cubicBezTo>
                <a:cubicBezTo>
                  <a:pt x="1727" y="605"/>
                  <a:pt x="1725" y="610"/>
                  <a:pt x="1721" y="611"/>
                </a:cubicBezTo>
                <a:cubicBezTo>
                  <a:pt x="1720" y="612"/>
                  <a:pt x="1719" y="612"/>
                  <a:pt x="1718" y="612"/>
                </a:cubicBezTo>
                <a:close/>
                <a:moveTo>
                  <a:pt x="66" y="581"/>
                </a:moveTo>
                <a:cubicBezTo>
                  <a:pt x="65" y="581"/>
                  <a:pt x="64" y="581"/>
                  <a:pt x="63" y="580"/>
                </a:cubicBezTo>
                <a:cubicBezTo>
                  <a:pt x="59" y="579"/>
                  <a:pt x="57" y="574"/>
                  <a:pt x="58" y="570"/>
                </a:cubicBezTo>
                <a:cubicBezTo>
                  <a:pt x="59" y="567"/>
                  <a:pt x="59" y="567"/>
                  <a:pt x="59" y="567"/>
                </a:cubicBezTo>
                <a:cubicBezTo>
                  <a:pt x="61" y="563"/>
                  <a:pt x="66" y="561"/>
                  <a:pt x="70" y="562"/>
                </a:cubicBezTo>
                <a:cubicBezTo>
                  <a:pt x="74" y="564"/>
                  <a:pt x="76" y="569"/>
                  <a:pt x="75" y="573"/>
                </a:cubicBezTo>
                <a:cubicBezTo>
                  <a:pt x="74" y="576"/>
                  <a:pt x="74" y="576"/>
                  <a:pt x="74" y="576"/>
                </a:cubicBezTo>
                <a:cubicBezTo>
                  <a:pt x="72" y="579"/>
                  <a:pt x="69" y="581"/>
                  <a:pt x="66" y="581"/>
                </a:cubicBezTo>
                <a:close/>
                <a:moveTo>
                  <a:pt x="1702" y="568"/>
                </a:moveTo>
                <a:cubicBezTo>
                  <a:pt x="1699" y="568"/>
                  <a:pt x="1695" y="566"/>
                  <a:pt x="1694" y="563"/>
                </a:cubicBezTo>
                <a:cubicBezTo>
                  <a:pt x="1693" y="560"/>
                  <a:pt x="1693" y="560"/>
                  <a:pt x="1693" y="560"/>
                </a:cubicBezTo>
                <a:cubicBezTo>
                  <a:pt x="1691" y="556"/>
                  <a:pt x="1693" y="551"/>
                  <a:pt x="1698" y="550"/>
                </a:cubicBezTo>
                <a:cubicBezTo>
                  <a:pt x="1702" y="548"/>
                  <a:pt x="1707" y="550"/>
                  <a:pt x="1708" y="554"/>
                </a:cubicBezTo>
                <a:cubicBezTo>
                  <a:pt x="1709" y="557"/>
                  <a:pt x="1709" y="557"/>
                  <a:pt x="1709" y="557"/>
                </a:cubicBezTo>
                <a:cubicBezTo>
                  <a:pt x="1711" y="561"/>
                  <a:pt x="1709" y="566"/>
                  <a:pt x="1705" y="567"/>
                </a:cubicBezTo>
                <a:cubicBezTo>
                  <a:pt x="1704" y="568"/>
                  <a:pt x="1703" y="568"/>
                  <a:pt x="1702" y="568"/>
                </a:cubicBezTo>
                <a:close/>
                <a:moveTo>
                  <a:pt x="84" y="538"/>
                </a:moveTo>
                <a:cubicBezTo>
                  <a:pt x="83" y="538"/>
                  <a:pt x="82" y="537"/>
                  <a:pt x="80" y="537"/>
                </a:cubicBezTo>
                <a:cubicBezTo>
                  <a:pt x="76" y="535"/>
                  <a:pt x="74" y="530"/>
                  <a:pt x="76" y="526"/>
                </a:cubicBezTo>
                <a:cubicBezTo>
                  <a:pt x="77" y="524"/>
                  <a:pt x="77" y="524"/>
                  <a:pt x="77" y="524"/>
                </a:cubicBezTo>
                <a:cubicBezTo>
                  <a:pt x="79" y="519"/>
                  <a:pt x="84" y="518"/>
                  <a:pt x="88" y="519"/>
                </a:cubicBezTo>
                <a:cubicBezTo>
                  <a:pt x="92" y="521"/>
                  <a:pt x="94" y="526"/>
                  <a:pt x="92" y="530"/>
                </a:cubicBezTo>
                <a:cubicBezTo>
                  <a:pt x="91" y="533"/>
                  <a:pt x="91" y="533"/>
                  <a:pt x="91" y="533"/>
                </a:cubicBezTo>
                <a:cubicBezTo>
                  <a:pt x="90" y="536"/>
                  <a:pt x="87" y="538"/>
                  <a:pt x="84" y="538"/>
                </a:cubicBezTo>
                <a:close/>
                <a:moveTo>
                  <a:pt x="1683" y="525"/>
                </a:moveTo>
                <a:cubicBezTo>
                  <a:pt x="1680" y="525"/>
                  <a:pt x="1677" y="523"/>
                  <a:pt x="1676" y="520"/>
                </a:cubicBezTo>
                <a:cubicBezTo>
                  <a:pt x="1675" y="518"/>
                  <a:pt x="1675" y="518"/>
                  <a:pt x="1675" y="518"/>
                </a:cubicBezTo>
                <a:cubicBezTo>
                  <a:pt x="1673" y="514"/>
                  <a:pt x="1675" y="509"/>
                  <a:pt x="1679" y="507"/>
                </a:cubicBezTo>
                <a:cubicBezTo>
                  <a:pt x="1683" y="505"/>
                  <a:pt x="1688" y="507"/>
                  <a:pt x="1690" y="511"/>
                </a:cubicBezTo>
                <a:cubicBezTo>
                  <a:pt x="1691" y="514"/>
                  <a:pt x="1691" y="514"/>
                  <a:pt x="1691" y="514"/>
                </a:cubicBezTo>
                <a:cubicBezTo>
                  <a:pt x="1693" y="518"/>
                  <a:pt x="1691" y="523"/>
                  <a:pt x="1687" y="525"/>
                </a:cubicBezTo>
                <a:cubicBezTo>
                  <a:pt x="1686" y="525"/>
                  <a:pt x="1684" y="525"/>
                  <a:pt x="1683" y="525"/>
                </a:cubicBezTo>
                <a:close/>
                <a:moveTo>
                  <a:pt x="104" y="495"/>
                </a:moveTo>
                <a:cubicBezTo>
                  <a:pt x="103" y="495"/>
                  <a:pt x="101" y="495"/>
                  <a:pt x="100" y="495"/>
                </a:cubicBezTo>
                <a:cubicBezTo>
                  <a:pt x="96" y="493"/>
                  <a:pt x="95" y="488"/>
                  <a:pt x="97" y="483"/>
                </a:cubicBezTo>
                <a:cubicBezTo>
                  <a:pt x="98" y="481"/>
                  <a:pt x="98" y="481"/>
                  <a:pt x="98" y="481"/>
                </a:cubicBezTo>
                <a:cubicBezTo>
                  <a:pt x="100" y="477"/>
                  <a:pt x="105" y="475"/>
                  <a:pt x="109" y="477"/>
                </a:cubicBezTo>
                <a:cubicBezTo>
                  <a:pt x="113" y="480"/>
                  <a:pt x="115" y="485"/>
                  <a:pt x="113" y="489"/>
                </a:cubicBezTo>
                <a:cubicBezTo>
                  <a:pt x="111" y="491"/>
                  <a:pt x="111" y="491"/>
                  <a:pt x="111" y="491"/>
                </a:cubicBezTo>
                <a:cubicBezTo>
                  <a:pt x="110" y="494"/>
                  <a:pt x="107" y="495"/>
                  <a:pt x="104" y="495"/>
                </a:cubicBezTo>
                <a:close/>
                <a:moveTo>
                  <a:pt x="1663" y="484"/>
                </a:moveTo>
                <a:cubicBezTo>
                  <a:pt x="1660" y="484"/>
                  <a:pt x="1657" y="482"/>
                  <a:pt x="1655" y="479"/>
                </a:cubicBezTo>
                <a:cubicBezTo>
                  <a:pt x="1654" y="477"/>
                  <a:pt x="1654" y="477"/>
                  <a:pt x="1654" y="477"/>
                </a:cubicBezTo>
                <a:cubicBezTo>
                  <a:pt x="1652" y="473"/>
                  <a:pt x="1653" y="468"/>
                  <a:pt x="1657" y="466"/>
                </a:cubicBezTo>
                <a:cubicBezTo>
                  <a:pt x="1661" y="463"/>
                  <a:pt x="1666" y="465"/>
                  <a:pt x="1669" y="469"/>
                </a:cubicBezTo>
                <a:cubicBezTo>
                  <a:pt x="1670" y="471"/>
                  <a:pt x="1670" y="471"/>
                  <a:pt x="1670" y="471"/>
                </a:cubicBezTo>
                <a:cubicBezTo>
                  <a:pt x="1672" y="476"/>
                  <a:pt x="1670" y="480"/>
                  <a:pt x="1666" y="483"/>
                </a:cubicBezTo>
                <a:cubicBezTo>
                  <a:pt x="1665" y="483"/>
                  <a:pt x="1664" y="484"/>
                  <a:pt x="1663" y="484"/>
                </a:cubicBezTo>
                <a:close/>
                <a:moveTo>
                  <a:pt x="126" y="454"/>
                </a:moveTo>
                <a:cubicBezTo>
                  <a:pt x="125" y="454"/>
                  <a:pt x="124" y="454"/>
                  <a:pt x="122" y="453"/>
                </a:cubicBezTo>
                <a:cubicBezTo>
                  <a:pt x="118" y="451"/>
                  <a:pt x="117" y="446"/>
                  <a:pt x="119" y="442"/>
                </a:cubicBezTo>
                <a:cubicBezTo>
                  <a:pt x="121" y="440"/>
                  <a:pt x="121" y="440"/>
                  <a:pt x="121" y="440"/>
                </a:cubicBezTo>
                <a:cubicBezTo>
                  <a:pt x="123" y="436"/>
                  <a:pt x="128" y="434"/>
                  <a:pt x="132" y="437"/>
                </a:cubicBezTo>
                <a:cubicBezTo>
                  <a:pt x="136" y="439"/>
                  <a:pt x="137" y="444"/>
                  <a:pt x="135" y="448"/>
                </a:cubicBezTo>
                <a:cubicBezTo>
                  <a:pt x="134" y="450"/>
                  <a:pt x="134" y="450"/>
                  <a:pt x="134" y="450"/>
                </a:cubicBezTo>
                <a:cubicBezTo>
                  <a:pt x="132" y="453"/>
                  <a:pt x="129" y="454"/>
                  <a:pt x="126" y="454"/>
                </a:cubicBezTo>
                <a:close/>
                <a:moveTo>
                  <a:pt x="1640" y="443"/>
                </a:moveTo>
                <a:cubicBezTo>
                  <a:pt x="1637" y="443"/>
                  <a:pt x="1634" y="442"/>
                  <a:pt x="1633" y="439"/>
                </a:cubicBezTo>
                <a:cubicBezTo>
                  <a:pt x="1631" y="437"/>
                  <a:pt x="1631" y="437"/>
                  <a:pt x="1631" y="437"/>
                </a:cubicBezTo>
                <a:cubicBezTo>
                  <a:pt x="1629" y="433"/>
                  <a:pt x="1630" y="428"/>
                  <a:pt x="1634" y="425"/>
                </a:cubicBezTo>
                <a:cubicBezTo>
                  <a:pt x="1638" y="423"/>
                  <a:pt x="1643" y="424"/>
                  <a:pt x="1645" y="428"/>
                </a:cubicBezTo>
                <a:cubicBezTo>
                  <a:pt x="1647" y="430"/>
                  <a:pt x="1647" y="430"/>
                  <a:pt x="1647" y="430"/>
                </a:cubicBezTo>
                <a:cubicBezTo>
                  <a:pt x="1649" y="434"/>
                  <a:pt x="1648" y="439"/>
                  <a:pt x="1644" y="442"/>
                </a:cubicBezTo>
                <a:cubicBezTo>
                  <a:pt x="1643" y="443"/>
                  <a:pt x="1641" y="443"/>
                  <a:pt x="1640" y="443"/>
                </a:cubicBezTo>
                <a:close/>
                <a:moveTo>
                  <a:pt x="151" y="415"/>
                </a:moveTo>
                <a:cubicBezTo>
                  <a:pt x="149" y="415"/>
                  <a:pt x="148" y="414"/>
                  <a:pt x="146" y="413"/>
                </a:cubicBezTo>
                <a:cubicBezTo>
                  <a:pt x="143" y="411"/>
                  <a:pt x="142" y="406"/>
                  <a:pt x="144" y="402"/>
                </a:cubicBezTo>
                <a:cubicBezTo>
                  <a:pt x="146" y="400"/>
                  <a:pt x="146" y="400"/>
                  <a:pt x="146" y="400"/>
                </a:cubicBezTo>
                <a:cubicBezTo>
                  <a:pt x="148" y="396"/>
                  <a:pt x="153" y="395"/>
                  <a:pt x="157" y="397"/>
                </a:cubicBezTo>
                <a:cubicBezTo>
                  <a:pt x="161" y="400"/>
                  <a:pt x="162" y="405"/>
                  <a:pt x="159" y="409"/>
                </a:cubicBezTo>
                <a:cubicBezTo>
                  <a:pt x="158" y="411"/>
                  <a:pt x="158" y="411"/>
                  <a:pt x="158" y="411"/>
                </a:cubicBezTo>
                <a:cubicBezTo>
                  <a:pt x="156" y="413"/>
                  <a:pt x="154" y="415"/>
                  <a:pt x="151" y="415"/>
                </a:cubicBezTo>
                <a:close/>
                <a:moveTo>
                  <a:pt x="1615" y="404"/>
                </a:moveTo>
                <a:cubicBezTo>
                  <a:pt x="1612" y="404"/>
                  <a:pt x="1609" y="402"/>
                  <a:pt x="1608" y="400"/>
                </a:cubicBezTo>
                <a:cubicBezTo>
                  <a:pt x="1606" y="398"/>
                  <a:pt x="1606" y="398"/>
                  <a:pt x="1606" y="398"/>
                </a:cubicBezTo>
                <a:cubicBezTo>
                  <a:pt x="1604" y="394"/>
                  <a:pt x="1605" y="389"/>
                  <a:pt x="1608" y="386"/>
                </a:cubicBezTo>
                <a:cubicBezTo>
                  <a:pt x="1612" y="384"/>
                  <a:pt x="1617" y="385"/>
                  <a:pt x="1620" y="389"/>
                </a:cubicBezTo>
                <a:cubicBezTo>
                  <a:pt x="1621" y="391"/>
                  <a:pt x="1621" y="391"/>
                  <a:pt x="1621" y="391"/>
                </a:cubicBezTo>
                <a:cubicBezTo>
                  <a:pt x="1624" y="395"/>
                  <a:pt x="1623" y="400"/>
                  <a:pt x="1619" y="402"/>
                </a:cubicBezTo>
                <a:cubicBezTo>
                  <a:pt x="1618" y="403"/>
                  <a:pt x="1616" y="404"/>
                  <a:pt x="1615" y="404"/>
                </a:cubicBezTo>
                <a:close/>
                <a:moveTo>
                  <a:pt x="178" y="376"/>
                </a:moveTo>
                <a:cubicBezTo>
                  <a:pt x="176" y="376"/>
                  <a:pt x="174" y="376"/>
                  <a:pt x="173" y="375"/>
                </a:cubicBezTo>
                <a:cubicBezTo>
                  <a:pt x="169" y="372"/>
                  <a:pt x="168" y="367"/>
                  <a:pt x="171" y="363"/>
                </a:cubicBezTo>
                <a:cubicBezTo>
                  <a:pt x="173" y="361"/>
                  <a:pt x="173" y="361"/>
                  <a:pt x="173" y="361"/>
                </a:cubicBezTo>
                <a:cubicBezTo>
                  <a:pt x="175" y="357"/>
                  <a:pt x="180" y="357"/>
                  <a:pt x="184" y="359"/>
                </a:cubicBezTo>
                <a:cubicBezTo>
                  <a:pt x="188" y="362"/>
                  <a:pt x="189" y="367"/>
                  <a:pt x="186" y="371"/>
                </a:cubicBezTo>
                <a:cubicBezTo>
                  <a:pt x="184" y="373"/>
                  <a:pt x="184" y="373"/>
                  <a:pt x="184" y="373"/>
                </a:cubicBezTo>
                <a:cubicBezTo>
                  <a:pt x="183" y="375"/>
                  <a:pt x="180" y="376"/>
                  <a:pt x="178" y="376"/>
                </a:cubicBezTo>
                <a:close/>
                <a:moveTo>
                  <a:pt x="1587" y="366"/>
                </a:moveTo>
                <a:cubicBezTo>
                  <a:pt x="1585" y="366"/>
                  <a:pt x="1582" y="365"/>
                  <a:pt x="1581" y="362"/>
                </a:cubicBezTo>
                <a:cubicBezTo>
                  <a:pt x="1579" y="360"/>
                  <a:pt x="1579" y="360"/>
                  <a:pt x="1579" y="360"/>
                </a:cubicBezTo>
                <a:cubicBezTo>
                  <a:pt x="1576" y="357"/>
                  <a:pt x="1577" y="352"/>
                  <a:pt x="1581" y="349"/>
                </a:cubicBezTo>
                <a:cubicBezTo>
                  <a:pt x="1584" y="346"/>
                  <a:pt x="1590" y="347"/>
                  <a:pt x="1592" y="350"/>
                </a:cubicBezTo>
                <a:cubicBezTo>
                  <a:pt x="1594" y="353"/>
                  <a:pt x="1594" y="353"/>
                  <a:pt x="1594" y="353"/>
                </a:cubicBezTo>
                <a:cubicBezTo>
                  <a:pt x="1597" y="356"/>
                  <a:pt x="1596" y="361"/>
                  <a:pt x="1592" y="364"/>
                </a:cubicBezTo>
                <a:cubicBezTo>
                  <a:pt x="1591" y="365"/>
                  <a:pt x="1589" y="366"/>
                  <a:pt x="1587" y="366"/>
                </a:cubicBezTo>
                <a:close/>
                <a:moveTo>
                  <a:pt x="206" y="339"/>
                </a:moveTo>
                <a:cubicBezTo>
                  <a:pt x="204" y="339"/>
                  <a:pt x="202" y="339"/>
                  <a:pt x="201" y="338"/>
                </a:cubicBezTo>
                <a:cubicBezTo>
                  <a:pt x="197" y="335"/>
                  <a:pt x="197" y="329"/>
                  <a:pt x="200" y="326"/>
                </a:cubicBezTo>
                <a:cubicBezTo>
                  <a:pt x="202" y="324"/>
                  <a:pt x="202" y="324"/>
                  <a:pt x="202" y="324"/>
                </a:cubicBezTo>
                <a:cubicBezTo>
                  <a:pt x="204" y="320"/>
                  <a:pt x="210" y="320"/>
                  <a:pt x="213" y="323"/>
                </a:cubicBezTo>
                <a:cubicBezTo>
                  <a:pt x="217" y="326"/>
                  <a:pt x="217" y="331"/>
                  <a:pt x="214" y="334"/>
                </a:cubicBezTo>
                <a:cubicBezTo>
                  <a:pt x="213" y="336"/>
                  <a:pt x="213" y="336"/>
                  <a:pt x="213" y="336"/>
                </a:cubicBezTo>
                <a:cubicBezTo>
                  <a:pt x="211" y="338"/>
                  <a:pt x="209" y="339"/>
                  <a:pt x="206" y="339"/>
                </a:cubicBezTo>
                <a:close/>
                <a:moveTo>
                  <a:pt x="1558" y="329"/>
                </a:moveTo>
                <a:cubicBezTo>
                  <a:pt x="1556" y="329"/>
                  <a:pt x="1554" y="328"/>
                  <a:pt x="1552" y="326"/>
                </a:cubicBezTo>
                <a:cubicBezTo>
                  <a:pt x="1550" y="324"/>
                  <a:pt x="1550" y="324"/>
                  <a:pt x="1550" y="324"/>
                </a:cubicBezTo>
                <a:cubicBezTo>
                  <a:pt x="1547" y="321"/>
                  <a:pt x="1548" y="316"/>
                  <a:pt x="1551" y="313"/>
                </a:cubicBezTo>
                <a:cubicBezTo>
                  <a:pt x="1555" y="310"/>
                  <a:pt x="1560" y="310"/>
                  <a:pt x="1563" y="314"/>
                </a:cubicBezTo>
                <a:cubicBezTo>
                  <a:pt x="1565" y="316"/>
                  <a:pt x="1565" y="316"/>
                  <a:pt x="1565" y="316"/>
                </a:cubicBezTo>
                <a:cubicBezTo>
                  <a:pt x="1567" y="319"/>
                  <a:pt x="1567" y="324"/>
                  <a:pt x="1564" y="327"/>
                </a:cubicBezTo>
                <a:cubicBezTo>
                  <a:pt x="1562" y="329"/>
                  <a:pt x="1560" y="329"/>
                  <a:pt x="1558" y="329"/>
                </a:cubicBezTo>
                <a:close/>
                <a:moveTo>
                  <a:pt x="237" y="304"/>
                </a:moveTo>
                <a:cubicBezTo>
                  <a:pt x="235" y="304"/>
                  <a:pt x="233" y="303"/>
                  <a:pt x="231" y="302"/>
                </a:cubicBezTo>
                <a:cubicBezTo>
                  <a:pt x="228" y="299"/>
                  <a:pt x="227" y="294"/>
                  <a:pt x="231" y="290"/>
                </a:cubicBezTo>
                <a:cubicBezTo>
                  <a:pt x="232" y="288"/>
                  <a:pt x="232" y="288"/>
                  <a:pt x="232" y="288"/>
                </a:cubicBezTo>
                <a:cubicBezTo>
                  <a:pt x="235" y="285"/>
                  <a:pt x="241" y="285"/>
                  <a:pt x="244" y="288"/>
                </a:cubicBezTo>
                <a:cubicBezTo>
                  <a:pt x="247" y="291"/>
                  <a:pt x="248" y="296"/>
                  <a:pt x="245" y="299"/>
                </a:cubicBezTo>
                <a:cubicBezTo>
                  <a:pt x="243" y="301"/>
                  <a:pt x="243" y="301"/>
                  <a:pt x="243" y="301"/>
                </a:cubicBezTo>
                <a:cubicBezTo>
                  <a:pt x="241" y="303"/>
                  <a:pt x="239" y="304"/>
                  <a:pt x="237" y="304"/>
                </a:cubicBezTo>
                <a:close/>
                <a:moveTo>
                  <a:pt x="1527" y="294"/>
                </a:moveTo>
                <a:cubicBezTo>
                  <a:pt x="1525" y="294"/>
                  <a:pt x="1523" y="294"/>
                  <a:pt x="1521" y="292"/>
                </a:cubicBezTo>
                <a:cubicBezTo>
                  <a:pt x="1519" y="290"/>
                  <a:pt x="1519" y="290"/>
                  <a:pt x="1519" y="290"/>
                </a:cubicBezTo>
                <a:cubicBezTo>
                  <a:pt x="1516" y="287"/>
                  <a:pt x="1516" y="281"/>
                  <a:pt x="1520" y="278"/>
                </a:cubicBezTo>
                <a:cubicBezTo>
                  <a:pt x="1523" y="275"/>
                  <a:pt x="1528" y="275"/>
                  <a:pt x="1531" y="279"/>
                </a:cubicBezTo>
                <a:cubicBezTo>
                  <a:pt x="1533" y="281"/>
                  <a:pt x="1533" y="281"/>
                  <a:pt x="1533" y="281"/>
                </a:cubicBezTo>
                <a:cubicBezTo>
                  <a:pt x="1536" y="284"/>
                  <a:pt x="1536" y="289"/>
                  <a:pt x="1533" y="292"/>
                </a:cubicBezTo>
                <a:cubicBezTo>
                  <a:pt x="1531" y="294"/>
                  <a:pt x="1529" y="294"/>
                  <a:pt x="1527" y="294"/>
                </a:cubicBezTo>
                <a:close/>
                <a:moveTo>
                  <a:pt x="269" y="270"/>
                </a:moveTo>
                <a:cubicBezTo>
                  <a:pt x="267" y="270"/>
                  <a:pt x="265" y="270"/>
                  <a:pt x="263" y="268"/>
                </a:cubicBezTo>
                <a:cubicBezTo>
                  <a:pt x="260" y="265"/>
                  <a:pt x="260" y="259"/>
                  <a:pt x="263" y="256"/>
                </a:cubicBezTo>
                <a:cubicBezTo>
                  <a:pt x="265" y="254"/>
                  <a:pt x="265" y="254"/>
                  <a:pt x="265" y="254"/>
                </a:cubicBezTo>
                <a:cubicBezTo>
                  <a:pt x="268" y="251"/>
                  <a:pt x="274" y="251"/>
                  <a:pt x="277" y="254"/>
                </a:cubicBezTo>
                <a:cubicBezTo>
                  <a:pt x="280" y="258"/>
                  <a:pt x="280" y="263"/>
                  <a:pt x="277" y="266"/>
                </a:cubicBezTo>
                <a:cubicBezTo>
                  <a:pt x="275" y="268"/>
                  <a:pt x="275" y="268"/>
                  <a:pt x="275" y="268"/>
                </a:cubicBezTo>
                <a:cubicBezTo>
                  <a:pt x="273" y="270"/>
                  <a:pt x="271" y="270"/>
                  <a:pt x="269" y="270"/>
                </a:cubicBezTo>
                <a:close/>
                <a:moveTo>
                  <a:pt x="1494" y="261"/>
                </a:moveTo>
                <a:cubicBezTo>
                  <a:pt x="1492" y="261"/>
                  <a:pt x="1490" y="260"/>
                  <a:pt x="1489" y="259"/>
                </a:cubicBezTo>
                <a:cubicBezTo>
                  <a:pt x="1487" y="257"/>
                  <a:pt x="1487" y="257"/>
                  <a:pt x="1487" y="257"/>
                </a:cubicBezTo>
                <a:cubicBezTo>
                  <a:pt x="1483" y="254"/>
                  <a:pt x="1483" y="249"/>
                  <a:pt x="1487" y="245"/>
                </a:cubicBezTo>
                <a:cubicBezTo>
                  <a:pt x="1490" y="242"/>
                  <a:pt x="1495" y="242"/>
                  <a:pt x="1498" y="245"/>
                </a:cubicBezTo>
                <a:cubicBezTo>
                  <a:pt x="1500" y="247"/>
                  <a:pt x="1500" y="247"/>
                  <a:pt x="1500" y="247"/>
                </a:cubicBezTo>
                <a:cubicBezTo>
                  <a:pt x="1503" y="250"/>
                  <a:pt x="1504" y="255"/>
                  <a:pt x="1500" y="259"/>
                </a:cubicBezTo>
                <a:cubicBezTo>
                  <a:pt x="1499" y="260"/>
                  <a:pt x="1497" y="261"/>
                  <a:pt x="1494" y="261"/>
                </a:cubicBezTo>
                <a:close/>
                <a:moveTo>
                  <a:pt x="303" y="238"/>
                </a:moveTo>
                <a:cubicBezTo>
                  <a:pt x="301" y="238"/>
                  <a:pt x="298" y="238"/>
                  <a:pt x="297" y="236"/>
                </a:cubicBezTo>
                <a:cubicBezTo>
                  <a:pt x="294" y="232"/>
                  <a:pt x="294" y="227"/>
                  <a:pt x="298" y="224"/>
                </a:cubicBezTo>
                <a:cubicBezTo>
                  <a:pt x="300" y="222"/>
                  <a:pt x="300" y="222"/>
                  <a:pt x="300" y="222"/>
                </a:cubicBezTo>
                <a:cubicBezTo>
                  <a:pt x="303" y="219"/>
                  <a:pt x="308" y="220"/>
                  <a:pt x="311" y="223"/>
                </a:cubicBezTo>
                <a:cubicBezTo>
                  <a:pt x="314" y="226"/>
                  <a:pt x="314" y="232"/>
                  <a:pt x="311" y="235"/>
                </a:cubicBezTo>
                <a:cubicBezTo>
                  <a:pt x="309" y="236"/>
                  <a:pt x="309" y="236"/>
                  <a:pt x="309" y="236"/>
                </a:cubicBezTo>
                <a:cubicBezTo>
                  <a:pt x="307" y="238"/>
                  <a:pt x="305" y="238"/>
                  <a:pt x="303" y="238"/>
                </a:cubicBezTo>
                <a:close/>
                <a:moveTo>
                  <a:pt x="1460" y="230"/>
                </a:moveTo>
                <a:cubicBezTo>
                  <a:pt x="1458" y="230"/>
                  <a:pt x="1456" y="229"/>
                  <a:pt x="1455" y="228"/>
                </a:cubicBezTo>
                <a:cubicBezTo>
                  <a:pt x="1452" y="226"/>
                  <a:pt x="1452" y="226"/>
                  <a:pt x="1452" y="226"/>
                </a:cubicBezTo>
                <a:cubicBezTo>
                  <a:pt x="1449" y="223"/>
                  <a:pt x="1449" y="218"/>
                  <a:pt x="1452" y="214"/>
                </a:cubicBezTo>
                <a:cubicBezTo>
                  <a:pt x="1455" y="211"/>
                  <a:pt x="1460" y="211"/>
                  <a:pt x="1463" y="214"/>
                </a:cubicBezTo>
                <a:cubicBezTo>
                  <a:pt x="1465" y="215"/>
                  <a:pt x="1465" y="215"/>
                  <a:pt x="1465" y="215"/>
                </a:cubicBezTo>
                <a:cubicBezTo>
                  <a:pt x="1469" y="218"/>
                  <a:pt x="1469" y="223"/>
                  <a:pt x="1466" y="227"/>
                </a:cubicBezTo>
                <a:cubicBezTo>
                  <a:pt x="1465" y="229"/>
                  <a:pt x="1462" y="230"/>
                  <a:pt x="1460" y="230"/>
                </a:cubicBezTo>
                <a:close/>
                <a:moveTo>
                  <a:pt x="339" y="208"/>
                </a:moveTo>
                <a:cubicBezTo>
                  <a:pt x="336" y="208"/>
                  <a:pt x="334" y="207"/>
                  <a:pt x="332" y="205"/>
                </a:cubicBezTo>
                <a:cubicBezTo>
                  <a:pt x="329" y="202"/>
                  <a:pt x="330" y="197"/>
                  <a:pt x="334" y="194"/>
                </a:cubicBezTo>
                <a:cubicBezTo>
                  <a:pt x="336" y="192"/>
                  <a:pt x="336" y="192"/>
                  <a:pt x="336" y="192"/>
                </a:cubicBezTo>
                <a:cubicBezTo>
                  <a:pt x="339" y="189"/>
                  <a:pt x="344" y="190"/>
                  <a:pt x="347" y="193"/>
                </a:cubicBezTo>
                <a:cubicBezTo>
                  <a:pt x="350" y="197"/>
                  <a:pt x="350" y="202"/>
                  <a:pt x="346" y="205"/>
                </a:cubicBezTo>
                <a:cubicBezTo>
                  <a:pt x="344" y="207"/>
                  <a:pt x="344" y="207"/>
                  <a:pt x="344" y="207"/>
                </a:cubicBezTo>
                <a:cubicBezTo>
                  <a:pt x="342" y="208"/>
                  <a:pt x="341" y="208"/>
                  <a:pt x="339" y="208"/>
                </a:cubicBezTo>
                <a:close/>
                <a:moveTo>
                  <a:pt x="1424" y="200"/>
                </a:moveTo>
                <a:cubicBezTo>
                  <a:pt x="1422" y="200"/>
                  <a:pt x="1420" y="200"/>
                  <a:pt x="1419" y="199"/>
                </a:cubicBezTo>
                <a:cubicBezTo>
                  <a:pt x="1417" y="197"/>
                  <a:pt x="1417" y="197"/>
                  <a:pt x="1417" y="197"/>
                </a:cubicBezTo>
                <a:cubicBezTo>
                  <a:pt x="1413" y="194"/>
                  <a:pt x="1412" y="189"/>
                  <a:pt x="1415" y="185"/>
                </a:cubicBezTo>
                <a:cubicBezTo>
                  <a:pt x="1418" y="182"/>
                  <a:pt x="1423" y="181"/>
                  <a:pt x="1427" y="184"/>
                </a:cubicBezTo>
                <a:cubicBezTo>
                  <a:pt x="1429" y="185"/>
                  <a:pt x="1429" y="185"/>
                  <a:pt x="1429" y="185"/>
                </a:cubicBezTo>
                <a:cubicBezTo>
                  <a:pt x="1432" y="188"/>
                  <a:pt x="1433" y="193"/>
                  <a:pt x="1430" y="197"/>
                </a:cubicBezTo>
                <a:cubicBezTo>
                  <a:pt x="1429" y="199"/>
                  <a:pt x="1426" y="200"/>
                  <a:pt x="1424" y="200"/>
                </a:cubicBezTo>
                <a:close/>
                <a:moveTo>
                  <a:pt x="376" y="180"/>
                </a:moveTo>
                <a:cubicBezTo>
                  <a:pt x="373" y="180"/>
                  <a:pt x="371" y="179"/>
                  <a:pt x="369" y="177"/>
                </a:cubicBezTo>
                <a:cubicBezTo>
                  <a:pt x="367" y="173"/>
                  <a:pt x="367" y="168"/>
                  <a:pt x="371" y="165"/>
                </a:cubicBezTo>
                <a:cubicBezTo>
                  <a:pt x="373" y="164"/>
                  <a:pt x="373" y="164"/>
                  <a:pt x="373" y="164"/>
                </a:cubicBezTo>
                <a:cubicBezTo>
                  <a:pt x="377" y="161"/>
                  <a:pt x="382" y="162"/>
                  <a:pt x="385" y="166"/>
                </a:cubicBezTo>
                <a:cubicBezTo>
                  <a:pt x="388" y="169"/>
                  <a:pt x="387" y="175"/>
                  <a:pt x="383" y="177"/>
                </a:cubicBezTo>
                <a:cubicBezTo>
                  <a:pt x="381" y="179"/>
                  <a:pt x="381" y="179"/>
                  <a:pt x="381" y="179"/>
                </a:cubicBezTo>
                <a:cubicBezTo>
                  <a:pt x="379" y="180"/>
                  <a:pt x="378" y="180"/>
                  <a:pt x="376" y="180"/>
                </a:cubicBezTo>
                <a:close/>
                <a:moveTo>
                  <a:pt x="1386" y="173"/>
                </a:moveTo>
                <a:cubicBezTo>
                  <a:pt x="1384" y="173"/>
                  <a:pt x="1383" y="172"/>
                  <a:pt x="1381" y="171"/>
                </a:cubicBezTo>
                <a:cubicBezTo>
                  <a:pt x="1379" y="170"/>
                  <a:pt x="1379" y="170"/>
                  <a:pt x="1379" y="170"/>
                </a:cubicBezTo>
                <a:cubicBezTo>
                  <a:pt x="1375" y="167"/>
                  <a:pt x="1374" y="162"/>
                  <a:pt x="1377" y="158"/>
                </a:cubicBezTo>
                <a:cubicBezTo>
                  <a:pt x="1380" y="154"/>
                  <a:pt x="1385" y="153"/>
                  <a:pt x="1389" y="156"/>
                </a:cubicBezTo>
                <a:cubicBezTo>
                  <a:pt x="1391" y="158"/>
                  <a:pt x="1391" y="158"/>
                  <a:pt x="1391" y="158"/>
                </a:cubicBezTo>
                <a:cubicBezTo>
                  <a:pt x="1395" y="160"/>
                  <a:pt x="1395" y="165"/>
                  <a:pt x="1393" y="169"/>
                </a:cubicBezTo>
                <a:cubicBezTo>
                  <a:pt x="1391" y="171"/>
                  <a:pt x="1389" y="173"/>
                  <a:pt x="1386" y="173"/>
                </a:cubicBezTo>
                <a:close/>
                <a:moveTo>
                  <a:pt x="415" y="154"/>
                </a:moveTo>
                <a:cubicBezTo>
                  <a:pt x="412" y="154"/>
                  <a:pt x="409" y="153"/>
                  <a:pt x="408" y="150"/>
                </a:cubicBezTo>
                <a:cubicBezTo>
                  <a:pt x="405" y="146"/>
                  <a:pt x="406" y="141"/>
                  <a:pt x="410" y="139"/>
                </a:cubicBezTo>
                <a:cubicBezTo>
                  <a:pt x="412" y="137"/>
                  <a:pt x="412" y="137"/>
                  <a:pt x="412" y="137"/>
                </a:cubicBezTo>
                <a:cubicBezTo>
                  <a:pt x="416" y="135"/>
                  <a:pt x="421" y="136"/>
                  <a:pt x="424" y="140"/>
                </a:cubicBezTo>
                <a:cubicBezTo>
                  <a:pt x="426" y="144"/>
                  <a:pt x="425" y="149"/>
                  <a:pt x="421" y="151"/>
                </a:cubicBezTo>
                <a:cubicBezTo>
                  <a:pt x="419" y="153"/>
                  <a:pt x="419" y="153"/>
                  <a:pt x="419" y="153"/>
                </a:cubicBezTo>
                <a:cubicBezTo>
                  <a:pt x="418" y="154"/>
                  <a:pt x="416" y="154"/>
                  <a:pt x="415" y="154"/>
                </a:cubicBezTo>
                <a:close/>
                <a:moveTo>
                  <a:pt x="1347" y="147"/>
                </a:moveTo>
                <a:cubicBezTo>
                  <a:pt x="1346" y="147"/>
                  <a:pt x="1344" y="147"/>
                  <a:pt x="1343" y="146"/>
                </a:cubicBezTo>
                <a:cubicBezTo>
                  <a:pt x="1340" y="144"/>
                  <a:pt x="1340" y="144"/>
                  <a:pt x="1340" y="144"/>
                </a:cubicBezTo>
                <a:cubicBezTo>
                  <a:pt x="1336" y="142"/>
                  <a:pt x="1335" y="137"/>
                  <a:pt x="1338" y="133"/>
                </a:cubicBezTo>
                <a:cubicBezTo>
                  <a:pt x="1340" y="129"/>
                  <a:pt x="1345" y="128"/>
                  <a:pt x="1349" y="130"/>
                </a:cubicBezTo>
                <a:cubicBezTo>
                  <a:pt x="1351" y="132"/>
                  <a:pt x="1351" y="132"/>
                  <a:pt x="1351" y="132"/>
                </a:cubicBezTo>
                <a:cubicBezTo>
                  <a:pt x="1355" y="134"/>
                  <a:pt x="1356" y="139"/>
                  <a:pt x="1354" y="143"/>
                </a:cubicBezTo>
                <a:cubicBezTo>
                  <a:pt x="1352" y="146"/>
                  <a:pt x="1350" y="147"/>
                  <a:pt x="1347" y="147"/>
                </a:cubicBezTo>
                <a:close/>
                <a:moveTo>
                  <a:pt x="455" y="130"/>
                </a:moveTo>
                <a:cubicBezTo>
                  <a:pt x="452" y="130"/>
                  <a:pt x="449" y="129"/>
                  <a:pt x="447" y="126"/>
                </a:cubicBezTo>
                <a:cubicBezTo>
                  <a:pt x="445" y="122"/>
                  <a:pt x="446" y="117"/>
                  <a:pt x="450" y="115"/>
                </a:cubicBezTo>
                <a:cubicBezTo>
                  <a:pt x="453" y="113"/>
                  <a:pt x="453" y="113"/>
                  <a:pt x="453" y="113"/>
                </a:cubicBezTo>
                <a:cubicBezTo>
                  <a:pt x="457" y="111"/>
                  <a:pt x="462" y="112"/>
                  <a:pt x="464" y="116"/>
                </a:cubicBezTo>
                <a:cubicBezTo>
                  <a:pt x="466" y="120"/>
                  <a:pt x="465" y="125"/>
                  <a:pt x="461" y="128"/>
                </a:cubicBezTo>
                <a:cubicBezTo>
                  <a:pt x="459" y="129"/>
                  <a:pt x="459" y="129"/>
                  <a:pt x="459" y="129"/>
                </a:cubicBezTo>
                <a:cubicBezTo>
                  <a:pt x="457" y="130"/>
                  <a:pt x="456" y="130"/>
                  <a:pt x="455" y="130"/>
                </a:cubicBezTo>
                <a:close/>
                <a:moveTo>
                  <a:pt x="1307" y="124"/>
                </a:moveTo>
                <a:cubicBezTo>
                  <a:pt x="1305" y="124"/>
                  <a:pt x="1304" y="123"/>
                  <a:pt x="1303" y="123"/>
                </a:cubicBezTo>
                <a:cubicBezTo>
                  <a:pt x="1300" y="121"/>
                  <a:pt x="1300" y="121"/>
                  <a:pt x="1300" y="121"/>
                </a:cubicBezTo>
                <a:cubicBezTo>
                  <a:pt x="1296" y="119"/>
                  <a:pt x="1295" y="114"/>
                  <a:pt x="1297" y="110"/>
                </a:cubicBezTo>
                <a:cubicBezTo>
                  <a:pt x="1299" y="106"/>
                  <a:pt x="1304" y="105"/>
                  <a:pt x="1308" y="107"/>
                </a:cubicBezTo>
                <a:cubicBezTo>
                  <a:pt x="1311" y="108"/>
                  <a:pt x="1311" y="108"/>
                  <a:pt x="1311" y="108"/>
                </a:cubicBezTo>
                <a:cubicBezTo>
                  <a:pt x="1315" y="110"/>
                  <a:pt x="1316" y="115"/>
                  <a:pt x="1314" y="119"/>
                </a:cubicBezTo>
                <a:cubicBezTo>
                  <a:pt x="1312" y="122"/>
                  <a:pt x="1310" y="124"/>
                  <a:pt x="1307" y="124"/>
                </a:cubicBezTo>
                <a:close/>
                <a:moveTo>
                  <a:pt x="496" y="108"/>
                </a:moveTo>
                <a:cubicBezTo>
                  <a:pt x="493" y="108"/>
                  <a:pt x="490" y="107"/>
                  <a:pt x="488" y="104"/>
                </a:cubicBezTo>
                <a:cubicBezTo>
                  <a:pt x="486" y="100"/>
                  <a:pt x="488" y="95"/>
                  <a:pt x="492" y="93"/>
                </a:cubicBezTo>
                <a:cubicBezTo>
                  <a:pt x="494" y="91"/>
                  <a:pt x="494" y="91"/>
                  <a:pt x="494" y="91"/>
                </a:cubicBezTo>
                <a:cubicBezTo>
                  <a:pt x="498" y="89"/>
                  <a:pt x="503" y="91"/>
                  <a:pt x="505" y="95"/>
                </a:cubicBezTo>
                <a:cubicBezTo>
                  <a:pt x="507" y="99"/>
                  <a:pt x="506" y="104"/>
                  <a:pt x="502" y="106"/>
                </a:cubicBezTo>
                <a:cubicBezTo>
                  <a:pt x="499" y="107"/>
                  <a:pt x="499" y="107"/>
                  <a:pt x="499" y="107"/>
                </a:cubicBezTo>
                <a:cubicBezTo>
                  <a:pt x="498" y="108"/>
                  <a:pt x="497" y="108"/>
                  <a:pt x="496" y="108"/>
                </a:cubicBezTo>
                <a:close/>
                <a:moveTo>
                  <a:pt x="1265" y="102"/>
                </a:moveTo>
                <a:cubicBezTo>
                  <a:pt x="1264" y="102"/>
                  <a:pt x="1263" y="102"/>
                  <a:pt x="1261" y="101"/>
                </a:cubicBezTo>
                <a:cubicBezTo>
                  <a:pt x="1259" y="100"/>
                  <a:pt x="1259" y="100"/>
                  <a:pt x="1259" y="100"/>
                </a:cubicBezTo>
                <a:cubicBezTo>
                  <a:pt x="1255" y="98"/>
                  <a:pt x="1253" y="93"/>
                  <a:pt x="1255" y="89"/>
                </a:cubicBezTo>
                <a:cubicBezTo>
                  <a:pt x="1257" y="85"/>
                  <a:pt x="1262" y="83"/>
                  <a:pt x="1266" y="85"/>
                </a:cubicBezTo>
                <a:cubicBezTo>
                  <a:pt x="1269" y="87"/>
                  <a:pt x="1269" y="87"/>
                  <a:pt x="1269" y="87"/>
                </a:cubicBezTo>
                <a:cubicBezTo>
                  <a:pt x="1273" y="89"/>
                  <a:pt x="1274" y="93"/>
                  <a:pt x="1272" y="98"/>
                </a:cubicBezTo>
                <a:cubicBezTo>
                  <a:pt x="1271" y="101"/>
                  <a:pt x="1268" y="102"/>
                  <a:pt x="1265" y="102"/>
                </a:cubicBezTo>
                <a:close/>
                <a:moveTo>
                  <a:pt x="538" y="89"/>
                </a:moveTo>
                <a:cubicBezTo>
                  <a:pt x="535" y="89"/>
                  <a:pt x="532" y="87"/>
                  <a:pt x="530" y="84"/>
                </a:cubicBezTo>
                <a:cubicBezTo>
                  <a:pt x="529" y="79"/>
                  <a:pt x="530" y="75"/>
                  <a:pt x="535" y="73"/>
                </a:cubicBezTo>
                <a:cubicBezTo>
                  <a:pt x="537" y="72"/>
                  <a:pt x="537" y="72"/>
                  <a:pt x="537" y="72"/>
                </a:cubicBezTo>
                <a:cubicBezTo>
                  <a:pt x="541" y="70"/>
                  <a:pt x="546" y="72"/>
                  <a:pt x="548" y="76"/>
                </a:cubicBezTo>
                <a:cubicBezTo>
                  <a:pt x="550" y="80"/>
                  <a:pt x="548" y="85"/>
                  <a:pt x="544" y="87"/>
                </a:cubicBezTo>
                <a:cubicBezTo>
                  <a:pt x="541" y="88"/>
                  <a:pt x="541" y="88"/>
                  <a:pt x="541" y="88"/>
                </a:cubicBezTo>
                <a:cubicBezTo>
                  <a:pt x="540" y="88"/>
                  <a:pt x="539" y="89"/>
                  <a:pt x="538" y="89"/>
                </a:cubicBezTo>
                <a:close/>
                <a:moveTo>
                  <a:pt x="1222" y="83"/>
                </a:moveTo>
                <a:cubicBezTo>
                  <a:pt x="1221" y="83"/>
                  <a:pt x="1220" y="83"/>
                  <a:pt x="1219" y="83"/>
                </a:cubicBezTo>
                <a:cubicBezTo>
                  <a:pt x="1217" y="82"/>
                  <a:pt x="1217" y="82"/>
                  <a:pt x="1217" y="82"/>
                </a:cubicBezTo>
                <a:cubicBezTo>
                  <a:pt x="1212" y="80"/>
                  <a:pt x="1210" y="75"/>
                  <a:pt x="1212" y="71"/>
                </a:cubicBezTo>
                <a:cubicBezTo>
                  <a:pt x="1214" y="67"/>
                  <a:pt x="1219" y="65"/>
                  <a:pt x="1223" y="66"/>
                </a:cubicBezTo>
                <a:cubicBezTo>
                  <a:pt x="1225" y="67"/>
                  <a:pt x="1225" y="67"/>
                  <a:pt x="1225" y="67"/>
                </a:cubicBezTo>
                <a:cubicBezTo>
                  <a:pt x="1230" y="69"/>
                  <a:pt x="1232" y="74"/>
                  <a:pt x="1230" y="78"/>
                </a:cubicBezTo>
                <a:cubicBezTo>
                  <a:pt x="1229" y="81"/>
                  <a:pt x="1226" y="83"/>
                  <a:pt x="1222" y="83"/>
                </a:cubicBezTo>
                <a:close/>
                <a:moveTo>
                  <a:pt x="581" y="71"/>
                </a:moveTo>
                <a:cubicBezTo>
                  <a:pt x="578" y="71"/>
                  <a:pt x="575" y="69"/>
                  <a:pt x="573" y="66"/>
                </a:cubicBezTo>
                <a:cubicBezTo>
                  <a:pt x="572" y="62"/>
                  <a:pt x="574" y="57"/>
                  <a:pt x="578" y="55"/>
                </a:cubicBezTo>
                <a:cubicBezTo>
                  <a:pt x="581" y="54"/>
                  <a:pt x="581" y="54"/>
                  <a:pt x="581" y="54"/>
                </a:cubicBezTo>
                <a:cubicBezTo>
                  <a:pt x="585" y="53"/>
                  <a:pt x="590" y="55"/>
                  <a:pt x="591" y="59"/>
                </a:cubicBezTo>
                <a:cubicBezTo>
                  <a:pt x="593" y="63"/>
                  <a:pt x="591" y="68"/>
                  <a:pt x="587" y="70"/>
                </a:cubicBezTo>
                <a:cubicBezTo>
                  <a:pt x="584" y="71"/>
                  <a:pt x="584" y="71"/>
                  <a:pt x="584" y="71"/>
                </a:cubicBezTo>
                <a:cubicBezTo>
                  <a:pt x="583" y="71"/>
                  <a:pt x="582" y="71"/>
                  <a:pt x="581" y="71"/>
                </a:cubicBezTo>
                <a:close/>
                <a:moveTo>
                  <a:pt x="1179" y="67"/>
                </a:moveTo>
                <a:cubicBezTo>
                  <a:pt x="1178" y="67"/>
                  <a:pt x="1177" y="66"/>
                  <a:pt x="1176" y="66"/>
                </a:cubicBezTo>
                <a:cubicBezTo>
                  <a:pt x="1173" y="65"/>
                  <a:pt x="1173" y="65"/>
                  <a:pt x="1173" y="65"/>
                </a:cubicBezTo>
                <a:cubicBezTo>
                  <a:pt x="1169" y="64"/>
                  <a:pt x="1167" y="59"/>
                  <a:pt x="1168" y="55"/>
                </a:cubicBezTo>
                <a:cubicBezTo>
                  <a:pt x="1170" y="50"/>
                  <a:pt x="1174" y="48"/>
                  <a:pt x="1179" y="50"/>
                </a:cubicBezTo>
                <a:cubicBezTo>
                  <a:pt x="1181" y="51"/>
                  <a:pt x="1181" y="51"/>
                  <a:pt x="1181" y="51"/>
                </a:cubicBezTo>
                <a:cubicBezTo>
                  <a:pt x="1186" y="52"/>
                  <a:pt x="1188" y="57"/>
                  <a:pt x="1186" y="61"/>
                </a:cubicBezTo>
                <a:cubicBezTo>
                  <a:pt x="1185" y="64"/>
                  <a:pt x="1182" y="67"/>
                  <a:pt x="1179" y="67"/>
                </a:cubicBezTo>
                <a:close/>
                <a:moveTo>
                  <a:pt x="625" y="56"/>
                </a:moveTo>
                <a:cubicBezTo>
                  <a:pt x="622" y="56"/>
                  <a:pt x="619" y="54"/>
                  <a:pt x="617" y="50"/>
                </a:cubicBezTo>
                <a:cubicBezTo>
                  <a:pt x="616" y="46"/>
                  <a:pt x="618" y="41"/>
                  <a:pt x="623" y="40"/>
                </a:cubicBezTo>
                <a:cubicBezTo>
                  <a:pt x="625" y="39"/>
                  <a:pt x="625" y="39"/>
                  <a:pt x="625" y="39"/>
                </a:cubicBezTo>
                <a:cubicBezTo>
                  <a:pt x="630" y="38"/>
                  <a:pt x="634" y="40"/>
                  <a:pt x="636" y="45"/>
                </a:cubicBezTo>
                <a:cubicBezTo>
                  <a:pt x="637" y="49"/>
                  <a:pt x="635" y="54"/>
                  <a:pt x="630" y="55"/>
                </a:cubicBezTo>
                <a:cubicBezTo>
                  <a:pt x="628" y="56"/>
                  <a:pt x="628" y="56"/>
                  <a:pt x="628" y="56"/>
                </a:cubicBezTo>
                <a:cubicBezTo>
                  <a:pt x="627" y="56"/>
                  <a:pt x="626" y="56"/>
                  <a:pt x="625" y="56"/>
                </a:cubicBezTo>
                <a:close/>
                <a:moveTo>
                  <a:pt x="1134" y="52"/>
                </a:moveTo>
                <a:cubicBezTo>
                  <a:pt x="1133" y="52"/>
                  <a:pt x="1133" y="52"/>
                  <a:pt x="1132" y="52"/>
                </a:cubicBezTo>
                <a:cubicBezTo>
                  <a:pt x="1129" y="51"/>
                  <a:pt x="1129" y="51"/>
                  <a:pt x="1129" y="51"/>
                </a:cubicBezTo>
                <a:cubicBezTo>
                  <a:pt x="1125" y="50"/>
                  <a:pt x="1122" y="45"/>
                  <a:pt x="1124" y="41"/>
                </a:cubicBezTo>
                <a:cubicBezTo>
                  <a:pt x="1125" y="37"/>
                  <a:pt x="1129" y="34"/>
                  <a:pt x="1134" y="35"/>
                </a:cubicBezTo>
                <a:cubicBezTo>
                  <a:pt x="1136" y="36"/>
                  <a:pt x="1136" y="36"/>
                  <a:pt x="1136" y="36"/>
                </a:cubicBezTo>
                <a:cubicBezTo>
                  <a:pt x="1141" y="37"/>
                  <a:pt x="1143" y="42"/>
                  <a:pt x="1142" y="46"/>
                </a:cubicBezTo>
                <a:cubicBezTo>
                  <a:pt x="1141" y="50"/>
                  <a:pt x="1138" y="52"/>
                  <a:pt x="1134" y="52"/>
                </a:cubicBezTo>
                <a:close/>
                <a:moveTo>
                  <a:pt x="670" y="44"/>
                </a:moveTo>
                <a:cubicBezTo>
                  <a:pt x="667" y="44"/>
                  <a:pt x="663" y="41"/>
                  <a:pt x="662" y="37"/>
                </a:cubicBezTo>
                <a:cubicBezTo>
                  <a:pt x="661" y="33"/>
                  <a:pt x="664" y="28"/>
                  <a:pt x="668" y="27"/>
                </a:cubicBezTo>
                <a:cubicBezTo>
                  <a:pt x="671" y="27"/>
                  <a:pt x="671" y="27"/>
                  <a:pt x="671" y="27"/>
                </a:cubicBezTo>
                <a:cubicBezTo>
                  <a:pt x="675" y="26"/>
                  <a:pt x="680" y="28"/>
                  <a:pt x="681" y="33"/>
                </a:cubicBezTo>
                <a:cubicBezTo>
                  <a:pt x="682" y="37"/>
                  <a:pt x="679" y="42"/>
                  <a:pt x="675" y="43"/>
                </a:cubicBezTo>
                <a:cubicBezTo>
                  <a:pt x="672" y="43"/>
                  <a:pt x="672" y="43"/>
                  <a:pt x="672" y="43"/>
                </a:cubicBezTo>
                <a:cubicBezTo>
                  <a:pt x="672" y="43"/>
                  <a:pt x="671" y="44"/>
                  <a:pt x="670" y="44"/>
                </a:cubicBezTo>
                <a:close/>
                <a:moveTo>
                  <a:pt x="1089" y="40"/>
                </a:moveTo>
                <a:cubicBezTo>
                  <a:pt x="1088" y="40"/>
                  <a:pt x="1088" y="40"/>
                  <a:pt x="1087" y="40"/>
                </a:cubicBezTo>
                <a:cubicBezTo>
                  <a:pt x="1084" y="39"/>
                  <a:pt x="1084" y="39"/>
                  <a:pt x="1084" y="39"/>
                </a:cubicBezTo>
                <a:cubicBezTo>
                  <a:pt x="1080" y="38"/>
                  <a:pt x="1077" y="34"/>
                  <a:pt x="1078" y="29"/>
                </a:cubicBezTo>
                <a:cubicBezTo>
                  <a:pt x="1079" y="25"/>
                  <a:pt x="1084" y="22"/>
                  <a:pt x="1088" y="23"/>
                </a:cubicBezTo>
                <a:cubicBezTo>
                  <a:pt x="1091" y="24"/>
                  <a:pt x="1091" y="24"/>
                  <a:pt x="1091" y="24"/>
                </a:cubicBezTo>
                <a:cubicBezTo>
                  <a:pt x="1095" y="25"/>
                  <a:pt x="1098" y="29"/>
                  <a:pt x="1097" y="34"/>
                </a:cubicBezTo>
                <a:cubicBezTo>
                  <a:pt x="1096" y="38"/>
                  <a:pt x="1093" y="40"/>
                  <a:pt x="1089" y="40"/>
                </a:cubicBezTo>
                <a:close/>
                <a:moveTo>
                  <a:pt x="716" y="33"/>
                </a:moveTo>
                <a:cubicBezTo>
                  <a:pt x="712" y="33"/>
                  <a:pt x="708" y="31"/>
                  <a:pt x="708" y="27"/>
                </a:cubicBezTo>
                <a:cubicBezTo>
                  <a:pt x="707" y="22"/>
                  <a:pt x="710" y="18"/>
                  <a:pt x="714" y="17"/>
                </a:cubicBezTo>
                <a:cubicBezTo>
                  <a:pt x="717" y="16"/>
                  <a:pt x="717" y="16"/>
                  <a:pt x="717" y="16"/>
                </a:cubicBezTo>
                <a:cubicBezTo>
                  <a:pt x="721" y="16"/>
                  <a:pt x="726" y="18"/>
                  <a:pt x="727" y="23"/>
                </a:cubicBezTo>
                <a:cubicBezTo>
                  <a:pt x="727" y="27"/>
                  <a:pt x="724" y="32"/>
                  <a:pt x="720" y="33"/>
                </a:cubicBezTo>
                <a:cubicBezTo>
                  <a:pt x="717" y="33"/>
                  <a:pt x="717" y="33"/>
                  <a:pt x="717" y="33"/>
                </a:cubicBezTo>
                <a:cubicBezTo>
                  <a:pt x="717" y="33"/>
                  <a:pt x="716" y="33"/>
                  <a:pt x="716" y="33"/>
                </a:cubicBezTo>
                <a:close/>
                <a:moveTo>
                  <a:pt x="1043" y="31"/>
                </a:moveTo>
                <a:cubicBezTo>
                  <a:pt x="1043" y="31"/>
                  <a:pt x="1042" y="31"/>
                  <a:pt x="1042" y="31"/>
                </a:cubicBezTo>
                <a:cubicBezTo>
                  <a:pt x="1039" y="30"/>
                  <a:pt x="1039" y="30"/>
                  <a:pt x="1039" y="30"/>
                </a:cubicBezTo>
                <a:cubicBezTo>
                  <a:pt x="1035" y="29"/>
                  <a:pt x="1032" y="25"/>
                  <a:pt x="1033" y="21"/>
                </a:cubicBezTo>
                <a:cubicBezTo>
                  <a:pt x="1033" y="16"/>
                  <a:pt x="1038" y="13"/>
                  <a:pt x="1042" y="14"/>
                </a:cubicBezTo>
                <a:cubicBezTo>
                  <a:pt x="1045" y="14"/>
                  <a:pt x="1045" y="14"/>
                  <a:pt x="1045" y="14"/>
                </a:cubicBezTo>
                <a:cubicBezTo>
                  <a:pt x="1049" y="15"/>
                  <a:pt x="1052" y="19"/>
                  <a:pt x="1051" y="24"/>
                </a:cubicBezTo>
                <a:cubicBezTo>
                  <a:pt x="1051" y="28"/>
                  <a:pt x="1047" y="31"/>
                  <a:pt x="1043" y="31"/>
                </a:cubicBezTo>
                <a:close/>
                <a:moveTo>
                  <a:pt x="762" y="26"/>
                </a:moveTo>
                <a:cubicBezTo>
                  <a:pt x="758" y="26"/>
                  <a:pt x="754" y="23"/>
                  <a:pt x="754" y="18"/>
                </a:cubicBezTo>
                <a:cubicBezTo>
                  <a:pt x="753" y="14"/>
                  <a:pt x="756" y="10"/>
                  <a:pt x="761" y="9"/>
                </a:cubicBezTo>
                <a:cubicBezTo>
                  <a:pt x="763" y="9"/>
                  <a:pt x="763" y="9"/>
                  <a:pt x="763" y="9"/>
                </a:cubicBezTo>
                <a:cubicBezTo>
                  <a:pt x="768" y="8"/>
                  <a:pt x="772" y="11"/>
                  <a:pt x="773" y="16"/>
                </a:cubicBezTo>
                <a:cubicBezTo>
                  <a:pt x="773" y="20"/>
                  <a:pt x="770" y="24"/>
                  <a:pt x="766" y="25"/>
                </a:cubicBezTo>
                <a:cubicBezTo>
                  <a:pt x="763" y="25"/>
                  <a:pt x="763" y="25"/>
                  <a:pt x="763" y="25"/>
                </a:cubicBezTo>
                <a:cubicBezTo>
                  <a:pt x="763" y="25"/>
                  <a:pt x="762" y="26"/>
                  <a:pt x="762" y="26"/>
                </a:cubicBezTo>
                <a:close/>
                <a:moveTo>
                  <a:pt x="997" y="24"/>
                </a:moveTo>
                <a:cubicBezTo>
                  <a:pt x="997" y="24"/>
                  <a:pt x="997" y="24"/>
                  <a:pt x="996" y="24"/>
                </a:cubicBezTo>
                <a:cubicBezTo>
                  <a:pt x="993" y="23"/>
                  <a:pt x="993" y="23"/>
                  <a:pt x="993" y="23"/>
                </a:cubicBezTo>
                <a:cubicBezTo>
                  <a:pt x="989" y="23"/>
                  <a:pt x="986" y="19"/>
                  <a:pt x="986" y="14"/>
                </a:cubicBezTo>
                <a:cubicBezTo>
                  <a:pt x="987" y="10"/>
                  <a:pt x="991" y="6"/>
                  <a:pt x="995" y="7"/>
                </a:cubicBezTo>
                <a:cubicBezTo>
                  <a:pt x="998" y="7"/>
                  <a:pt x="998" y="7"/>
                  <a:pt x="998" y="7"/>
                </a:cubicBezTo>
                <a:cubicBezTo>
                  <a:pt x="1003" y="8"/>
                  <a:pt x="1006" y="12"/>
                  <a:pt x="1005" y="16"/>
                </a:cubicBezTo>
                <a:cubicBezTo>
                  <a:pt x="1005" y="21"/>
                  <a:pt x="1001" y="24"/>
                  <a:pt x="997" y="24"/>
                </a:cubicBezTo>
                <a:close/>
                <a:moveTo>
                  <a:pt x="808" y="20"/>
                </a:moveTo>
                <a:cubicBezTo>
                  <a:pt x="804" y="20"/>
                  <a:pt x="800" y="17"/>
                  <a:pt x="800" y="13"/>
                </a:cubicBezTo>
                <a:cubicBezTo>
                  <a:pt x="800" y="8"/>
                  <a:pt x="803" y="4"/>
                  <a:pt x="807" y="4"/>
                </a:cubicBezTo>
                <a:cubicBezTo>
                  <a:pt x="810" y="4"/>
                  <a:pt x="810" y="4"/>
                  <a:pt x="810" y="4"/>
                </a:cubicBezTo>
                <a:cubicBezTo>
                  <a:pt x="815" y="3"/>
                  <a:pt x="819" y="6"/>
                  <a:pt x="819" y="11"/>
                </a:cubicBezTo>
                <a:cubicBezTo>
                  <a:pt x="819" y="16"/>
                  <a:pt x="816" y="20"/>
                  <a:pt x="812" y="20"/>
                </a:cubicBezTo>
                <a:cubicBezTo>
                  <a:pt x="809" y="20"/>
                  <a:pt x="809" y="20"/>
                  <a:pt x="809" y="20"/>
                </a:cubicBezTo>
                <a:cubicBezTo>
                  <a:pt x="809" y="20"/>
                  <a:pt x="808" y="20"/>
                  <a:pt x="808" y="20"/>
                </a:cubicBezTo>
                <a:close/>
                <a:moveTo>
                  <a:pt x="951" y="19"/>
                </a:moveTo>
                <a:cubicBezTo>
                  <a:pt x="951" y="19"/>
                  <a:pt x="950" y="19"/>
                  <a:pt x="950" y="19"/>
                </a:cubicBezTo>
                <a:cubicBezTo>
                  <a:pt x="947" y="19"/>
                  <a:pt x="947" y="19"/>
                  <a:pt x="947" y="19"/>
                </a:cubicBezTo>
                <a:cubicBezTo>
                  <a:pt x="943" y="19"/>
                  <a:pt x="939" y="15"/>
                  <a:pt x="940" y="10"/>
                </a:cubicBezTo>
                <a:cubicBezTo>
                  <a:pt x="940" y="6"/>
                  <a:pt x="944" y="2"/>
                  <a:pt x="949" y="2"/>
                </a:cubicBezTo>
                <a:cubicBezTo>
                  <a:pt x="951" y="3"/>
                  <a:pt x="951" y="3"/>
                  <a:pt x="951" y="3"/>
                </a:cubicBezTo>
                <a:cubicBezTo>
                  <a:pt x="956" y="3"/>
                  <a:pt x="959" y="7"/>
                  <a:pt x="959" y="11"/>
                </a:cubicBezTo>
                <a:cubicBezTo>
                  <a:pt x="959" y="16"/>
                  <a:pt x="955" y="19"/>
                  <a:pt x="951" y="19"/>
                </a:cubicBezTo>
                <a:close/>
                <a:moveTo>
                  <a:pt x="855" y="17"/>
                </a:moveTo>
                <a:cubicBezTo>
                  <a:pt x="850" y="17"/>
                  <a:pt x="847" y="14"/>
                  <a:pt x="846" y="9"/>
                </a:cubicBezTo>
                <a:cubicBezTo>
                  <a:pt x="846" y="5"/>
                  <a:pt x="850" y="1"/>
                  <a:pt x="854" y="1"/>
                </a:cubicBezTo>
                <a:cubicBezTo>
                  <a:pt x="857" y="1"/>
                  <a:pt x="857" y="1"/>
                  <a:pt x="857" y="1"/>
                </a:cubicBezTo>
                <a:cubicBezTo>
                  <a:pt x="857" y="1"/>
                  <a:pt x="857" y="1"/>
                  <a:pt x="857" y="1"/>
                </a:cubicBezTo>
                <a:cubicBezTo>
                  <a:pt x="862" y="1"/>
                  <a:pt x="866" y="4"/>
                  <a:pt x="866" y="9"/>
                </a:cubicBezTo>
                <a:cubicBezTo>
                  <a:pt x="866" y="13"/>
                  <a:pt x="862" y="17"/>
                  <a:pt x="858" y="17"/>
                </a:cubicBezTo>
                <a:cubicBezTo>
                  <a:pt x="855" y="17"/>
                  <a:pt x="855" y="17"/>
                  <a:pt x="855" y="17"/>
                </a:cubicBezTo>
                <a:cubicBezTo>
                  <a:pt x="855" y="17"/>
                  <a:pt x="855" y="17"/>
                  <a:pt x="855" y="17"/>
                </a:cubicBezTo>
                <a:close/>
                <a:moveTo>
                  <a:pt x="904" y="17"/>
                </a:moveTo>
                <a:cubicBezTo>
                  <a:pt x="904" y="17"/>
                  <a:pt x="904" y="17"/>
                  <a:pt x="904" y="17"/>
                </a:cubicBezTo>
                <a:cubicBezTo>
                  <a:pt x="901" y="17"/>
                  <a:pt x="901" y="17"/>
                  <a:pt x="901" y="17"/>
                </a:cubicBezTo>
                <a:cubicBezTo>
                  <a:pt x="897" y="17"/>
                  <a:pt x="893" y="13"/>
                  <a:pt x="893" y="9"/>
                </a:cubicBezTo>
                <a:cubicBezTo>
                  <a:pt x="893" y="4"/>
                  <a:pt x="897" y="1"/>
                  <a:pt x="902" y="0"/>
                </a:cubicBezTo>
                <a:cubicBezTo>
                  <a:pt x="904" y="0"/>
                  <a:pt x="904" y="0"/>
                  <a:pt x="904" y="0"/>
                </a:cubicBezTo>
                <a:cubicBezTo>
                  <a:pt x="909" y="1"/>
                  <a:pt x="912" y="4"/>
                  <a:pt x="912" y="9"/>
                </a:cubicBezTo>
                <a:cubicBezTo>
                  <a:pt x="912" y="13"/>
                  <a:pt x="909" y="17"/>
                  <a:pt x="904" y="17"/>
                </a:cubicBezTo>
                <a:close/>
              </a:path>
            </a:pathLst>
          </a:custGeom>
          <a:solidFill>
            <a:srgbClr val="E0E1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0" name="Freeform 277"/>
          <p:cNvSpPr>
            <a:spLocks noEditPoints="1"/>
          </p:cNvSpPr>
          <p:nvPr/>
        </p:nvSpPr>
        <p:spPr bwMode="auto">
          <a:xfrm>
            <a:off x="7854293" y="2362204"/>
            <a:ext cx="964751" cy="965941"/>
          </a:xfrm>
          <a:custGeom>
            <a:avLst/>
            <a:gdLst>
              <a:gd name="T0" fmla="*/ 1226 w 2388"/>
              <a:gd name="T1" fmla="*/ 2388 h 2388"/>
              <a:gd name="T2" fmla="*/ 1293 w 2388"/>
              <a:gd name="T3" fmla="*/ 2384 h 2388"/>
              <a:gd name="T4" fmla="*/ 1366 w 2388"/>
              <a:gd name="T5" fmla="*/ 2365 h 2388"/>
              <a:gd name="T6" fmla="*/ 1415 w 2388"/>
              <a:gd name="T7" fmla="*/ 2345 h 2388"/>
              <a:gd name="T8" fmla="*/ 1472 w 2388"/>
              <a:gd name="T9" fmla="*/ 2333 h 2388"/>
              <a:gd name="T10" fmla="*/ 1525 w 2388"/>
              <a:gd name="T11" fmla="*/ 2330 h 2388"/>
              <a:gd name="T12" fmla="*/ 1595 w 2388"/>
              <a:gd name="T13" fmla="*/ 2319 h 2388"/>
              <a:gd name="T14" fmla="*/ 738 w 2388"/>
              <a:gd name="T15" fmla="*/ 2297 h 2388"/>
              <a:gd name="T16" fmla="*/ 691 w 2388"/>
              <a:gd name="T17" fmla="*/ 2265 h 2388"/>
              <a:gd name="T18" fmla="*/ 630 w 2388"/>
              <a:gd name="T19" fmla="*/ 2222 h 2388"/>
              <a:gd name="T20" fmla="*/ 573 w 2388"/>
              <a:gd name="T21" fmla="*/ 2188 h 2388"/>
              <a:gd name="T22" fmla="*/ 506 w 2388"/>
              <a:gd name="T23" fmla="*/ 2156 h 2388"/>
              <a:gd name="T24" fmla="*/ 458 w 2388"/>
              <a:gd name="T25" fmla="*/ 2134 h 2388"/>
              <a:gd name="T26" fmla="*/ 412 w 2388"/>
              <a:gd name="T27" fmla="*/ 2096 h 2388"/>
              <a:gd name="T28" fmla="*/ 372 w 2388"/>
              <a:gd name="T29" fmla="*/ 2056 h 2388"/>
              <a:gd name="T30" fmla="*/ 2018 w 2388"/>
              <a:gd name="T31" fmla="*/ 2054 h 2388"/>
              <a:gd name="T32" fmla="*/ 2070 w 2388"/>
              <a:gd name="T33" fmla="*/ 2006 h 2388"/>
              <a:gd name="T34" fmla="*/ 2114 w 2388"/>
              <a:gd name="T35" fmla="*/ 1955 h 2388"/>
              <a:gd name="T36" fmla="*/ 2151 w 2388"/>
              <a:gd name="T37" fmla="*/ 1890 h 2388"/>
              <a:gd name="T38" fmla="*/ 2171 w 2388"/>
              <a:gd name="T39" fmla="*/ 1841 h 2388"/>
              <a:gd name="T40" fmla="*/ 2203 w 2388"/>
              <a:gd name="T41" fmla="*/ 1792 h 2388"/>
              <a:gd name="T42" fmla="*/ 2238 w 2388"/>
              <a:gd name="T43" fmla="*/ 1752 h 2388"/>
              <a:gd name="T44" fmla="*/ 2270 w 2388"/>
              <a:gd name="T45" fmla="*/ 1697 h 2388"/>
              <a:gd name="T46" fmla="*/ 95 w 2388"/>
              <a:gd name="T47" fmla="*/ 1642 h 2388"/>
              <a:gd name="T48" fmla="*/ 76 w 2388"/>
              <a:gd name="T49" fmla="*/ 1583 h 2388"/>
              <a:gd name="T50" fmla="*/ 65 w 2388"/>
              <a:gd name="T51" fmla="*/ 1509 h 2388"/>
              <a:gd name="T52" fmla="*/ 49 w 2388"/>
              <a:gd name="T53" fmla="*/ 1445 h 2388"/>
              <a:gd name="T54" fmla="*/ 25 w 2388"/>
              <a:gd name="T55" fmla="*/ 1375 h 2388"/>
              <a:gd name="T56" fmla="*/ 7 w 2388"/>
              <a:gd name="T57" fmla="*/ 1324 h 2388"/>
              <a:gd name="T58" fmla="*/ 2 w 2388"/>
              <a:gd name="T59" fmla="*/ 1265 h 2388"/>
              <a:gd name="T60" fmla="*/ 11 w 2388"/>
              <a:gd name="T61" fmla="*/ 1213 h 2388"/>
              <a:gd name="T62" fmla="*/ 2377 w 2388"/>
              <a:gd name="T63" fmla="*/ 1168 h 2388"/>
              <a:gd name="T64" fmla="*/ 2375 w 2388"/>
              <a:gd name="T65" fmla="*/ 1131 h 2388"/>
              <a:gd name="T66" fmla="*/ 17 w 2388"/>
              <a:gd name="T67" fmla="*/ 1087 h 2388"/>
              <a:gd name="T68" fmla="*/ 36 w 2388"/>
              <a:gd name="T69" fmla="*/ 1015 h 2388"/>
              <a:gd name="T70" fmla="*/ 48 w 2388"/>
              <a:gd name="T71" fmla="*/ 950 h 2388"/>
              <a:gd name="T72" fmla="*/ 54 w 2388"/>
              <a:gd name="T73" fmla="*/ 876 h 2388"/>
              <a:gd name="T74" fmla="*/ 59 w 2388"/>
              <a:gd name="T75" fmla="*/ 823 h 2388"/>
              <a:gd name="T76" fmla="*/ 79 w 2388"/>
              <a:gd name="T77" fmla="*/ 767 h 2388"/>
              <a:gd name="T78" fmla="*/ 109 w 2388"/>
              <a:gd name="T79" fmla="*/ 723 h 2388"/>
              <a:gd name="T80" fmla="*/ 140 w 2388"/>
              <a:gd name="T81" fmla="*/ 667 h 2388"/>
              <a:gd name="T82" fmla="*/ 2240 w 2388"/>
              <a:gd name="T83" fmla="*/ 651 h 2388"/>
              <a:gd name="T84" fmla="*/ 2214 w 2388"/>
              <a:gd name="T85" fmla="*/ 595 h 2388"/>
              <a:gd name="T86" fmla="*/ 2184 w 2388"/>
              <a:gd name="T87" fmla="*/ 526 h 2388"/>
              <a:gd name="T88" fmla="*/ 2145 w 2388"/>
              <a:gd name="T89" fmla="*/ 471 h 2388"/>
              <a:gd name="T90" fmla="*/ 2089 w 2388"/>
              <a:gd name="T91" fmla="*/ 421 h 2388"/>
              <a:gd name="T92" fmla="*/ 2047 w 2388"/>
              <a:gd name="T93" fmla="*/ 390 h 2388"/>
              <a:gd name="T94" fmla="*/ 2005 w 2388"/>
              <a:gd name="T95" fmla="*/ 348 h 2388"/>
              <a:gd name="T96" fmla="*/ 1967 w 2388"/>
              <a:gd name="T97" fmla="*/ 309 h 2388"/>
              <a:gd name="T98" fmla="*/ 457 w 2388"/>
              <a:gd name="T99" fmla="*/ 280 h 2388"/>
              <a:gd name="T100" fmla="*/ 513 w 2388"/>
              <a:gd name="T101" fmla="*/ 240 h 2388"/>
              <a:gd name="T102" fmla="*/ 568 w 2388"/>
              <a:gd name="T103" fmla="*/ 203 h 2388"/>
              <a:gd name="T104" fmla="*/ 625 w 2388"/>
              <a:gd name="T105" fmla="*/ 156 h 2388"/>
              <a:gd name="T106" fmla="*/ 666 w 2388"/>
              <a:gd name="T107" fmla="*/ 123 h 2388"/>
              <a:gd name="T108" fmla="*/ 720 w 2388"/>
              <a:gd name="T109" fmla="*/ 98 h 2388"/>
              <a:gd name="T110" fmla="*/ 773 w 2388"/>
              <a:gd name="T111" fmla="*/ 88 h 2388"/>
              <a:gd name="T112" fmla="*/ 843 w 2388"/>
              <a:gd name="T113" fmla="*/ 75 h 2388"/>
              <a:gd name="T114" fmla="*/ 1528 w 2388"/>
              <a:gd name="T115" fmla="*/ 70 h 2388"/>
              <a:gd name="T116" fmla="*/ 1478 w 2388"/>
              <a:gd name="T117" fmla="*/ 45 h 2388"/>
              <a:gd name="T118" fmla="*/ 1408 w 2388"/>
              <a:gd name="T119" fmla="*/ 19 h 2388"/>
              <a:gd name="T120" fmla="*/ 1341 w 2388"/>
              <a:gd name="T121" fmla="*/ 9 h 2388"/>
              <a:gd name="T122" fmla="*/ 1266 w 2388"/>
              <a:gd name="T123" fmla="*/ 13 h 2388"/>
              <a:gd name="T124" fmla="*/ 1214 w 2388"/>
              <a:gd name="T125" fmla="*/ 22 h 2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88" h="2388">
                <a:moveTo>
                  <a:pt x="1167" y="2388"/>
                </a:moveTo>
                <a:cubicBezTo>
                  <a:pt x="1166" y="2388"/>
                  <a:pt x="1166" y="2388"/>
                  <a:pt x="1166" y="2388"/>
                </a:cubicBezTo>
                <a:cubicBezTo>
                  <a:pt x="1163" y="2388"/>
                  <a:pt x="1163" y="2388"/>
                  <a:pt x="1163" y="2388"/>
                </a:cubicBezTo>
                <a:cubicBezTo>
                  <a:pt x="1156" y="2388"/>
                  <a:pt x="1152" y="2382"/>
                  <a:pt x="1152" y="2376"/>
                </a:cubicBezTo>
                <a:cubicBezTo>
                  <a:pt x="1152" y="2370"/>
                  <a:pt x="1157" y="2365"/>
                  <a:pt x="1163" y="2366"/>
                </a:cubicBezTo>
                <a:cubicBezTo>
                  <a:pt x="1167" y="2366"/>
                  <a:pt x="1167" y="2366"/>
                  <a:pt x="1167" y="2366"/>
                </a:cubicBezTo>
                <a:cubicBezTo>
                  <a:pt x="1173" y="2366"/>
                  <a:pt x="1178" y="2371"/>
                  <a:pt x="1178" y="2377"/>
                </a:cubicBezTo>
                <a:cubicBezTo>
                  <a:pt x="1178" y="2383"/>
                  <a:pt x="1173" y="2388"/>
                  <a:pt x="1167" y="2388"/>
                </a:cubicBezTo>
                <a:close/>
                <a:moveTo>
                  <a:pt x="1226" y="2388"/>
                </a:moveTo>
                <a:cubicBezTo>
                  <a:pt x="1220" y="2388"/>
                  <a:pt x="1215" y="2383"/>
                  <a:pt x="1215" y="2377"/>
                </a:cubicBezTo>
                <a:cubicBezTo>
                  <a:pt x="1214" y="2371"/>
                  <a:pt x="1219" y="2366"/>
                  <a:pt x="1225" y="2366"/>
                </a:cubicBezTo>
                <a:cubicBezTo>
                  <a:pt x="1229" y="2365"/>
                  <a:pt x="1229" y="2365"/>
                  <a:pt x="1229" y="2365"/>
                </a:cubicBezTo>
                <a:cubicBezTo>
                  <a:pt x="1235" y="2365"/>
                  <a:pt x="1240" y="2370"/>
                  <a:pt x="1241" y="2376"/>
                </a:cubicBezTo>
                <a:cubicBezTo>
                  <a:pt x="1241" y="2382"/>
                  <a:pt x="1236" y="2387"/>
                  <a:pt x="1230" y="2388"/>
                </a:cubicBezTo>
                <a:cubicBezTo>
                  <a:pt x="1226" y="2388"/>
                  <a:pt x="1226" y="2388"/>
                  <a:pt x="1226" y="2388"/>
                </a:cubicBezTo>
                <a:cubicBezTo>
                  <a:pt x="1226" y="2388"/>
                  <a:pt x="1226" y="2388"/>
                  <a:pt x="1226" y="2388"/>
                </a:cubicBezTo>
                <a:close/>
                <a:moveTo>
                  <a:pt x="1104" y="2385"/>
                </a:moveTo>
                <a:cubicBezTo>
                  <a:pt x="1104" y="2385"/>
                  <a:pt x="1103" y="2385"/>
                  <a:pt x="1103" y="2385"/>
                </a:cubicBezTo>
                <a:cubicBezTo>
                  <a:pt x="1099" y="2384"/>
                  <a:pt x="1099" y="2384"/>
                  <a:pt x="1099" y="2384"/>
                </a:cubicBezTo>
                <a:cubicBezTo>
                  <a:pt x="1093" y="2384"/>
                  <a:pt x="1089" y="2379"/>
                  <a:pt x="1089" y="2372"/>
                </a:cubicBezTo>
                <a:cubicBezTo>
                  <a:pt x="1090" y="2366"/>
                  <a:pt x="1095" y="2362"/>
                  <a:pt x="1101" y="2362"/>
                </a:cubicBezTo>
                <a:cubicBezTo>
                  <a:pt x="1105" y="2363"/>
                  <a:pt x="1105" y="2363"/>
                  <a:pt x="1105" y="2363"/>
                </a:cubicBezTo>
                <a:cubicBezTo>
                  <a:pt x="1111" y="2363"/>
                  <a:pt x="1115" y="2368"/>
                  <a:pt x="1115" y="2374"/>
                </a:cubicBezTo>
                <a:cubicBezTo>
                  <a:pt x="1114" y="2380"/>
                  <a:pt x="1110" y="2385"/>
                  <a:pt x="1104" y="2385"/>
                </a:cubicBezTo>
                <a:close/>
                <a:moveTo>
                  <a:pt x="1288" y="2384"/>
                </a:moveTo>
                <a:cubicBezTo>
                  <a:pt x="1283" y="2384"/>
                  <a:pt x="1278" y="2380"/>
                  <a:pt x="1277" y="2374"/>
                </a:cubicBezTo>
                <a:cubicBezTo>
                  <a:pt x="1277" y="2368"/>
                  <a:pt x="1282" y="2363"/>
                  <a:pt x="1288" y="2362"/>
                </a:cubicBezTo>
                <a:cubicBezTo>
                  <a:pt x="1291" y="2362"/>
                  <a:pt x="1291" y="2362"/>
                  <a:pt x="1291" y="2362"/>
                </a:cubicBezTo>
                <a:cubicBezTo>
                  <a:pt x="1297" y="2362"/>
                  <a:pt x="1303" y="2366"/>
                  <a:pt x="1303" y="2372"/>
                </a:cubicBezTo>
                <a:cubicBezTo>
                  <a:pt x="1304" y="2378"/>
                  <a:pt x="1299" y="2384"/>
                  <a:pt x="1293" y="2384"/>
                </a:cubicBezTo>
                <a:cubicBezTo>
                  <a:pt x="1289" y="2384"/>
                  <a:pt x="1289" y="2384"/>
                  <a:pt x="1289" y="2384"/>
                </a:cubicBezTo>
                <a:cubicBezTo>
                  <a:pt x="1289" y="2384"/>
                  <a:pt x="1289" y="2384"/>
                  <a:pt x="1288" y="2384"/>
                </a:cubicBezTo>
                <a:close/>
                <a:moveTo>
                  <a:pt x="1041" y="2378"/>
                </a:moveTo>
                <a:cubicBezTo>
                  <a:pt x="1041" y="2378"/>
                  <a:pt x="1040" y="2378"/>
                  <a:pt x="1040" y="2378"/>
                </a:cubicBezTo>
                <a:cubicBezTo>
                  <a:pt x="1036" y="2378"/>
                  <a:pt x="1036" y="2378"/>
                  <a:pt x="1036" y="2378"/>
                </a:cubicBezTo>
                <a:cubicBezTo>
                  <a:pt x="1030" y="2377"/>
                  <a:pt x="1026" y="2371"/>
                  <a:pt x="1027" y="2365"/>
                </a:cubicBezTo>
                <a:cubicBezTo>
                  <a:pt x="1027" y="2359"/>
                  <a:pt x="1033" y="2355"/>
                  <a:pt x="1039" y="2356"/>
                </a:cubicBezTo>
                <a:cubicBezTo>
                  <a:pt x="1043" y="2356"/>
                  <a:pt x="1043" y="2356"/>
                  <a:pt x="1043" y="2356"/>
                </a:cubicBezTo>
                <a:cubicBezTo>
                  <a:pt x="1049" y="2357"/>
                  <a:pt x="1053" y="2363"/>
                  <a:pt x="1052" y="2369"/>
                </a:cubicBezTo>
                <a:cubicBezTo>
                  <a:pt x="1052" y="2374"/>
                  <a:pt x="1047" y="2378"/>
                  <a:pt x="1041" y="2378"/>
                </a:cubicBezTo>
                <a:close/>
                <a:moveTo>
                  <a:pt x="1351" y="2378"/>
                </a:moveTo>
                <a:cubicBezTo>
                  <a:pt x="1345" y="2378"/>
                  <a:pt x="1341" y="2374"/>
                  <a:pt x="1340" y="2368"/>
                </a:cubicBezTo>
                <a:cubicBezTo>
                  <a:pt x="1339" y="2362"/>
                  <a:pt x="1344" y="2356"/>
                  <a:pt x="1350" y="2356"/>
                </a:cubicBezTo>
                <a:cubicBezTo>
                  <a:pt x="1353" y="2355"/>
                  <a:pt x="1353" y="2355"/>
                  <a:pt x="1353" y="2355"/>
                </a:cubicBezTo>
                <a:cubicBezTo>
                  <a:pt x="1359" y="2354"/>
                  <a:pt x="1365" y="2359"/>
                  <a:pt x="1366" y="2365"/>
                </a:cubicBezTo>
                <a:cubicBezTo>
                  <a:pt x="1366" y="2371"/>
                  <a:pt x="1362" y="2376"/>
                  <a:pt x="1356" y="2377"/>
                </a:cubicBezTo>
                <a:cubicBezTo>
                  <a:pt x="1352" y="2378"/>
                  <a:pt x="1352" y="2378"/>
                  <a:pt x="1352" y="2378"/>
                </a:cubicBezTo>
                <a:cubicBezTo>
                  <a:pt x="1352" y="2378"/>
                  <a:pt x="1351" y="2378"/>
                  <a:pt x="1351" y="2378"/>
                </a:cubicBezTo>
                <a:close/>
                <a:moveTo>
                  <a:pt x="979" y="2369"/>
                </a:moveTo>
                <a:cubicBezTo>
                  <a:pt x="978" y="2369"/>
                  <a:pt x="978" y="2369"/>
                  <a:pt x="977" y="2368"/>
                </a:cubicBezTo>
                <a:cubicBezTo>
                  <a:pt x="973" y="2368"/>
                  <a:pt x="973" y="2368"/>
                  <a:pt x="973" y="2368"/>
                </a:cubicBezTo>
                <a:cubicBezTo>
                  <a:pt x="967" y="2367"/>
                  <a:pt x="963" y="2361"/>
                  <a:pt x="965" y="2355"/>
                </a:cubicBezTo>
                <a:cubicBezTo>
                  <a:pt x="966" y="2349"/>
                  <a:pt x="972" y="2345"/>
                  <a:pt x="978" y="2346"/>
                </a:cubicBezTo>
                <a:cubicBezTo>
                  <a:pt x="981" y="2347"/>
                  <a:pt x="981" y="2347"/>
                  <a:pt x="981" y="2347"/>
                </a:cubicBezTo>
                <a:cubicBezTo>
                  <a:pt x="987" y="2348"/>
                  <a:pt x="991" y="2354"/>
                  <a:pt x="990" y="2360"/>
                </a:cubicBezTo>
                <a:cubicBezTo>
                  <a:pt x="989" y="2365"/>
                  <a:pt x="984" y="2369"/>
                  <a:pt x="979" y="2369"/>
                </a:cubicBezTo>
                <a:close/>
                <a:moveTo>
                  <a:pt x="1413" y="2368"/>
                </a:moveTo>
                <a:cubicBezTo>
                  <a:pt x="1408" y="2368"/>
                  <a:pt x="1403" y="2364"/>
                  <a:pt x="1402" y="2359"/>
                </a:cubicBezTo>
                <a:cubicBezTo>
                  <a:pt x="1401" y="2353"/>
                  <a:pt x="1405" y="2347"/>
                  <a:pt x="1411" y="2346"/>
                </a:cubicBezTo>
                <a:cubicBezTo>
                  <a:pt x="1415" y="2345"/>
                  <a:pt x="1415" y="2345"/>
                  <a:pt x="1415" y="2345"/>
                </a:cubicBezTo>
                <a:cubicBezTo>
                  <a:pt x="1421" y="2344"/>
                  <a:pt x="1426" y="2348"/>
                  <a:pt x="1428" y="2354"/>
                </a:cubicBezTo>
                <a:cubicBezTo>
                  <a:pt x="1429" y="2360"/>
                  <a:pt x="1425" y="2366"/>
                  <a:pt x="1419" y="2367"/>
                </a:cubicBezTo>
                <a:cubicBezTo>
                  <a:pt x="1415" y="2368"/>
                  <a:pt x="1415" y="2368"/>
                  <a:pt x="1415" y="2368"/>
                </a:cubicBezTo>
                <a:cubicBezTo>
                  <a:pt x="1414" y="2368"/>
                  <a:pt x="1414" y="2368"/>
                  <a:pt x="1413" y="2368"/>
                </a:cubicBezTo>
                <a:close/>
                <a:moveTo>
                  <a:pt x="918" y="2356"/>
                </a:moveTo>
                <a:cubicBezTo>
                  <a:pt x="917" y="2356"/>
                  <a:pt x="916" y="2356"/>
                  <a:pt x="915" y="2355"/>
                </a:cubicBezTo>
                <a:cubicBezTo>
                  <a:pt x="911" y="2354"/>
                  <a:pt x="911" y="2354"/>
                  <a:pt x="911" y="2354"/>
                </a:cubicBezTo>
                <a:cubicBezTo>
                  <a:pt x="905" y="2353"/>
                  <a:pt x="902" y="2347"/>
                  <a:pt x="903" y="2341"/>
                </a:cubicBezTo>
                <a:cubicBezTo>
                  <a:pt x="905" y="2335"/>
                  <a:pt x="911" y="2331"/>
                  <a:pt x="917" y="2333"/>
                </a:cubicBezTo>
                <a:cubicBezTo>
                  <a:pt x="920" y="2334"/>
                  <a:pt x="920" y="2334"/>
                  <a:pt x="920" y="2334"/>
                </a:cubicBezTo>
                <a:cubicBezTo>
                  <a:pt x="926" y="2335"/>
                  <a:pt x="930" y="2341"/>
                  <a:pt x="928" y="2347"/>
                </a:cubicBezTo>
                <a:cubicBezTo>
                  <a:pt x="927" y="2352"/>
                  <a:pt x="923" y="2356"/>
                  <a:pt x="918" y="2356"/>
                </a:cubicBezTo>
                <a:close/>
                <a:moveTo>
                  <a:pt x="1475" y="2355"/>
                </a:moveTo>
                <a:cubicBezTo>
                  <a:pt x="1470" y="2355"/>
                  <a:pt x="1465" y="2351"/>
                  <a:pt x="1464" y="2346"/>
                </a:cubicBezTo>
                <a:cubicBezTo>
                  <a:pt x="1462" y="2340"/>
                  <a:pt x="1466" y="2334"/>
                  <a:pt x="1472" y="2333"/>
                </a:cubicBezTo>
                <a:cubicBezTo>
                  <a:pt x="1475" y="2332"/>
                  <a:pt x="1475" y="2332"/>
                  <a:pt x="1475" y="2332"/>
                </a:cubicBezTo>
                <a:cubicBezTo>
                  <a:pt x="1481" y="2330"/>
                  <a:pt x="1487" y="2334"/>
                  <a:pt x="1489" y="2340"/>
                </a:cubicBezTo>
                <a:cubicBezTo>
                  <a:pt x="1490" y="2346"/>
                  <a:pt x="1487" y="2352"/>
                  <a:pt x="1481" y="2354"/>
                </a:cubicBezTo>
                <a:cubicBezTo>
                  <a:pt x="1477" y="2354"/>
                  <a:pt x="1477" y="2354"/>
                  <a:pt x="1477" y="2354"/>
                </a:cubicBezTo>
                <a:cubicBezTo>
                  <a:pt x="1476" y="2355"/>
                  <a:pt x="1475" y="2355"/>
                  <a:pt x="1475" y="2355"/>
                </a:cubicBezTo>
                <a:close/>
                <a:moveTo>
                  <a:pt x="857" y="2339"/>
                </a:moveTo>
                <a:cubicBezTo>
                  <a:pt x="856" y="2339"/>
                  <a:pt x="855" y="2339"/>
                  <a:pt x="854" y="2339"/>
                </a:cubicBezTo>
                <a:cubicBezTo>
                  <a:pt x="850" y="2338"/>
                  <a:pt x="850" y="2338"/>
                  <a:pt x="850" y="2338"/>
                </a:cubicBezTo>
                <a:cubicBezTo>
                  <a:pt x="844" y="2336"/>
                  <a:pt x="841" y="2330"/>
                  <a:pt x="843" y="2324"/>
                </a:cubicBezTo>
                <a:cubicBezTo>
                  <a:pt x="845" y="2318"/>
                  <a:pt x="851" y="2315"/>
                  <a:pt x="857" y="2317"/>
                </a:cubicBezTo>
                <a:cubicBezTo>
                  <a:pt x="860" y="2318"/>
                  <a:pt x="860" y="2318"/>
                  <a:pt x="860" y="2318"/>
                </a:cubicBezTo>
                <a:cubicBezTo>
                  <a:pt x="866" y="2319"/>
                  <a:pt x="869" y="2326"/>
                  <a:pt x="868" y="2331"/>
                </a:cubicBezTo>
                <a:cubicBezTo>
                  <a:pt x="866" y="2336"/>
                  <a:pt x="862" y="2339"/>
                  <a:pt x="857" y="2339"/>
                </a:cubicBezTo>
                <a:close/>
                <a:moveTo>
                  <a:pt x="1535" y="2338"/>
                </a:moveTo>
                <a:cubicBezTo>
                  <a:pt x="1530" y="2338"/>
                  <a:pt x="1526" y="2335"/>
                  <a:pt x="1525" y="2330"/>
                </a:cubicBezTo>
                <a:cubicBezTo>
                  <a:pt x="1523" y="2324"/>
                  <a:pt x="1526" y="2318"/>
                  <a:pt x="1532" y="2316"/>
                </a:cubicBezTo>
                <a:cubicBezTo>
                  <a:pt x="1536" y="2315"/>
                  <a:pt x="1536" y="2315"/>
                  <a:pt x="1536" y="2315"/>
                </a:cubicBezTo>
                <a:cubicBezTo>
                  <a:pt x="1541" y="2314"/>
                  <a:pt x="1548" y="2317"/>
                  <a:pt x="1549" y="2323"/>
                </a:cubicBezTo>
                <a:cubicBezTo>
                  <a:pt x="1551" y="2329"/>
                  <a:pt x="1548" y="2335"/>
                  <a:pt x="1542" y="2337"/>
                </a:cubicBezTo>
                <a:cubicBezTo>
                  <a:pt x="1538" y="2338"/>
                  <a:pt x="1538" y="2338"/>
                  <a:pt x="1538" y="2338"/>
                </a:cubicBezTo>
                <a:cubicBezTo>
                  <a:pt x="1537" y="2338"/>
                  <a:pt x="1536" y="2338"/>
                  <a:pt x="1535" y="2338"/>
                </a:cubicBezTo>
                <a:close/>
                <a:moveTo>
                  <a:pt x="797" y="2320"/>
                </a:moveTo>
                <a:cubicBezTo>
                  <a:pt x="796" y="2320"/>
                  <a:pt x="795" y="2320"/>
                  <a:pt x="793" y="2319"/>
                </a:cubicBezTo>
                <a:cubicBezTo>
                  <a:pt x="790" y="2318"/>
                  <a:pt x="790" y="2318"/>
                  <a:pt x="790" y="2318"/>
                </a:cubicBezTo>
                <a:cubicBezTo>
                  <a:pt x="784" y="2316"/>
                  <a:pt x="781" y="2309"/>
                  <a:pt x="783" y="2304"/>
                </a:cubicBezTo>
                <a:cubicBezTo>
                  <a:pt x="785" y="2298"/>
                  <a:pt x="792" y="2295"/>
                  <a:pt x="797" y="2297"/>
                </a:cubicBezTo>
                <a:cubicBezTo>
                  <a:pt x="801" y="2298"/>
                  <a:pt x="801" y="2298"/>
                  <a:pt x="801" y="2298"/>
                </a:cubicBezTo>
                <a:cubicBezTo>
                  <a:pt x="807" y="2300"/>
                  <a:pt x="810" y="2307"/>
                  <a:pt x="807" y="2312"/>
                </a:cubicBezTo>
                <a:cubicBezTo>
                  <a:pt x="806" y="2317"/>
                  <a:pt x="802" y="2320"/>
                  <a:pt x="797" y="2320"/>
                </a:cubicBezTo>
                <a:close/>
                <a:moveTo>
                  <a:pt x="1595" y="2319"/>
                </a:moveTo>
                <a:cubicBezTo>
                  <a:pt x="1590" y="2319"/>
                  <a:pt x="1586" y="2316"/>
                  <a:pt x="1584" y="2311"/>
                </a:cubicBezTo>
                <a:cubicBezTo>
                  <a:pt x="1582" y="2305"/>
                  <a:pt x="1585" y="2299"/>
                  <a:pt x="1591" y="2297"/>
                </a:cubicBezTo>
                <a:cubicBezTo>
                  <a:pt x="1595" y="2296"/>
                  <a:pt x="1595" y="2296"/>
                  <a:pt x="1595" y="2296"/>
                </a:cubicBezTo>
                <a:cubicBezTo>
                  <a:pt x="1600" y="2294"/>
                  <a:pt x="1607" y="2297"/>
                  <a:pt x="1609" y="2302"/>
                </a:cubicBezTo>
                <a:cubicBezTo>
                  <a:pt x="1611" y="2308"/>
                  <a:pt x="1608" y="2314"/>
                  <a:pt x="1602" y="2317"/>
                </a:cubicBezTo>
                <a:cubicBezTo>
                  <a:pt x="1599" y="2318"/>
                  <a:pt x="1599" y="2318"/>
                  <a:pt x="1599" y="2318"/>
                </a:cubicBezTo>
                <a:cubicBezTo>
                  <a:pt x="1597" y="2318"/>
                  <a:pt x="1596" y="2319"/>
                  <a:pt x="1595" y="2319"/>
                </a:cubicBezTo>
                <a:close/>
                <a:moveTo>
                  <a:pt x="738" y="2297"/>
                </a:moveTo>
                <a:cubicBezTo>
                  <a:pt x="737" y="2297"/>
                  <a:pt x="735" y="2297"/>
                  <a:pt x="734" y="2296"/>
                </a:cubicBezTo>
                <a:cubicBezTo>
                  <a:pt x="731" y="2295"/>
                  <a:pt x="731" y="2295"/>
                  <a:pt x="731" y="2295"/>
                </a:cubicBezTo>
                <a:cubicBezTo>
                  <a:pt x="725" y="2292"/>
                  <a:pt x="722" y="2286"/>
                  <a:pt x="725" y="2280"/>
                </a:cubicBezTo>
                <a:cubicBezTo>
                  <a:pt x="727" y="2275"/>
                  <a:pt x="734" y="2272"/>
                  <a:pt x="739" y="2274"/>
                </a:cubicBezTo>
                <a:cubicBezTo>
                  <a:pt x="743" y="2276"/>
                  <a:pt x="743" y="2276"/>
                  <a:pt x="743" y="2276"/>
                </a:cubicBezTo>
                <a:cubicBezTo>
                  <a:pt x="748" y="2278"/>
                  <a:pt x="751" y="2285"/>
                  <a:pt x="749" y="2290"/>
                </a:cubicBezTo>
                <a:cubicBezTo>
                  <a:pt x="747" y="2295"/>
                  <a:pt x="743" y="2297"/>
                  <a:pt x="738" y="2297"/>
                </a:cubicBezTo>
                <a:close/>
                <a:moveTo>
                  <a:pt x="1653" y="2296"/>
                </a:moveTo>
                <a:cubicBezTo>
                  <a:pt x="1649" y="2296"/>
                  <a:pt x="1645" y="2293"/>
                  <a:pt x="1643" y="2289"/>
                </a:cubicBezTo>
                <a:cubicBezTo>
                  <a:pt x="1641" y="2283"/>
                  <a:pt x="1643" y="2277"/>
                  <a:pt x="1649" y="2274"/>
                </a:cubicBezTo>
                <a:cubicBezTo>
                  <a:pt x="1652" y="2273"/>
                  <a:pt x="1652" y="2273"/>
                  <a:pt x="1652" y="2273"/>
                </a:cubicBezTo>
                <a:cubicBezTo>
                  <a:pt x="1658" y="2271"/>
                  <a:pt x="1665" y="2273"/>
                  <a:pt x="1667" y="2279"/>
                </a:cubicBezTo>
                <a:cubicBezTo>
                  <a:pt x="1669" y="2284"/>
                  <a:pt x="1667" y="2291"/>
                  <a:pt x="1661" y="2293"/>
                </a:cubicBezTo>
                <a:cubicBezTo>
                  <a:pt x="1658" y="2295"/>
                  <a:pt x="1658" y="2295"/>
                  <a:pt x="1658" y="2295"/>
                </a:cubicBezTo>
                <a:cubicBezTo>
                  <a:pt x="1656" y="2295"/>
                  <a:pt x="1655" y="2296"/>
                  <a:pt x="1653" y="2296"/>
                </a:cubicBezTo>
                <a:close/>
                <a:moveTo>
                  <a:pt x="681" y="2271"/>
                </a:moveTo>
                <a:cubicBezTo>
                  <a:pt x="679" y="2271"/>
                  <a:pt x="678" y="2271"/>
                  <a:pt x="676" y="2270"/>
                </a:cubicBezTo>
                <a:cubicBezTo>
                  <a:pt x="673" y="2268"/>
                  <a:pt x="673" y="2268"/>
                  <a:pt x="673" y="2268"/>
                </a:cubicBezTo>
                <a:cubicBezTo>
                  <a:pt x="667" y="2266"/>
                  <a:pt x="665" y="2259"/>
                  <a:pt x="668" y="2254"/>
                </a:cubicBezTo>
                <a:cubicBezTo>
                  <a:pt x="670" y="2248"/>
                  <a:pt x="677" y="2246"/>
                  <a:pt x="682" y="2249"/>
                </a:cubicBezTo>
                <a:cubicBezTo>
                  <a:pt x="686" y="2250"/>
                  <a:pt x="686" y="2250"/>
                  <a:pt x="686" y="2250"/>
                </a:cubicBezTo>
                <a:cubicBezTo>
                  <a:pt x="691" y="2253"/>
                  <a:pt x="693" y="2259"/>
                  <a:pt x="691" y="2265"/>
                </a:cubicBezTo>
                <a:cubicBezTo>
                  <a:pt x="689" y="2269"/>
                  <a:pt x="685" y="2271"/>
                  <a:pt x="681" y="2271"/>
                </a:cubicBezTo>
                <a:close/>
                <a:moveTo>
                  <a:pt x="1710" y="2270"/>
                </a:moveTo>
                <a:cubicBezTo>
                  <a:pt x="1706" y="2270"/>
                  <a:pt x="1702" y="2268"/>
                  <a:pt x="1700" y="2264"/>
                </a:cubicBezTo>
                <a:cubicBezTo>
                  <a:pt x="1698" y="2258"/>
                  <a:pt x="1700" y="2251"/>
                  <a:pt x="1706" y="2249"/>
                </a:cubicBezTo>
                <a:cubicBezTo>
                  <a:pt x="1709" y="2247"/>
                  <a:pt x="1709" y="2247"/>
                  <a:pt x="1709" y="2247"/>
                </a:cubicBezTo>
                <a:cubicBezTo>
                  <a:pt x="1714" y="2244"/>
                  <a:pt x="1721" y="2247"/>
                  <a:pt x="1724" y="2252"/>
                </a:cubicBezTo>
                <a:cubicBezTo>
                  <a:pt x="1726" y="2258"/>
                  <a:pt x="1724" y="2264"/>
                  <a:pt x="1719" y="2267"/>
                </a:cubicBezTo>
                <a:cubicBezTo>
                  <a:pt x="1715" y="2269"/>
                  <a:pt x="1715" y="2269"/>
                  <a:pt x="1715" y="2269"/>
                </a:cubicBezTo>
                <a:cubicBezTo>
                  <a:pt x="1714" y="2269"/>
                  <a:pt x="1712" y="2270"/>
                  <a:pt x="1710" y="2270"/>
                </a:cubicBezTo>
                <a:close/>
                <a:moveTo>
                  <a:pt x="625" y="2242"/>
                </a:moveTo>
                <a:cubicBezTo>
                  <a:pt x="623" y="2242"/>
                  <a:pt x="621" y="2242"/>
                  <a:pt x="620" y="2241"/>
                </a:cubicBezTo>
                <a:cubicBezTo>
                  <a:pt x="616" y="2239"/>
                  <a:pt x="616" y="2239"/>
                  <a:pt x="616" y="2239"/>
                </a:cubicBezTo>
                <a:cubicBezTo>
                  <a:pt x="611" y="2236"/>
                  <a:pt x="609" y="2229"/>
                  <a:pt x="612" y="2224"/>
                </a:cubicBezTo>
                <a:cubicBezTo>
                  <a:pt x="615" y="2219"/>
                  <a:pt x="622" y="2217"/>
                  <a:pt x="627" y="2220"/>
                </a:cubicBezTo>
                <a:cubicBezTo>
                  <a:pt x="630" y="2222"/>
                  <a:pt x="630" y="2222"/>
                  <a:pt x="630" y="2222"/>
                </a:cubicBezTo>
                <a:cubicBezTo>
                  <a:pt x="636" y="2225"/>
                  <a:pt x="638" y="2231"/>
                  <a:pt x="635" y="2237"/>
                </a:cubicBezTo>
                <a:cubicBezTo>
                  <a:pt x="633" y="2240"/>
                  <a:pt x="629" y="2242"/>
                  <a:pt x="625" y="2242"/>
                </a:cubicBezTo>
                <a:close/>
                <a:moveTo>
                  <a:pt x="1766" y="2241"/>
                </a:moveTo>
                <a:cubicBezTo>
                  <a:pt x="1762" y="2241"/>
                  <a:pt x="1758" y="2239"/>
                  <a:pt x="1756" y="2235"/>
                </a:cubicBezTo>
                <a:cubicBezTo>
                  <a:pt x="1753" y="2230"/>
                  <a:pt x="1755" y="2223"/>
                  <a:pt x="1761" y="2220"/>
                </a:cubicBezTo>
                <a:cubicBezTo>
                  <a:pt x="1764" y="2218"/>
                  <a:pt x="1764" y="2218"/>
                  <a:pt x="1764" y="2218"/>
                </a:cubicBezTo>
                <a:cubicBezTo>
                  <a:pt x="1769" y="2215"/>
                  <a:pt x="1776" y="2217"/>
                  <a:pt x="1779" y="2223"/>
                </a:cubicBezTo>
                <a:cubicBezTo>
                  <a:pt x="1782" y="2228"/>
                  <a:pt x="1780" y="2235"/>
                  <a:pt x="1775" y="2238"/>
                </a:cubicBezTo>
                <a:cubicBezTo>
                  <a:pt x="1772" y="2239"/>
                  <a:pt x="1772" y="2239"/>
                  <a:pt x="1772" y="2239"/>
                </a:cubicBezTo>
                <a:cubicBezTo>
                  <a:pt x="1770" y="2240"/>
                  <a:pt x="1768" y="2241"/>
                  <a:pt x="1766" y="2241"/>
                </a:cubicBezTo>
                <a:close/>
                <a:moveTo>
                  <a:pt x="571" y="2211"/>
                </a:moveTo>
                <a:cubicBezTo>
                  <a:pt x="569" y="2211"/>
                  <a:pt x="567" y="2210"/>
                  <a:pt x="565" y="2209"/>
                </a:cubicBezTo>
                <a:cubicBezTo>
                  <a:pt x="562" y="2207"/>
                  <a:pt x="562" y="2207"/>
                  <a:pt x="562" y="2207"/>
                </a:cubicBezTo>
                <a:cubicBezTo>
                  <a:pt x="556" y="2204"/>
                  <a:pt x="555" y="2197"/>
                  <a:pt x="558" y="2192"/>
                </a:cubicBezTo>
                <a:cubicBezTo>
                  <a:pt x="561" y="2186"/>
                  <a:pt x="568" y="2185"/>
                  <a:pt x="573" y="2188"/>
                </a:cubicBezTo>
                <a:cubicBezTo>
                  <a:pt x="576" y="2190"/>
                  <a:pt x="576" y="2190"/>
                  <a:pt x="576" y="2190"/>
                </a:cubicBezTo>
                <a:cubicBezTo>
                  <a:pt x="582" y="2193"/>
                  <a:pt x="583" y="2200"/>
                  <a:pt x="580" y="2205"/>
                </a:cubicBezTo>
                <a:cubicBezTo>
                  <a:pt x="578" y="2209"/>
                  <a:pt x="574" y="2211"/>
                  <a:pt x="571" y="2211"/>
                </a:cubicBezTo>
                <a:close/>
                <a:moveTo>
                  <a:pt x="1820" y="2209"/>
                </a:moveTo>
                <a:cubicBezTo>
                  <a:pt x="1817" y="2209"/>
                  <a:pt x="1813" y="2207"/>
                  <a:pt x="1811" y="2204"/>
                </a:cubicBezTo>
                <a:cubicBezTo>
                  <a:pt x="1808" y="2199"/>
                  <a:pt x="1809" y="2192"/>
                  <a:pt x="1814" y="2189"/>
                </a:cubicBezTo>
                <a:cubicBezTo>
                  <a:pt x="1817" y="2187"/>
                  <a:pt x="1817" y="2187"/>
                  <a:pt x="1817" y="2187"/>
                </a:cubicBezTo>
                <a:cubicBezTo>
                  <a:pt x="1823" y="2183"/>
                  <a:pt x="1830" y="2185"/>
                  <a:pt x="1833" y="2190"/>
                </a:cubicBezTo>
                <a:cubicBezTo>
                  <a:pt x="1836" y="2195"/>
                  <a:pt x="1834" y="2202"/>
                  <a:pt x="1829" y="2205"/>
                </a:cubicBezTo>
                <a:cubicBezTo>
                  <a:pt x="1826" y="2207"/>
                  <a:pt x="1826" y="2207"/>
                  <a:pt x="1826" y="2207"/>
                </a:cubicBezTo>
                <a:cubicBezTo>
                  <a:pt x="1824" y="2209"/>
                  <a:pt x="1822" y="2209"/>
                  <a:pt x="1820" y="2209"/>
                </a:cubicBezTo>
                <a:close/>
                <a:moveTo>
                  <a:pt x="518" y="2176"/>
                </a:moveTo>
                <a:cubicBezTo>
                  <a:pt x="516" y="2176"/>
                  <a:pt x="514" y="2175"/>
                  <a:pt x="512" y="2174"/>
                </a:cubicBezTo>
                <a:cubicBezTo>
                  <a:pt x="509" y="2172"/>
                  <a:pt x="509" y="2172"/>
                  <a:pt x="509" y="2172"/>
                </a:cubicBezTo>
                <a:cubicBezTo>
                  <a:pt x="504" y="2168"/>
                  <a:pt x="502" y="2161"/>
                  <a:pt x="506" y="2156"/>
                </a:cubicBezTo>
                <a:cubicBezTo>
                  <a:pt x="509" y="2151"/>
                  <a:pt x="516" y="2150"/>
                  <a:pt x="521" y="2154"/>
                </a:cubicBezTo>
                <a:cubicBezTo>
                  <a:pt x="524" y="2156"/>
                  <a:pt x="524" y="2156"/>
                  <a:pt x="524" y="2156"/>
                </a:cubicBezTo>
                <a:cubicBezTo>
                  <a:pt x="529" y="2159"/>
                  <a:pt x="531" y="2166"/>
                  <a:pt x="527" y="2171"/>
                </a:cubicBezTo>
                <a:cubicBezTo>
                  <a:pt x="525" y="2174"/>
                  <a:pt x="522" y="2176"/>
                  <a:pt x="518" y="2176"/>
                </a:cubicBezTo>
                <a:close/>
                <a:moveTo>
                  <a:pt x="1873" y="2174"/>
                </a:moveTo>
                <a:cubicBezTo>
                  <a:pt x="1869" y="2174"/>
                  <a:pt x="1866" y="2173"/>
                  <a:pt x="1864" y="2170"/>
                </a:cubicBezTo>
                <a:cubicBezTo>
                  <a:pt x="1860" y="2165"/>
                  <a:pt x="1861" y="2158"/>
                  <a:pt x="1866" y="2154"/>
                </a:cubicBezTo>
                <a:cubicBezTo>
                  <a:pt x="1869" y="2152"/>
                  <a:pt x="1869" y="2152"/>
                  <a:pt x="1869" y="2152"/>
                </a:cubicBezTo>
                <a:cubicBezTo>
                  <a:pt x="1874" y="2149"/>
                  <a:pt x="1881" y="2150"/>
                  <a:pt x="1885" y="2155"/>
                </a:cubicBezTo>
                <a:cubicBezTo>
                  <a:pt x="1888" y="2160"/>
                  <a:pt x="1887" y="2167"/>
                  <a:pt x="1882" y="2170"/>
                </a:cubicBezTo>
                <a:cubicBezTo>
                  <a:pt x="1879" y="2172"/>
                  <a:pt x="1879" y="2172"/>
                  <a:pt x="1879" y="2172"/>
                </a:cubicBezTo>
                <a:cubicBezTo>
                  <a:pt x="1877" y="2174"/>
                  <a:pt x="1875" y="2174"/>
                  <a:pt x="1873" y="2174"/>
                </a:cubicBezTo>
                <a:close/>
                <a:moveTo>
                  <a:pt x="467" y="2139"/>
                </a:moveTo>
                <a:cubicBezTo>
                  <a:pt x="465" y="2139"/>
                  <a:pt x="463" y="2138"/>
                  <a:pt x="461" y="2136"/>
                </a:cubicBezTo>
                <a:cubicBezTo>
                  <a:pt x="458" y="2134"/>
                  <a:pt x="458" y="2134"/>
                  <a:pt x="458" y="2134"/>
                </a:cubicBezTo>
                <a:cubicBezTo>
                  <a:pt x="453" y="2130"/>
                  <a:pt x="452" y="2123"/>
                  <a:pt x="456" y="2118"/>
                </a:cubicBezTo>
                <a:cubicBezTo>
                  <a:pt x="460" y="2114"/>
                  <a:pt x="467" y="2113"/>
                  <a:pt x="471" y="2117"/>
                </a:cubicBezTo>
                <a:cubicBezTo>
                  <a:pt x="474" y="2119"/>
                  <a:pt x="474" y="2119"/>
                  <a:pt x="474" y="2119"/>
                </a:cubicBezTo>
                <a:cubicBezTo>
                  <a:pt x="479" y="2123"/>
                  <a:pt x="480" y="2130"/>
                  <a:pt x="476" y="2134"/>
                </a:cubicBezTo>
                <a:cubicBezTo>
                  <a:pt x="474" y="2137"/>
                  <a:pt x="471" y="2139"/>
                  <a:pt x="467" y="2139"/>
                </a:cubicBezTo>
                <a:close/>
                <a:moveTo>
                  <a:pt x="1923" y="2137"/>
                </a:moveTo>
                <a:cubicBezTo>
                  <a:pt x="1920" y="2137"/>
                  <a:pt x="1917" y="2136"/>
                  <a:pt x="1914" y="2133"/>
                </a:cubicBezTo>
                <a:cubicBezTo>
                  <a:pt x="1911" y="2128"/>
                  <a:pt x="1911" y="2121"/>
                  <a:pt x="1916" y="2117"/>
                </a:cubicBezTo>
                <a:cubicBezTo>
                  <a:pt x="1919" y="2115"/>
                  <a:pt x="1919" y="2115"/>
                  <a:pt x="1919" y="2115"/>
                </a:cubicBezTo>
                <a:cubicBezTo>
                  <a:pt x="1924" y="2111"/>
                  <a:pt x="1931" y="2112"/>
                  <a:pt x="1935" y="2117"/>
                </a:cubicBezTo>
                <a:cubicBezTo>
                  <a:pt x="1938" y="2122"/>
                  <a:pt x="1938" y="2129"/>
                  <a:pt x="1933" y="2132"/>
                </a:cubicBezTo>
                <a:cubicBezTo>
                  <a:pt x="1930" y="2135"/>
                  <a:pt x="1930" y="2135"/>
                  <a:pt x="1930" y="2135"/>
                </a:cubicBezTo>
                <a:cubicBezTo>
                  <a:pt x="1928" y="2136"/>
                  <a:pt x="1925" y="2137"/>
                  <a:pt x="1923" y="2137"/>
                </a:cubicBezTo>
                <a:close/>
                <a:moveTo>
                  <a:pt x="419" y="2099"/>
                </a:moveTo>
                <a:cubicBezTo>
                  <a:pt x="416" y="2099"/>
                  <a:pt x="414" y="2098"/>
                  <a:pt x="412" y="2096"/>
                </a:cubicBezTo>
                <a:cubicBezTo>
                  <a:pt x="409" y="2093"/>
                  <a:pt x="409" y="2093"/>
                  <a:pt x="409" y="2093"/>
                </a:cubicBezTo>
                <a:cubicBezTo>
                  <a:pt x="404" y="2089"/>
                  <a:pt x="404" y="2082"/>
                  <a:pt x="408" y="2078"/>
                </a:cubicBezTo>
                <a:cubicBezTo>
                  <a:pt x="412" y="2073"/>
                  <a:pt x="419" y="2073"/>
                  <a:pt x="423" y="2077"/>
                </a:cubicBezTo>
                <a:cubicBezTo>
                  <a:pt x="426" y="2079"/>
                  <a:pt x="426" y="2079"/>
                  <a:pt x="426" y="2079"/>
                </a:cubicBezTo>
                <a:cubicBezTo>
                  <a:pt x="431" y="2083"/>
                  <a:pt x="431" y="2090"/>
                  <a:pt x="427" y="2095"/>
                </a:cubicBezTo>
                <a:cubicBezTo>
                  <a:pt x="425" y="2097"/>
                  <a:pt x="422" y="2099"/>
                  <a:pt x="419" y="2099"/>
                </a:cubicBezTo>
                <a:close/>
                <a:moveTo>
                  <a:pt x="1971" y="2097"/>
                </a:moveTo>
                <a:cubicBezTo>
                  <a:pt x="1968" y="2097"/>
                  <a:pt x="1965" y="2096"/>
                  <a:pt x="1963" y="2093"/>
                </a:cubicBezTo>
                <a:cubicBezTo>
                  <a:pt x="1959" y="2088"/>
                  <a:pt x="1960" y="2081"/>
                  <a:pt x="1964" y="2077"/>
                </a:cubicBezTo>
                <a:cubicBezTo>
                  <a:pt x="1967" y="2075"/>
                  <a:pt x="1967" y="2075"/>
                  <a:pt x="1967" y="2075"/>
                </a:cubicBezTo>
                <a:cubicBezTo>
                  <a:pt x="1972" y="2071"/>
                  <a:pt x="1979" y="2071"/>
                  <a:pt x="1983" y="2076"/>
                </a:cubicBezTo>
                <a:cubicBezTo>
                  <a:pt x="1987" y="2081"/>
                  <a:pt x="1986" y="2088"/>
                  <a:pt x="1982" y="2092"/>
                </a:cubicBezTo>
                <a:cubicBezTo>
                  <a:pt x="1979" y="2094"/>
                  <a:pt x="1979" y="2094"/>
                  <a:pt x="1979" y="2094"/>
                </a:cubicBezTo>
                <a:cubicBezTo>
                  <a:pt x="1977" y="2096"/>
                  <a:pt x="1974" y="2097"/>
                  <a:pt x="1971" y="2097"/>
                </a:cubicBezTo>
                <a:close/>
                <a:moveTo>
                  <a:pt x="372" y="2056"/>
                </a:moveTo>
                <a:cubicBezTo>
                  <a:pt x="370" y="2056"/>
                  <a:pt x="367" y="2055"/>
                  <a:pt x="365" y="2053"/>
                </a:cubicBezTo>
                <a:cubicBezTo>
                  <a:pt x="362" y="2050"/>
                  <a:pt x="362" y="2050"/>
                  <a:pt x="362" y="2050"/>
                </a:cubicBezTo>
                <a:cubicBezTo>
                  <a:pt x="358" y="2046"/>
                  <a:pt x="358" y="2039"/>
                  <a:pt x="362" y="2035"/>
                </a:cubicBezTo>
                <a:cubicBezTo>
                  <a:pt x="366" y="2030"/>
                  <a:pt x="373" y="2030"/>
                  <a:pt x="378" y="2035"/>
                </a:cubicBezTo>
                <a:cubicBezTo>
                  <a:pt x="380" y="2037"/>
                  <a:pt x="380" y="2037"/>
                  <a:pt x="380" y="2037"/>
                </a:cubicBezTo>
                <a:cubicBezTo>
                  <a:pt x="385" y="2041"/>
                  <a:pt x="385" y="2048"/>
                  <a:pt x="380" y="2053"/>
                </a:cubicBezTo>
                <a:cubicBezTo>
                  <a:pt x="378" y="2055"/>
                  <a:pt x="375" y="2056"/>
                  <a:pt x="372" y="2056"/>
                </a:cubicBezTo>
                <a:close/>
                <a:moveTo>
                  <a:pt x="2018" y="2054"/>
                </a:moveTo>
                <a:cubicBezTo>
                  <a:pt x="2015" y="2054"/>
                  <a:pt x="2012" y="2053"/>
                  <a:pt x="2010" y="2051"/>
                </a:cubicBezTo>
                <a:cubicBezTo>
                  <a:pt x="2005" y="2047"/>
                  <a:pt x="2006" y="2040"/>
                  <a:pt x="2010" y="2035"/>
                </a:cubicBezTo>
                <a:cubicBezTo>
                  <a:pt x="2013" y="2033"/>
                  <a:pt x="2013" y="2033"/>
                  <a:pt x="2013" y="2033"/>
                </a:cubicBezTo>
                <a:cubicBezTo>
                  <a:pt x="2017" y="2028"/>
                  <a:pt x="2024" y="2029"/>
                  <a:pt x="2028" y="2033"/>
                </a:cubicBezTo>
                <a:cubicBezTo>
                  <a:pt x="2033" y="2037"/>
                  <a:pt x="2033" y="2044"/>
                  <a:pt x="2028" y="2049"/>
                </a:cubicBezTo>
                <a:cubicBezTo>
                  <a:pt x="2025" y="2051"/>
                  <a:pt x="2025" y="2051"/>
                  <a:pt x="2025" y="2051"/>
                </a:cubicBezTo>
                <a:cubicBezTo>
                  <a:pt x="2023" y="2053"/>
                  <a:pt x="2021" y="2054"/>
                  <a:pt x="2018" y="2054"/>
                </a:cubicBezTo>
                <a:close/>
                <a:moveTo>
                  <a:pt x="328" y="2011"/>
                </a:moveTo>
                <a:cubicBezTo>
                  <a:pt x="325" y="2011"/>
                  <a:pt x="322" y="2010"/>
                  <a:pt x="320" y="2008"/>
                </a:cubicBezTo>
                <a:cubicBezTo>
                  <a:pt x="318" y="2005"/>
                  <a:pt x="318" y="2005"/>
                  <a:pt x="318" y="2005"/>
                </a:cubicBezTo>
                <a:cubicBezTo>
                  <a:pt x="314" y="2001"/>
                  <a:pt x="314" y="1994"/>
                  <a:pt x="318" y="1989"/>
                </a:cubicBezTo>
                <a:cubicBezTo>
                  <a:pt x="323" y="1985"/>
                  <a:pt x="330" y="1985"/>
                  <a:pt x="334" y="1990"/>
                </a:cubicBezTo>
                <a:cubicBezTo>
                  <a:pt x="337" y="1993"/>
                  <a:pt x="337" y="1993"/>
                  <a:pt x="337" y="1993"/>
                </a:cubicBezTo>
                <a:cubicBezTo>
                  <a:pt x="341" y="1997"/>
                  <a:pt x="340" y="2004"/>
                  <a:pt x="336" y="2008"/>
                </a:cubicBezTo>
                <a:cubicBezTo>
                  <a:pt x="334" y="2010"/>
                  <a:pt x="331" y="2011"/>
                  <a:pt x="328" y="2011"/>
                </a:cubicBezTo>
                <a:close/>
                <a:moveTo>
                  <a:pt x="2062" y="2009"/>
                </a:moveTo>
                <a:cubicBezTo>
                  <a:pt x="2059" y="2009"/>
                  <a:pt x="2056" y="2008"/>
                  <a:pt x="2054" y="2006"/>
                </a:cubicBezTo>
                <a:cubicBezTo>
                  <a:pt x="2050" y="2002"/>
                  <a:pt x="2049" y="1995"/>
                  <a:pt x="2054" y="1991"/>
                </a:cubicBezTo>
                <a:cubicBezTo>
                  <a:pt x="2056" y="1988"/>
                  <a:pt x="2056" y="1988"/>
                  <a:pt x="2056" y="1988"/>
                </a:cubicBezTo>
                <a:cubicBezTo>
                  <a:pt x="2060" y="1984"/>
                  <a:pt x="2067" y="1983"/>
                  <a:pt x="2072" y="1987"/>
                </a:cubicBezTo>
                <a:cubicBezTo>
                  <a:pt x="2076" y="1992"/>
                  <a:pt x="2077" y="1999"/>
                  <a:pt x="2072" y="2003"/>
                </a:cubicBezTo>
                <a:cubicBezTo>
                  <a:pt x="2070" y="2006"/>
                  <a:pt x="2070" y="2006"/>
                  <a:pt x="2070" y="2006"/>
                </a:cubicBezTo>
                <a:cubicBezTo>
                  <a:pt x="2068" y="2008"/>
                  <a:pt x="2065" y="2009"/>
                  <a:pt x="2062" y="2009"/>
                </a:cubicBezTo>
                <a:close/>
                <a:moveTo>
                  <a:pt x="287" y="1964"/>
                </a:moveTo>
                <a:cubicBezTo>
                  <a:pt x="284" y="1964"/>
                  <a:pt x="280" y="1963"/>
                  <a:pt x="278" y="1960"/>
                </a:cubicBezTo>
                <a:cubicBezTo>
                  <a:pt x="276" y="1957"/>
                  <a:pt x="276" y="1957"/>
                  <a:pt x="276" y="1957"/>
                </a:cubicBezTo>
                <a:cubicBezTo>
                  <a:pt x="272" y="1953"/>
                  <a:pt x="273" y="1946"/>
                  <a:pt x="277" y="1942"/>
                </a:cubicBezTo>
                <a:cubicBezTo>
                  <a:pt x="282" y="1938"/>
                  <a:pt x="289" y="1938"/>
                  <a:pt x="293" y="1943"/>
                </a:cubicBezTo>
                <a:cubicBezTo>
                  <a:pt x="295" y="1946"/>
                  <a:pt x="295" y="1946"/>
                  <a:pt x="295" y="1946"/>
                </a:cubicBezTo>
                <a:cubicBezTo>
                  <a:pt x="299" y="1951"/>
                  <a:pt x="299" y="1958"/>
                  <a:pt x="294" y="1962"/>
                </a:cubicBezTo>
                <a:cubicBezTo>
                  <a:pt x="292" y="1963"/>
                  <a:pt x="289" y="1964"/>
                  <a:pt x="287" y="1964"/>
                </a:cubicBezTo>
                <a:close/>
                <a:moveTo>
                  <a:pt x="2103" y="1962"/>
                </a:moveTo>
                <a:cubicBezTo>
                  <a:pt x="2101" y="1962"/>
                  <a:pt x="2098" y="1961"/>
                  <a:pt x="2096" y="1960"/>
                </a:cubicBezTo>
                <a:cubicBezTo>
                  <a:pt x="2091" y="1956"/>
                  <a:pt x="2091" y="1949"/>
                  <a:pt x="2095" y="1944"/>
                </a:cubicBezTo>
                <a:cubicBezTo>
                  <a:pt x="2097" y="1941"/>
                  <a:pt x="2097" y="1941"/>
                  <a:pt x="2097" y="1941"/>
                </a:cubicBezTo>
                <a:cubicBezTo>
                  <a:pt x="2101" y="1936"/>
                  <a:pt x="2108" y="1936"/>
                  <a:pt x="2113" y="1940"/>
                </a:cubicBezTo>
                <a:cubicBezTo>
                  <a:pt x="2117" y="1944"/>
                  <a:pt x="2118" y="1951"/>
                  <a:pt x="2114" y="1955"/>
                </a:cubicBezTo>
                <a:cubicBezTo>
                  <a:pt x="2112" y="1958"/>
                  <a:pt x="2112" y="1958"/>
                  <a:pt x="2112" y="1958"/>
                </a:cubicBezTo>
                <a:cubicBezTo>
                  <a:pt x="2110" y="1961"/>
                  <a:pt x="2106" y="1962"/>
                  <a:pt x="2103" y="1962"/>
                </a:cubicBezTo>
                <a:close/>
                <a:moveTo>
                  <a:pt x="248" y="1915"/>
                </a:moveTo>
                <a:cubicBezTo>
                  <a:pt x="244" y="1915"/>
                  <a:pt x="241" y="1913"/>
                  <a:pt x="239" y="1911"/>
                </a:cubicBezTo>
                <a:cubicBezTo>
                  <a:pt x="237" y="1908"/>
                  <a:pt x="237" y="1908"/>
                  <a:pt x="237" y="1908"/>
                </a:cubicBezTo>
                <a:cubicBezTo>
                  <a:pt x="233" y="1903"/>
                  <a:pt x="234" y="1896"/>
                  <a:pt x="239" y="1892"/>
                </a:cubicBezTo>
                <a:cubicBezTo>
                  <a:pt x="244" y="1888"/>
                  <a:pt x="251" y="1889"/>
                  <a:pt x="254" y="1894"/>
                </a:cubicBezTo>
                <a:cubicBezTo>
                  <a:pt x="257" y="1897"/>
                  <a:pt x="257" y="1897"/>
                  <a:pt x="257" y="1897"/>
                </a:cubicBezTo>
                <a:cubicBezTo>
                  <a:pt x="260" y="1902"/>
                  <a:pt x="259" y="1909"/>
                  <a:pt x="254" y="1913"/>
                </a:cubicBezTo>
                <a:cubicBezTo>
                  <a:pt x="252" y="1914"/>
                  <a:pt x="250" y="1915"/>
                  <a:pt x="248" y="1915"/>
                </a:cubicBezTo>
                <a:close/>
                <a:moveTo>
                  <a:pt x="2142" y="1913"/>
                </a:moveTo>
                <a:cubicBezTo>
                  <a:pt x="2140" y="1913"/>
                  <a:pt x="2138" y="1912"/>
                  <a:pt x="2136" y="1911"/>
                </a:cubicBezTo>
                <a:cubicBezTo>
                  <a:pt x="2131" y="1907"/>
                  <a:pt x="2130" y="1900"/>
                  <a:pt x="2133" y="1895"/>
                </a:cubicBezTo>
                <a:cubicBezTo>
                  <a:pt x="2136" y="1892"/>
                  <a:pt x="2136" y="1892"/>
                  <a:pt x="2136" y="1892"/>
                </a:cubicBezTo>
                <a:cubicBezTo>
                  <a:pt x="2139" y="1887"/>
                  <a:pt x="2146" y="1886"/>
                  <a:pt x="2151" y="1890"/>
                </a:cubicBezTo>
                <a:cubicBezTo>
                  <a:pt x="2156" y="1894"/>
                  <a:pt x="2157" y="1900"/>
                  <a:pt x="2153" y="1905"/>
                </a:cubicBezTo>
                <a:cubicBezTo>
                  <a:pt x="2151" y="1908"/>
                  <a:pt x="2151" y="1908"/>
                  <a:pt x="2151" y="1908"/>
                </a:cubicBezTo>
                <a:cubicBezTo>
                  <a:pt x="2149" y="1911"/>
                  <a:pt x="2146" y="1913"/>
                  <a:pt x="2142" y="1913"/>
                </a:cubicBezTo>
                <a:close/>
                <a:moveTo>
                  <a:pt x="211" y="1864"/>
                </a:moveTo>
                <a:cubicBezTo>
                  <a:pt x="208" y="1864"/>
                  <a:pt x="204" y="1862"/>
                  <a:pt x="202" y="1859"/>
                </a:cubicBezTo>
                <a:cubicBezTo>
                  <a:pt x="200" y="1856"/>
                  <a:pt x="200" y="1856"/>
                  <a:pt x="200" y="1856"/>
                </a:cubicBezTo>
                <a:cubicBezTo>
                  <a:pt x="197" y="1851"/>
                  <a:pt x="198" y="1844"/>
                  <a:pt x="203" y="1840"/>
                </a:cubicBezTo>
                <a:cubicBezTo>
                  <a:pt x="208" y="1837"/>
                  <a:pt x="215" y="1838"/>
                  <a:pt x="219" y="1844"/>
                </a:cubicBezTo>
                <a:cubicBezTo>
                  <a:pt x="221" y="1847"/>
                  <a:pt x="221" y="1847"/>
                  <a:pt x="221" y="1847"/>
                </a:cubicBezTo>
                <a:cubicBezTo>
                  <a:pt x="224" y="1852"/>
                  <a:pt x="223" y="1859"/>
                  <a:pt x="218" y="1862"/>
                </a:cubicBezTo>
                <a:cubicBezTo>
                  <a:pt x="216" y="1863"/>
                  <a:pt x="214" y="1864"/>
                  <a:pt x="211" y="1864"/>
                </a:cubicBezTo>
                <a:close/>
                <a:moveTo>
                  <a:pt x="2179" y="1861"/>
                </a:moveTo>
                <a:cubicBezTo>
                  <a:pt x="2176" y="1861"/>
                  <a:pt x="2174" y="1861"/>
                  <a:pt x="2172" y="1860"/>
                </a:cubicBezTo>
                <a:cubicBezTo>
                  <a:pt x="2167" y="1856"/>
                  <a:pt x="2166" y="1849"/>
                  <a:pt x="2169" y="1844"/>
                </a:cubicBezTo>
                <a:cubicBezTo>
                  <a:pt x="2171" y="1841"/>
                  <a:pt x="2171" y="1841"/>
                  <a:pt x="2171" y="1841"/>
                </a:cubicBezTo>
                <a:cubicBezTo>
                  <a:pt x="2175" y="1836"/>
                  <a:pt x="2182" y="1835"/>
                  <a:pt x="2187" y="1838"/>
                </a:cubicBezTo>
                <a:cubicBezTo>
                  <a:pt x="2192" y="1841"/>
                  <a:pt x="2193" y="1848"/>
                  <a:pt x="2190" y="1853"/>
                </a:cubicBezTo>
                <a:cubicBezTo>
                  <a:pt x="2188" y="1857"/>
                  <a:pt x="2188" y="1857"/>
                  <a:pt x="2188" y="1857"/>
                </a:cubicBezTo>
                <a:cubicBezTo>
                  <a:pt x="2186" y="1860"/>
                  <a:pt x="2182" y="1861"/>
                  <a:pt x="2179" y="1861"/>
                </a:cubicBezTo>
                <a:close/>
                <a:moveTo>
                  <a:pt x="178" y="1811"/>
                </a:moveTo>
                <a:cubicBezTo>
                  <a:pt x="174" y="1811"/>
                  <a:pt x="170" y="1809"/>
                  <a:pt x="168" y="1805"/>
                </a:cubicBezTo>
                <a:cubicBezTo>
                  <a:pt x="166" y="1802"/>
                  <a:pt x="166" y="1802"/>
                  <a:pt x="166" y="1802"/>
                </a:cubicBezTo>
                <a:cubicBezTo>
                  <a:pt x="163" y="1797"/>
                  <a:pt x="165" y="1790"/>
                  <a:pt x="170" y="1787"/>
                </a:cubicBezTo>
                <a:cubicBezTo>
                  <a:pt x="175" y="1784"/>
                  <a:pt x="182" y="1786"/>
                  <a:pt x="185" y="1791"/>
                </a:cubicBezTo>
                <a:cubicBezTo>
                  <a:pt x="187" y="1794"/>
                  <a:pt x="187" y="1794"/>
                  <a:pt x="187" y="1794"/>
                </a:cubicBezTo>
                <a:cubicBezTo>
                  <a:pt x="190" y="1799"/>
                  <a:pt x="189" y="1806"/>
                  <a:pt x="183" y="1809"/>
                </a:cubicBezTo>
                <a:cubicBezTo>
                  <a:pt x="182" y="1810"/>
                  <a:pt x="180" y="1811"/>
                  <a:pt x="178" y="1811"/>
                </a:cubicBezTo>
                <a:close/>
                <a:moveTo>
                  <a:pt x="2212" y="1808"/>
                </a:moveTo>
                <a:cubicBezTo>
                  <a:pt x="2210" y="1808"/>
                  <a:pt x="2208" y="1808"/>
                  <a:pt x="2206" y="1807"/>
                </a:cubicBezTo>
                <a:cubicBezTo>
                  <a:pt x="2201" y="1804"/>
                  <a:pt x="2199" y="1797"/>
                  <a:pt x="2203" y="1792"/>
                </a:cubicBezTo>
                <a:cubicBezTo>
                  <a:pt x="2204" y="1788"/>
                  <a:pt x="2204" y="1788"/>
                  <a:pt x="2204" y="1788"/>
                </a:cubicBezTo>
                <a:cubicBezTo>
                  <a:pt x="2208" y="1783"/>
                  <a:pt x="2214" y="1781"/>
                  <a:pt x="2220" y="1784"/>
                </a:cubicBezTo>
                <a:cubicBezTo>
                  <a:pt x="2225" y="1787"/>
                  <a:pt x="2227" y="1794"/>
                  <a:pt x="2224" y="1800"/>
                </a:cubicBezTo>
                <a:cubicBezTo>
                  <a:pt x="2222" y="1803"/>
                  <a:pt x="2222" y="1803"/>
                  <a:pt x="2222" y="1803"/>
                </a:cubicBezTo>
                <a:cubicBezTo>
                  <a:pt x="2220" y="1806"/>
                  <a:pt x="2216" y="1808"/>
                  <a:pt x="2212" y="1808"/>
                </a:cubicBezTo>
                <a:close/>
                <a:moveTo>
                  <a:pt x="147" y="1756"/>
                </a:moveTo>
                <a:cubicBezTo>
                  <a:pt x="143" y="1756"/>
                  <a:pt x="139" y="1754"/>
                  <a:pt x="137" y="1750"/>
                </a:cubicBezTo>
                <a:cubicBezTo>
                  <a:pt x="135" y="1747"/>
                  <a:pt x="135" y="1747"/>
                  <a:pt x="135" y="1747"/>
                </a:cubicBezTo>
                <a:cubicBezTo>
                  <a:pt x="133" y="1741"/>
                  <a:pt x="135" y="1735"/>
                  <a:pt x="140" y="1732"/>
                </a:cubicBezTo>
                <a:cubicBezTo>
                  <a:pt x="146" y="1729"/>
                  <a:pt x="152" y="1731"/>
                  <a:pt x="155" y="1737"/>
                </a:cubicBezTo>
                <a:cubicBezTo>
                  <a:pt x="157" y="1740"/>
                  <a:pt x="157" y="1740"/>
                  <a:pt x="157" y="1740"/>
                </a:cubicBezTo>
                <a:cubicBezTo>
                  <a:pt x="160" y="1745"/>
                  <a:pt x="158" y="1752"/>
                  <a:pt x="152" y="1755"/>
                </a:cubicBezTo>
                <a:cubicBezTo>
                  <a:pt x="151" y="1756"/>
                  <a:pt x="149" y="1756"/>
                  <a:pt x="147" y="1756"/>
                </a:cubicBezTo>
                <a:close/>
                <a:moveTo>
                  <a:pt x="2243" y="1753"/>
                </a:moveTo>
                <a:cubicBezTo>
                  <a:pt x="2241" y="1753"/>
                  <a:pt x="2239" y="1753"/>
                  <a:pt x="2238" y="1752"/>
                </a:cubicBezTo>
                <a:cubicBezTo>
                  <a:pt x="2232" y="1749"/>
                  <a:pt x="2230" y="1742"/>
                  <a:pt x="2233" y="1737"/>
                </a:cubicBezTo>
                <a:cubicBezTo>
                  <a:pt x="2235" y="1734"/>
                  <a:pt x="2235" y="1734"/>
                  <a:pt x="2235" y="1734"/>
                </a:cubicBezTo>
                <a:cubicBezTo>
                  <a:pt x="2237" y="1728"/>
                  <a:pt x="2244" y="1726"/>
                  <a:pt x="2250" y="1729"/>
                </a:cubicBezTo>
                <a:cubicBezTo>
                  <a:pt x="2255" y="1732"/>
                  <a:pt x="2257" y="1739"/>
                  <a:pt x="2254" y="1744"/>
                </a:cubicBezTo>
                <a:cubicBezTo>
                  <a:pt x="2253" y="1747"/>
                  <a:pt x="2253" y="1747"/>
                  <a:pt x="2253" y="1747"/>
                </a:cubicBezTo>
                <a:cubicBezTo>
                  <a:pt x="2251" y="1751"/>
                  <a:pt x="2247" y="1753"/>
                  <a:pt x="2243" y="1753"/>
                </a:cubicBezTo>
                <a:close/>
                <a:moveTo>
                  <a:pt x="119" y="1700"/>
                </a:moveTo>
                <a:cubicBezTo>
                  <a:pt x="115" y="1700"/>
                  <a:pt x="111" y="1697"/>
                  <a:pt x="109" y="1693"/>
                </a:cubicBezTo>
                <a:cubicBezTo>
                  <a:pt x="108" y="1690"/>
                  <a:pt x="108" y="1690"/>
                  <a:pt x="108" y="1690"/>
                </a:cubicBezTo>
                <a:cubicBezTo>
                  <a:pt x="105" y="1684"/>
                  <a:pt x="108" y="1678"/>
                  <a:pt x="113" y="1675"/>
                </a:cubicBezTo>
                <a:cubicBezTo>
                  <a:pt x="119" y="1673"/>
                  <a:pt x="125" y="1675"/>
                  <a:pt x="128" y="1681"/>
                </a:cubicBezTo>
                <a:cubicBezTo>
                  <a:pt x="129" y="1684"/>
                  <a:pt x="129" y="1684"/>
                  <a:pt x="129" y="1684"/>
                </a:cubicBezTo>
                <a:cubicBezTo>
                  <a:pt x="132" y="1690"/>
                  <a:pt x="129" y="1696"/>
                  <a:pt x="124" y="1699"/>
                </a:cubicBezTo>
                <a:cubicBezTo>
                  <a:pt x="122" y="1699"/>
                  <a:pt x="121" y="1700"/>
                  <a:pt x="119" y="1700"/>
                </a:cubicBezTo>
                <a:close/>
                <a:moveTo>
                  <a:pt x="2270" y="1697"/>
                </a:moveTo>
                <a:cubicBezTo>
                  <a:pt x="2269" y="1697"/>
                  <a:pt x="2267" y="1696"/>
                  <a:pt x="2266" y="1696"/>
                </a:cubicBezTo>
                <a:cubicBezTo>
                  <a:pt x="2260" y="1693"/>
                  <a:pt x="2258" y="1687"/>
                  <a:pt x="2260" y="1681"/>
                </a:cubicBezTo>
                <a:cubicBezTo>
                  <a:pt x="2262" y="1678"/>
                  <a:pt x="2262" y="1678"/>
                  <a:pt x="2262" y="1678"/>
                </a:cubicBezTo>
                <a:cubicBezTo>
                  <a:pt x="2264" y="1672"/>
                  <a:pt x="2271" y="1670"/>
                  <a:pt x="2277" y="1672"/>
                </a:cubicBezTo>
                <a:cubicBezTo>
                  <a:pt x="2282" y="1675"/>
                  <a:pt x="2285" y="1681"/>
                  <a:pt x="2282" y="1687"/>
                </a:cubicBezTo>
                <a:cubicBezTo>
                  <a:pt x="2281" y="1690"/>
                  <a:pt x="2281" y="1690"/>
                  <a:pt x="2281" y="1690"/>
                </a:cubicBezTo>
                <a:cubicBezTo>
                  <a:pt x="2279" y="1694"/>
                  <a:pt x="2275" y="1697"/>
                  <a:pt x="2270" y="1697"/>
                </a:cubicBezTo>
                <a:close/>
                <a:moveTo>
                  <a:pt x="95" y="1642"/>
                </a:moveTo>
                <a:cubicBezTo>
                  <a:pt x="90" y="1642"/>
                  <a:pt x="86" y="1639"/>
                  <a:pt x="84" y="1635"/>
                </a:cubicBezTo>
                <a:cubicBezTo>
                  <a:pt x="83" y="1632"/>
                  <a:pt x="83" y="1632"/>
                  <a:pt x="83" y="1632"/>
                </a:cubicBezTo>
                <a:cubicBezTo>
                  <a:pt x="81" y="1626"/>
                  <a:pt x="83" y="1620"/>
                  <a:pt x="89" y="1617"/>
                </a:cubicBezTo>
                <a:cubicBezTo>
                  <a:pt x="95" y="1615"/>
                  <a:pt x="101" y="1618"/>
                  <a:pt x="103" y="1623"/>
                </a:cubicBezTo>
                <a:cubicBezTo>
                  <a:pt x="105" y="1627"/>
                  <a:pt x="105" y="1627"/>
                  <a:pt x="105" y="1627"/>
                </a:cubicBezTo>
                <a:cubicBezTo>
                  <a:pt x="107" y="1633"/>
                  <a:pt x="104" y="1639"/>
                  <a:pt x="99" y="1641"/>
                </a:cubicBezTo>
                <a:cubicBezTo>
                  <a:pt x="97" y="1642"/>
                  <a:pt x="96" y="1642"/>
                  <a:pt x="95" y="1642"/>
                </a:cubicBezTo>
                <a:close/>
                <a:moveTo>
                  <a:pt x="2295" y="1639"/>
                </a:moveTo>
                <a:cubicBezTo>
                  <a:pt x="2294" y="1639"/>
                  <a:pt x="2292" y="1639"/>
                  <a:pt x="2291" y="1638"/>
                </a:cubicBezTo>
                <a:cubicBezTo>
                  <a:pt x="2285" y="1636"/>
                  <a:pt x="2283" y="1629"/>
                  <a:pt x="2285" y="1624"/>
                </a:cubicBezTo>
                <a:cubicBezTo>
                  <a:pt x="2286" y="1620"/>
                  <a:pt x="2286" y="1620"/>
                  <a:pt x="2286" y="1620"/>
                </a:cubicBezTo>
                <a:cubicBezTo>
                  <a:pt x="2288" y="1614"/>
                  <a:pt x="2295" y="1612"/>
                  <a:pt x="2301" y="1614"/>
                </a:cubicBezTo>
                <a:cubicBezTo>
                  <a:pt x="2306" y="1616"/>
                  <a:pt x="2309" y="1623"/>
                  <a:pt x="2307" y="1628"/>
                </a:cubicBezTo>
                <a:cubicBezTo>
                  <a:pt x="2305" y="1632"/>
                  <a:pt x="2305" y="1632"/>
                  <a:pt x="2305" y="1632"/>
                </a:cubicBezTo>
                <a:cubicBezTo>
                  <a:pt x="2304" y="1636"/>
                  <a:pt x="2300" y="1639"/>
                  <a:pt x="2295" y="1639"/>
                </a:cubicBezTo>
                <a:close/>
                <a:moveTo>
                  <a:pt x="73" y="1583"/>
                </a:moveTo>
                <a:cubicBezTo>
                  <a:pt x="68" y="1583"/>
                  <a:pt x="64" y="1580"/>
                  <a:pt x="62" y="1576"/>
                </a:cubicBezTo>
                <a:cubicBezTo>
                  <a:pt x="61" y="1572"/>
                  <a:pt x="61" y="1572"/>
                  <a:pt x="61" y="1572"/>
                </a:cubicBezTo>
                <a:cubicBezTo>
                  <a:pt x="59" y="1566"/>
                  <a:pt x="62" y="1560"/>
                  <a:pt x="68" y="1558"/>
                </a:cubicBezTo>
                <a:cubicBezTo>
                  <a:pt x="74" y="1556"/>
                  <a:pt x="80" y="1559"/>
                  <a:pt x="82" y="1565"/>
                </a:cubicBezTo>
                <a:cubicBezTo>
                  <a:pt x="83" y="1568"/>
                  <a:pt x="83" y="1568"/>
                  <a:pt x="83" y="1568"/>
                </a:cubicBezTo>
                <a:cubicBezTo>
                  <a:pt x="85" y="1574"/>
                  <a:pt x="82" y="1581"/>
                  <a:pt x="76" y="1583"/>
                </a:cubicBezTo>
                <a:cubicBezTo>
                  <a:pt x="75" y="1583"/>
                  <a:pt x="74" y="1583"/>
                  <a:pt x="73" y="1583"/>
                </a:cubicBezTo>
                <a:close/>
                <a:moveTo>
                  <a:pt x="2317" y="1580"/>
                </a:moveTo>
                <a:cubicBezTo>
                  <a:pt x="2316" y="1580"/>
                  <a:pt x="2314" y="1579"/>
                  <a:pt x="2313" y="1579"/>
                </a:cubicBezTo>
                <a:cubicBezTo>
                  <a:pt x="2307" y="1577"/>
                  <a:pt x="2304" y="1571"/>
                  <a:pt x="2306" y="1565"/>
                </a:cubicBezTo>
                <a:cubicBezTo>
                  <a:pt x="2307" y="1561"/>
                  <a:pt x="2307" y="1561"/>
                  <a:pt x="2307" y="1561"/>
                </a:cubicBezTo>
                <a:cubicBezTo>
                  <a:pt x="2309" y="1556"/>
                  <a:pt x="2315" y="1552"/>
                  <a:pt x="2321" y="1554"/>
                </a:cubicBezTo>
                <a:cubicBezTo>
                  <a:pt x="2327" y="1556"/>
                  <a:pt x="2330" y="1563"/>
                  <a:pt x="2328" y="1568"/>
                </a:cubicBezTo>
                <a:cubicBezTo>
                  <a:pt x="2327" y="1572"/>
                  <a:pt x="2327" y="1572"/>
                  <a:pt x="2327" y="1572"/>
                </a:cubicBezTo>
                <a:cubicBezTo>
                  <a:pt x="2326" y="1577"/>
                  <a:pt x="2321" y="1580"/>
                  <a:pt x="2317" y="1580"/>
                </a:cubicBezTo>
                <a:close/>
                <a:moveTo>
                  <a:pt x="54" y="1523"/>
                </a:moveTo>
                <a:cubicBezTo>
                  <a:pt x="50" y="1523"/>
                  <a:pt x="45" y="1520"/>
                  <a:pt x="44" y="1515"/>
                </a:cubicBezTo>
                <a:cubicBezTo>
                  <a:pt x="43" y="1511"/>
                  <a:pt x="43" y="1511"/>
                  <a:pt x="43" y="1511"/>
                </a:cubicBezTo>
                <a:cubicBezTo>
                  <a:pt x="41" y="1505"/>
                  <a:pt x="45" y="1499"/>
                  <a:pt x="50" y="1498"/>
                </a:cubicBezTo>
                <a:cubicBezTo>
                  <a:pt x="56" y="1496"/>
                  <a:pt x="63" y="1500"/>
                  <a:pt x="64" y="1505"/>
                </a:cubicBezTo>
                <a:cubicBezTo>
                  <a:pt x="65" y="1509"/>
                  <a:pt x="65" y="1509"/>
                  <a:pt x="65" y="1509"/>
                </a:cubicBezTo>
                <a:cubicBezTo>
                  <a:pt x="67" y="1515"/>
                  <a:pt x="63" y="1521"/>
                  <a:pt x="57" y="1523"/>
                </a:cubicBezTo>
                <a:cubicBezTo>
                  <a:pt x="56" y="1523"/>
                  <a:pt x="55" y="1523"/>
                  <a:pt x="54" y="1523"/>
                </a:cubicBezTo>
                <a:close/>
                <a:moveTo>
                  <a:pt x="2335" y="1519"/>
                </a:moveTo>
                <a:cubicBezTo>
                  <a:pt x="2334" y="1519"/>
                  <a:pt x="2333" y="1519"/>
                  <a:pt x="2332" y="1519"/>
                </a:cubicBezTo>
                <a:cubicBezTo>
                  <a:pt x="2326" y="1517"/>
                  <a:pt x="2323" y="1511"/>
                  <a:pt x="2324" y="1505"/>
                </a:cubicBezTo>
                <a:cubicBezTo>
                  <a:pt x="2325" y="1502"/>
                  <a:pt x="2325" y="1502"/>
                  <a:pt x="2325" y="1502"/>
                </a:cubicBezTo>
                <a:cubicBezTo>
                  <a:pt x="2327" y="1496"/>
                  <a:pt x="2333" y="1492"/>
                  <a:pt x="2339" y="1494"/>
                </a:cubicBezTo>
                <a:cubicBezTo>
                  <a:pt x="2345" y="1496"/>
                  <a:pt x="2348" y="1502"/>
                  <a:pt x="2347" y="1508"/>
                </a:cubicBezTo>
                <a:cubicBezTo>
                  <a:pt x="2346" y="1511"/>
                  <a:pt x="2346" y="1511"/>
                  <a:pt x="2346" y="1511"/>
                </a:cubicBezTo>
                <a:cubicBezTo>
                  <a:pt x="2344" y="1516"/>
                  <a:pt x="2340" y="1519"/>
                  <a:pt x="2335" y="1519"/>
                </a:cubicBezTo>
                <a:close/>
                <a:moveTo>
                  <a:pt x="39" y="1462"/>
                </a:moveTo>
                <a:cubicBezTo>
                  <a:pt x="34" y="1462"/>
                  <a:pt x="29" y="1459"/>
                  <a:pt x="28" y="1453"/>
                </a:cubicBezTo>
                <a:cubicBezTo>
                  <a:pt x="28" y="1450"/>
                  <a:pt x="28" y="1450"/>
                  <a:pt x="28" y="1450"/>
                </a:cubicBezTo>
                <a:cubicBezTo>
                  <a:pt x="26" y="1444"/>
                  <a:pt x="30" y="1438"/>
                  <a:pt x="36" y="1437"/>
                </a:cubicBezTo>
                <a:cubicBezTo>
                  <a:pt x="42" y="1435"/>
                  <a:pt x="48" y="1439"/>
                  <a:pt x="49" y="1445"/>
                </a:cubicBezTo>
                <a:cubicBezTo>
                  <a:pt x="50" y="1449"/>
                  <a:pt x="50" y="1449"/>
                  <a:pt x="50" y="1449"/>
                </a:cubicBezTo>
                <a:cubicBezTo>
                  <a:pt x="51" y="1455"/>
                  <a:pt x="48" y="1460"/>
                  <a:pt x="42" y="1462"/>
                </a:cubicBezTo>
                <a:cubicBezTo>
                  <a:pt x="41" y="1462"/>
                  <a:pt x="40" y="1462"/>
                  <a:pt x="39" y="1462"/>
                </a:cubicBezTo>
                <a:close/>
                <a:moveTo>
                  <a:pt x="2350" y="1458"/>
                </a:moveTo>
                <a:cubicBezTo>
                  <a:pt x="2349" y="1458"/>
                  <a:pt x="2348" y="1458"/>
                  <a:pt x="2348" y="1458"/>
                </a:cubicBezTo>
                <a:cubicBezTo>
                  <a:pt x="2342" y="1457"/>
                  <a:pt x="2338" y="1451"/>
                  <a:pt x="2339" y="1445"/>
                </a:cubicBezTo>
                <a:cubicBezTo>
                  <a:pt x="2340" y="1441"/>
                  <a:pt x="2340" y="1441"/>
                  <a:pt x="2340" y="1441"/>
                </a:cubicBezTo>
                <a:cubicBezTo>
                  <a:pt x="2341" y="1435"/>
                  <a:pt x="2347" y="1432"/>
                  <a:pt x="2353" y="1433"/>
                </a:cubicBezTo>
                <a:cubicBezTo>
                  <a:pt x="2359" y="1434"/>
                  <a:pt x="2363" y="1440"/>
                  <a:pt x="2362" y="1446"/>
                </a:cubicBezTo>
                <a:cubicBezTo>
                  <a:pt x="2361" y="1450"/>
                  <a:pt x="2361" y="1450"/>
                  <a:pt x="2361" y="1450"/>
                </a:cubicBezTo>
                <a:cubicBezTo>
                  <a:pt x="2360" y="1455"/>
                  <a:pt x="2355" y="1458"/>
                  <a:pt x="2350" y="1458"/>
                </a:cubicBezTo>
                <a:close/>
                <a:moveTo>
                  <a:pt x="27" y="1400"/>
                </a:moveTo>
                <a:cubicBezTo>
                  <a:pt x="22" y="1400"/>
                  <a:pt x="17" y="1396"/>
                  <a:pt x="16" y="1391"/>
                </a:cubicBezTo>
                <a:cubicBezTo>
                  <a:pt x="16" y="1387"/>
                  <a:pt x="16" y="1387"/>
                  <a:pt x="16" y="1387"/>
                </a:cubicBezTo>
                <a:cubicBezTo>
                  <a:pt x="15" y="1381"/>
                  <a:pt x="19" y="1376"/>
                  <a:pt x="25" y="1375"/>
                </a:cubicBezTo>
                <a:cubicBezTo>
                  <a:pt x="31" y="1374"/>
                  <a:pt x="37" y="1378"/>
                  <a:pt x="38" y="1384"/>
                </a:cubicBezTo>
                <a:cubicBezTo>
                  <a:pt x="38" y="1387"/>
                  <a:pt x="38" y="1387"/>
                  <a:pt x="38" y="1387"/>
                </a:cubicBezTo>
                <a:cubicBezTo>
                  <a:pt x="39" y="1393"/>
                  <a:pt x="35" y="1399"/>
                  <a:pt x="29" y="1400"/>
                </a:cubicBezTo>
                <a:cubicBezTo>
                  <a:pt x="28" y="1400"/>
                  <a:pt x="28" y="1400"/>
                  <a:pt x="27" y="1400"/>
                </a:cubicBezTo>
                <a:close/>
                <a:moveTo>
                  <a:pt x="2362" y="1397"/>
                </a:moveTo>
                <a:cubicBezTo>
                  <a:pt x="2361" y="1397"/>
                  <a:pt x="2361" y="1397"/>
                  <a:pt x="2360" y="1396"/>
                </a:cubicBezTo>
                <a:cubicBezTo>
                  <a:pt x="2354" y="1395"/>
                  <a:pt x="2350" y="1390"/>
                  <a:pt x="2351" y="1384"/>
                </a:cubicBezTo>
                <a:cubicBezTo>
                  <a:pt x="2351" y="1380"/>
                  <a:pt x="2351" y="1380"/>
                  <a:pt x="2351" y="1380"/>
                </a:cubicBezTo>
                <a:cubicBezTo>
                  <a:pt x="2352" y="1374"/>
                  <a:pt x="2358" y="1370"/>
                  <a:pt x="2364" y="1371"/>
                </a:cubicBezTo>
                <a:cubicBezTo>
                  <a:pt x="2370" y="1372"/>
                  <a:pt x="2374" y="1378"/>
                  <a:pt x="2373" y="1384"/>
                </a:cubicBezTo>
                <a:cubicBezTo>
                  <a:pt x="2373" y="1387"/>
                  <a:pt x="2373" y="1387"/>
                  <a:pt x="2373" y="1387"/>
                </a:cubicBezTo>
                <a:cubicBezTo>
                  <a:pt x="2372" y="1393"/>
                  <a:pt x="2367" y="1397"/>
                  <a:pt x="2362" y="1397"/>
                </a:cubicBezTo>
                <a:close/>
                <a:moveTo>
                  <a:pt x="19" y="1338"/>
                </a:moveTo>
                <a:cubicBezTo>
                  <a:pt x="13" y="1338"/>
                  <a:pt x="8" y="1334"/>
                  <a:pt x="8" y="1328"/>
                </a:cubicBezTo>
                <a:cubicBezTo>
                  <a:pt x="7" y="1324"/>
                  <a:pt x="7" y="1324"/>
                  <a:pt x="7" y="1324"/>
                </a:cubicBezTo>
                <a:cubicBezTo>
                  <a:pt x="6" y="1318"/>
                  <a:pt x="11" y="1313"/>
                  <a:pt x="17" y="1312"/>
                </a:cubicBezTo>
                <a:cubicBezTo>
                  <a:pt x="23" y="1312"/>
                  <a:pt x="29" y="1316"/>
                  <a:pt x="29" y="1322"/>
                </a:cubicBezTo>
                <a:cubicBezTo>
                  <a:pt x="30" y="1326"/>
                  <a:pt x="30" y="1326"/>
                  <a:pt x="30" y="1326"/>
                </a:cubicBezTo>
                <a:cubicBezTo>
                  <a:pt x="30" y="1332"/>
                  <a:pt x="26" y="1337"/>
                  <a:pt x="20" y="1338"/>
                </a:cubicBezTo>
                <a:cubicBezTo>
                  <a:pt x="19" y="1338"/>
                  <a:pt x="19" y="1338"/>
                  <a:pt x="19" y="1338"/>
                </a:cubicBezTo>
                <a:close/>
                <a:moveTo>
                  <a:pt x="2370" y="1334"/>
                </a:moveTo>
                <a:cubicBezTo>
                  <a:pt x="2370" y="1334"/>
                  <a:pt x="2369" y="1334"/>
                  <a:pt x="2369" y="1334"/>
                </a:cubicBezTo>
                <a:cubicBezTo>
                  <a:pt x="2363" y="1334"/>
                  <a:pt x="2358" y="1328"/>
                  <a:pt x="2359" y="1322"/>
                </a:cubicBezTo>
                <a:cubicBezTo>
                  <a:pt x="2360" y="1318"/>
                  <a:pt x="2360" y="1318"/>
                  <a:pt x="2360" y="1318"/>
                </a:cubicBezTo>
                <a:cubicBezTo>
                  <a:pt x="2360" y="1312"/>
                  <a:pt x="2366" y="1308"/>
                  <a:pt x="2372" y="1309"/>
                </a:cubicBezTo>
                <a:cubicBezTo>
                  <a:pt x="2378" y="1309"/>
                  <a:pt x="2382" y="1315"/>
                  <a:pt x="2382" y="1321"/>
                </a:cubicBezTo>
                <a:cubicBezTo>
                  <a:pt x="2381" y="1324"/>
                  <a:pt x="2381" y="1324"/>
                  <a:pt x="2381" y="1324"/>
                </a:cubicBezTo>
                <a:cubicBezTo>
                  <a:pt x="2381" y="1330"/>
                  <a:pt x="2376" y="1334"/>
                  <a:pt x="2370" y="1334"/>
                </a:cubicBezTo>
                <a:close/>
                <a:moveTo>
                  <a:pt x="13" y="1275"/>
                </a:moveTo>
                <a:cubicBezTo>
                  <a:pt x="7" y="1275"/>
                  <a:pt x="3" y="1271"/>
                  <a:pt x="2" y="1265"/>
                </a:cubicBezTo>
                <a:cubicBezTo>
                  <a:pt x="2" y="1261"/>
                  <a:pt x="2" y="1261"/>
                  <a:pt x="2" y="1261"/>
                </a:cubicBezTo>
                <a:cubicBezTo>
                  <a:pt x="2" y="1255"/>
                  <a:pt x="6" y="1250"/>
                  <a:pt x="12" y="1250"/>
                </a:cubicBezTo>
                <a:cubicBezTo>
                  <a:pt x="19" y="1249"/>
                  <a:pt x="24" y="1254"/>
                  <a:pt x="24" y="1260"/>
                </a:cubicBezTo>
                <a:cubicBezTo>
                  <a:pt x="24" y="1264"/>
                  <a:pt x="24" y="1264"/>
                  <a:pt x="24" y="1264"/>
                </a:cubicBezTo>
                <a:cubicBezTo>
                  <a:pt x="25" y="1270"/>
                  <a:pt x="20" y="1275"/>
                  <a:pt x="14" y="1275"/>
                </a:cubicBezTo>
                <a:cubicBezTo>
                  <a:pt x="14" y="1275"/>
                  <a:pt x="13" y="1275"/>
                  <a:pt x="13" y="1275"/>
                </a:cubicBezTo>
                <a:close/>
                <a:moveTo>
                  <a:pt x="2375" y="1272"/>
                </a:moveTo>
                <a:cubicBezTo>
                  <a:pt x="2375" y="1272"/>
                  <a:pt x="2375" y="1272"/>
                  <a:pt x="2375" y="1272"/>
                </a:cubicBezTo>
                <a:cubicBezTo>
                  <a:pt x="2369" y="1271"/>
                  <a:pt x="2364" y="1266"/>
                  <a:pt x="2364" y="1260"/>
                </a:cubicBezTo>
                <a:cubicBezTo>
                  <a:pt x="2364" y="1256"/>
                  <a:pt x="2364" y="1256"/>
                  <a:pt x="2364" y="1256"/>
                </a:cubicBezTo>
                <a:cubicBezTo>
                  <a:pt x="2365" y="1250"/>
                  <a:pt x="2370" y="1246"/>
                  <a:pt x="2376" y="1246"/>
                </a:cubicBezTo>
                <a:cubicBezTo>
                  <a:pt x="2382" y="1246"/>
                  <a:pt x="2387" y="1251"/>
                  <a:pt x="2387" y="1257"/>
                </a:cubicBezTo>
                <a:cubicBezTo>
                  <a:pt x="2386" y="1261"/>
                  <a:pt x="2386" y="1261"/>
                  <a:pt x="2386" y="1261"/>
                </a:cubicBezTo>
                <a:cubicBezTo>
                  <a:pt x="2386" y="1267"/>
                  <a:pt x="2381" y="1272"/>
                  <a:pt x="2375" y="1272"/>
                </a:cubicBezTo>
                <a:close/>
                <a:moveTo>
                  <a:pt x="11" y="1213"/>
                </a:moveTo>
                <a:cubicBezTo>
                  <a:pt x="5" y="1213"/>
                  <a:pt x="0" y="1208"/>
                  <a:pt x="0" y="1202"/>
                </a:cubicBezTo>
                <a:cubicBezTo>
                  <a:pt x="0" y="1198"/>
                  <a:pt x="0" y="1198"/>
                  <a:pt x="0" y="1198"/>
                </a:cubicBezTo>
                <a:cubicBezTo>
                  <a:pt x="0" y="1192"/>
                  <a:pt x="5" y="1187"/>
                  <a:pt x="11" y="1187"/>
                </a:cubicBezTo>
                <a:cubicBezTo>
                  <a:pt x="17" y="1187"/>
                  <a:pt x="22" y="1192"/>
                  <a:pt x="22" y="1198"/>
                </a:cubicBezTo>
                <a:cubicBezTo>
                  <a:pt x="22" y="1201"/>
                  <a:pt x="22" y="1201"/>
                  <a:pt x="22" y="1201"/>
                </a:cubicBezTo>
                <a:cubicBezTo>
                  <a:pt x="22" y="1208"/>
                  <a:pt x="17" y="1213"/>
                  <a:pt x="11" y="1213"/>
                </a:cubicBezTo>
                <a:cubicBezTo>
                  <a:pt x="11" y="1213"/>
                  <a:pt x="11" y="1213"/>
                  <a:pt x="11" y="1213"/>
                </a:cubicBezTo>
                <a:close/>
                <a:moveTo>
                  <a:pt x="2377" y="1209"/>
                </a:moveTo>
                <a:cubicBezTo>
                  <a:pt x="2377" y="1209"/>
                  <a:pt x="2377" y="1209"/>
                  <a:pt x="2377" y="1209"/>
                </a:cubicBezTo>
                <a:cubicBezTo>
                  <a:pt x="2371" y="1209"/>
                  <a:pt x="2366" y="1204"/>
                  <a:pt x="2366" y="1198"/>
                </a:cubicBezTo>
                <a:cubicBezTo>
                  <a:pt x="2366" y="1194"/>
                  <a:pt x="2366" y="1194"/>
                  <a:pt x="2366" y="1194"/>
                </a:cubicBezTo>
                <a:cubicBezTo>
                  <a:pt x="2366" y="1192"/>
                  <a:pt x="2367" y="1190"/>
                  <a:pt x="2368" y="1188"/>
                </a:cubicBezTo>
                <a:cubicBezTo>
                  <a:pt x="2367" y="1187"/>
                  <a:pt x="2366" y="1185"/>
                  <a:pt x="2366" y="1183"/>
                </a:cubicBezTo>
                <a:cubicBezTo>
                  <a:pt x="2366" y="1179"/>
                  <a:pt x="2366" y="1179"/>
                  <a:pt x="2366" y="1179"/>
                </a:cubicBezTo>
                <a:cubicBezTo>
                  <a:pt x="2366" y="1173"/>
                  <a:pt x="2371" y="1168"/>
                  <a:pt x="2377" y="1168"/>
                </a:cubicBezTo>
                <a:cubicBezTo>
                  <a:pt x="2383" y="1168"/>
                  <a:pt x="2388" y="1173"/>
                  <a:pt x="2388" y="1179"/>
                </a:cubicBezTo>
                <a:cubicBezTo>
                  <a:pt x="2388" y="1183"/>
                  <a:pt x="2388" y="1183"/>
                  <a:pt x="2388" y="1183"/>
                </a:cubicBezTo>
                <a:cubicBezTo>
                  <a:pt x="2388" y="1185"/>
                  <a:pt x="2388" y="1187"/>
                  <a:pt x="2387" y="1188"/>
                </a:cubicBezTo>
                <a:cubicBezTo>
                  <a:pt x="2388" y="1190"/>
                  <a:pt x="2388" y="1192"/>
                  <a:pt x="2388" y="1194"/>
                </a:cubicBezTo>
                <a:cubicBezTo>
                  <a:pt x="2388" y="1198"/>
                  <a:pt x="2388" y="1198"/>
                  <a:pt x="2388" y="1198"/>
                </a:cubicBezTo>
                <a:cubicBezTo>
                  <a:pt x="2388" y="1204"/>
                  <a:pt x="2383" y="1209"/>
                  <a:pt x="2377" y="1209"/>
                </a:cubicBezTo>
                <a:close/>
                <a:moveTo>
                  <a:pt x="12" y="1150"/>
                </a:moveTo>
                <a:cubicBezTo>
                  <a:pt x="12" y="1150"/>
                  <a:pt x="12" y="1150"/>
                  <a:pt x="12" y="1150"/>
                </a:cubicBezTo>
                <a:cubicBezTo>
                  <a:pt x="6" y="1149"/>
                  <a:pt x="1" y="1144"/>
                  <a:pt x="1" y="1138"/>
                </a:cubicBezTo>
                <a:cubicBezTo>
                  <a:pt x="2" y="1134"/>
                  <a:pt x="2" y="1134"/>
                  <a:pt x="2" y="1134"/>
                </a:cubicBezTo>
                <a:cubicBezTo>
                  <a:pt x="2" y="1128"/>
                  <a:pt x="7" y="1124"/>
                  <a:pt x="13" y="1124"/>
                </a:cubicBezTo>
                <a:cubicBezTo>
                  <a:pt x="19" y="1124"/>
                  <a:pt x="24" y="1129"/>
                  <a:pt x="24" y="1136"/>
                </a:cubicBezTo>
                <a:cubicBezTo>
                  <a:pt x="24" y="1139"/>
                  <a:pt x="24" y="1139"/>
                  <a:pt x="24" y="1139"/>
                </a:cubicBezTo>
                <a:cubicBezTo>
                  <a:pt x="23" y="1145"/>
                  <a:pt x="18" y="1150"/>
                  <a:pt x="12" y="1150"/>
                </a:cubicBezTo>
                <a:close/>
                <a:moveTo>
                  <a:pt x="2375" y="1131"/>
                </a:moveTo>
                <a:cubicBezTo>
                  <a:pt x="2369" y="1131"/>
                  <a:pt x="2364" y="1126"/>
                  <a:pt x="2364" y="1121"/>
                </a:cubicBezTo>
                <a:cubicBezTo>
                  <a:pt x="2364" y="1117"/>
                  <a:pt x="2364" y="1117"/>
                  <a:pt x="2364" y="1117"/>
                </a:cubicBezTo>
                <a:cubicBezTo>
                  <a:pt x="2363" y="1111"/>
                  <a:pt x="2368" y="1106"/>
                  <a:pt x="2374" y="1105"/>
                </a:cubicBezTo>
                <a:cubicBezTo>
                  <a:pt x="2380" y="1105"/>
                  <a:pt x="2385" y="1109"/>
                  <a:pt x="2386" y="1116"/>
                </a:cubicBezTo>
                <a:cubicBezTo>
                  <a:pt x="2386" y="1119"/>
                  <a:pt x="2386" y="1119"/>
                  <a:pt x="2386" y="1119"/>
                </a:cubicBezTo>
                <a:cubicBezTo>
                  <a:pt x="2386" y="1125"/>
                  <a:pt x="2382" y="1131"/>
                  <a:pt x="2376" y="1131"/>
                </a:cubicBezTo>
                <a:cubicBezTo>
                  <a:pt x="2375" y="1131"/>
                  <a:pt x="2375" y="1131"/>
                  <a:pt x="2375" y="1131"/>
                </a:cubicBezTo>
                <a:close/>
                <a:moveTo>
                  <a:pt x="17" y="1087"/>
                </a:moveTo>
                <a:cubicBezTo>
                  <a:pt x="17" y="1087"/>
                  <a:pt x="16" y="1087"/>
                  <a:pt x="16" y="1087"/>
                </a:cubicBezTo>
                <a:cubicBezTo>
                  <a:pt x="10" y="1086"/>
                  <a:pt x="5" y="1081"/>
                  <a:pt x="6" y="1075"/>
                </a:cubicBezTo>
                <a:cubicBezTo>
                  <a:pt x="6" y="1071"/>
                  <a:pt x="6" y="1071"/>
                  <a:pt x="6" y="1071"/>
                </a:cubicBezTo>
                <a:cubicBezTo>
                  <a:pt x="7" y="1065"/>
                  <a:pt x="12" y="1061"/>
                  <a:pt x="19" y="1061"/>
                </a:cubicBezTo>
                <a:cubicBezTo>
                  <a:pt x="25" y="1062"/>
                  <a:pt x="29" y="1067"/>
                  <a:pt x="28" y="1073"/>
                </a:cubicBezTo>
                <a:cubicBezTo>
                  <a:pt x="28" y="1077"/>
                  <a:pt x="28" y="1077"/>
                  <a:pt x="28" y="1077"/>
                </a:cubicBezTo>
                <a:cubicBezTo>
                  <a:pt x="27" y="1083"/>
                  <a:pt x="23" y="1087"/>
                  <a:pt x="17" y="1087"/>
                </a:cubicBezTo>
                <a:close/>
                <a:moveTo>
                  <a:pt x="2369" y="1068"/>
                </a:moveTo>
                <a:cubicBezTo>
                  <a:pt x="2364" y="1068"/>
                  <a:pt x="2359" y="1064"/>
                  <a:pt x="2358" y="1059"/>
                </a:cubicBezTo>
                <a:cubicBezTo>
                  <a:pt x="2358" y="1055"/>
                  <a:pt x="2358" y="1055"/>
                  <a:pt x="2358" y="1055"/>
                </a:cubicBezTo>
                <a:cubicBezTo>
                  <a:pt x="2357" y="1049"/>
                  <a:pt x="2362" y="1043"/>
                  <a:pt x="2368" y="1043"/>
                </a:cubicBezTo>
                <a:cubicBezTo>
                  <a:pt x="2374" y="1042"/>
                  <a:pt x="2379" y="1046"/>
                  <a:pt x="2380" y="1052"/>
                </a:cubicBezTo>
                <a:cubicBezTo>
                  <a:pt x="2380" y="1056"/>
                  <a:pt x="2380" y="1056"/>
                  <a:pt x="2380" y="1056"/>
                </a:cubicBezTo>
                <a:cubicBezTo>
                  <a:pt x="2381" y="1062"/>
                  <a:pt x="2377" y="1068"/>
                  <a:pt x="2371" y="1068"/>
                </a:cubicBezTo>
                <a:cubicBezTo>
                  <a:pt x="2370" y="1068"/>
                  <a:pt x="2370" y="1068"/>
                  <a:pt x="2369" y="1068"/>
                </a:cubicBezTo>
                <a:close/>
                <a:moveTo>
                  <a:pt x="25" y="1025"/>
                </a:moveTo>
                <a:cubicBezTo>
                  <a:pt x="24" y="1025"/>
                  <a:pt x="24" y="1025"/>
                  <a:pt x="23" y="1025"/>
                </a:cubicBezTo>
                <a:cubicBezTo>
                  <a:pt x="17" y="1024"/>
                  <a:pt x="13" y="1018"/>
                  <a:pt x="14" y="1012"/>
                </a:cubicBezTo>
                <a:cubicBezTo>
                  <a:pt x="14" y="1008"/>
                  <a:pt x="14" y="1008"/>
                  <a:pt x="14" y="1008"/>
                </a:cubicBezTo>
                <a:cubicBezTo>
                  <a:pt x="15" y="1002"/>
                  <a:pt x="21" y="998"/>
                  <a:pt x="27" y="999"/>
                </a:cubicBezTo>
                <a:cubicBezTo>
                  <a:pt x="33" y="1000"/>
                  <a:pt x="37" y="1006"/>
                  <a:pt x="36" y="1012"/>
                </a:cubicBezTo>
                <a:cubicBezTo>
                  <a:pt x="36" y="1015"/>
                  <a:pt x="36" y="1015"/>
                  <a:pt x="36" y="1015"/>
                </a:cubicBezTo>
                <a:cubicBezTo>
                  <a:pt x="35" y="1021"/>
                  <a:pt x="30" y="1025"/>
                  <a:pt x="25" y="1025"/>
                </a:cubicBezTo>
                <a:close/>
                <a:moveTo>
                  <a:pt x="2360" y="1006"/>
                </a:moveTo>
                <a:cubicBezTo>
                  <a:pt x="2355" y="1006"/>
                  <a:pt x="2350" y="1002"/>
                  <a:pt x="2350" y="997"/>
                </a:cubicBezTo>
                <a:cubicBezTo>
                  <a:pt x="2349" y="993"/>
                  <a:pt x="2349" y="993"/>
                  <a:pt x="2349" y="993"/>
                </a:cubicBezTo>
                <a:cubicBezTo>
                  <a:pt x="2348" y="987"/>
                  <a:pt x="2352" y="982"/>
                  <a:pt x="2358" y="981"/>
                </a:cubicBezTo>
                <a:cubicBezTo>
                  <a:pt x="2364" y="979"/>
                  <a:pt x="2370" y="984"/>
                  <a:pt x="2371" y="990"/>
                </a:cubicBezTo>
                <a:cubicBezTo>
                  <a:pt x="2371" y="993"/>
                  <a:pt x="2371" y="993"/>
                  <a:pt x="2371" y="993"/>
                </a:cubicBezTo>
                <a:cubicBezTo>
                  <a:pt x="2372" y="999"/>
                  <a:pt x="2368" y="1005"/>
                  <a:pt x="2362" y="1006"/>
                </a:cubicBezTo>
                <a:cubicBezTo>
                  <a:pt x="2362" y="1006"/>
                  <a:pt x="2361" y="1006"/>
                  <a:pt x="2360" y="1006"/>
                </a:cubicBezTo>
                <a:close/>
                <a:moveTo>
                  <a:pt x="36" y="963"/>
                </a:moveTo>
                <a:cubicBezTo>
                  <a:pt x="35" y="963"/>
                  <a:pt x="35" y="963"/>
                  <a:pt x="34" y="963"/>
                </a:cubicBezTo>
                <a:cubicBezTo>
                  <a:pt x="28" y="961"/>
                  <a:pt x="24" y="955"/>
                  <a:pt x="25" y="949"/>
                </a:cubicBezTo>
                <a:cubicBezTo>
                  <a:pt x="26" y="946"/>
                  <a:pt x="26" y="946"/>
                  <a:pt x="26" y="946"/>
                </a:cubicBezTo>
                <a:cubicBezTo>
                  <a:pt x="27" y="940"/>
                  <a:pt x="33" y="936"/>
                  <a:pt x="39" y="937"/>
                </a:cubicBezTo>
                <a:cubicBezTo>
                  <a:pt x="45" y="939"/>
                  <a:pt x="49" y="944"/>
                  <a:pt x="48" y="950"/>
                </a:cubicBezTo>
                <a:cubicBezTo>
                  <a:pt x="47" y="954"/>
                  <a:pt x="47" y="954"/>
                  <a:pt x="47" y="954"/>
                </a:cubicBezTo>
                <a:cubicBezTo>
                  <a:pt x="46" y="959"/>
                  <a:pt x="41" y="963"/>
                  <a:pt x="36" y="963"/>
                </a:cubicBezTo>
                <a:close/>
                <a:moveTo>
                  <a:pt x="2348" y="945"/>
                </a:moveTo>
                <a:cubicBezTo>
                  <a:pt x="2343" y="945"/>
                  <a:pt x="2339" y="941"/>
                  <a:pt x="2338" y="936"/>
                </a:cubicBezTo>
                <a:cubicBezTo>
                  <a:pt x="2337" y="932"/>
                  <a:pt x="2337" y="932"/>
                  <a:pt x="2337" y="932"/>
                </a:cubicBezTo>
                <a:cubicBezTo>
                  <a:pt x="2335" y="926"/>
                  <a:pt x="2339" y="920"/>
                  <a:pt x="2345" y="919"/>
                </a:cubicBezTo>
                <a:cubicBezTo>
                  <a:pt x="2351" y="918"/>
                  <a:pt x="2357" y="921"/>
                  <a:pt x="2358" y="927"/>
                </a:cubicBezTo>
                <a:cubicBezTo>
                  <a:pt x="2359" y="931"/>
                  <a:pt x="2359" y="931"/>
                  <a:pt x="2359" y="931"/>
                </a:cubicBezTo>
                <a:cubicBezTo>
                  <a:pt x="2361" y="937"/>
                  <a:pt x="2357" y="943"/>
                  <a:pt x="2351" y="944"/>
                </a:cubicBezTo>
                <a:cubicBezTo>
                  <a:pt x="2350" y="944"/>
                  <a:pt x="2349" y="945"/>
                  <a:pt x="2348" y="945"/>
                </a:cubicBezTo>
                <a:close/>
                <a:moveTo>
                  <a:pt x="50" y="902"/>
                </a:moveTo>
                <a:cubicBezTo>
                  <a:pt x="50" y="902"/>
                  <a:pt x="49" y="902"/>
                  <a:pt x="48" y="901"/>
                </a:cubicBezTo>
                <a:cubicBezTo>
                  <a:pt x="42" y="900"/>
                  <a:pt x="38" y="894"/>
                  <a:pt x="40" y="888"/>
                </a:cubicBezTo>
                <a:cubicBezTo>
                  <a:pt x="41" y="884"/>
                  <a:pt x="41" y="884"/>
                  <a:pt x="41" y="884"/>
                </a:cubicBezTo>
                <a:cubicBezTo>
                  <a:pt x="42" y="878"/>
                  <a:pt x="48" y="875"/>
                  <a:pt x="54" y="876"/>
                </a:cubicBezTo>
                <a:cubicBezTo>
                  <a:pt x="60" y="878"/>
                  <a:pt x="64" y="884"/>
                  <a:pt x="62" y="890"/>
                </a:cubicBezTo>
                <a:cubicBezTo>
                  <a:pt x="61" y="893"/>
                  <a:pt x="61" y="893"/>
                  <a:pt x="61" y="893"/>
                </a:cubicBezTo>
                <a:cubicBezTo>
                  <a:pt x="60" y="898"/>
                  <a:pt x="55" y="902"/>
                  <a:pt x="50" y="902"/>
                </a:cubicBezTo>
                <a:close/>
                <a:moveTo>
                  <a:pt x="2333" y="884"/>
                </a:moveTo>
                <a:cubicBezTo>
                  <a:pt x="2328" y="884"/>
                  <a:pt x="2324" y="880"/>
                  <a:pt x="2322" y="875"/>
                </a:cubicBezTo>
                <a:cubicBezTo>
                  <a:pt x="2321" y="872"/>
                  <a:pt x="2321" y="872"/>
                  <a:pt x="2321" y="872"/>
                </a:cubicBezTo>
                <a:cubicBezTo>
                  <a:pt x="2320" y="866"/>
                  <a:pt x="2323" y="860"/>
                  <a:pt x="2329" y="858"/>
                </a:cubicBezTo>
                <a:cubicBezTo>
                  <a:pt x="2335" y="857"/>
                  <a:pt x="2341" y="860"/>
                  <a:pt x="2343" y="866"/>
                </a:cubicBezTo>
                <a:cubicBezTo>
                  <a:pt x="2344" y="870"/>
                  <a:pt x="2344" y="870"/>
                  <a:pt x="2344" y="870"/>
                </a:cubicBezTo>
                <a:cubicBezTo>
                  <a:pt x="2345" y="875"/>
                  <a:pt x="2342" y="882"/>
                  <a:pt x="2336" y="883"/>
                </a:cubicBezTo>
                <a:cubicBezTo>
                  <a:pt x="2335" y="883"/>
                  <a:pt x="2334" y="884"/>
                  <a:pt x="2333" y="884"/>
                </a:cubicBezTo>
                <a:close/>
                <a:moveTo>
                  <a:pt x="68" y="841"/>
                </a:moveTo>
                <a:cubicBezTo>
                  <a:pt x="67" y="841"/>
                  <a:pt x="66" y="841"/>
                  <a:pt x="65" y="841"/>
                </a:cubicBezTo>
                <a:cubicBezTo>
                  <a:pt x="59" y="839"/>
                  <a:pt x="56" y="833"/>
                  <a:pt x="58" y="827"/>
                </a:cubicBezTo>
                <a:cubicBezTo>
                  <a:pt x="59" y="823"/>
                  <a:pt x="59" y="823"/>
                  <a:pt x="59" y="823"/>
                </a:cubicBezTo>
                <a:cubicBezTo>
                  <a:pt x="61" y="817"/>
                  <a:pt x="67" y="814"/>
                  <a:pt x="73" y="816"/>
                </a:cubicBezTo>
                <a:cubicBezTo>
                  <a:pt x="79" y="818"/>
                  <a:pt x="82" y="824"/>
                  <a:pt x="80" y="830"/>
                </a:cubicBezTo>
                <a:cubicBezTo>
                  <a:pt x="79" y="834"/>
                  <a:pt x="79" y="834"/>
                  <a:pt x="79" y="834"/>
                </a:cubicBezTo>
                <a:cubicBezTo>
                  <a:pt x="77" y="838"/>
                  <a:pt x="73" y="841"/>
                  <a:pt x="68" y="841"/>
                </a:cubicBezTo>
                <a:close/>
                <a:moveTo>
                  <a:pt x="2314" y="824"/>
                </a:moveTo>
                <a:cubicBezTo>
                  <a:pt x="2310" y="824"/>
                  <a:pt x="2305" y="821"/>
                  <a:pt x="2304" y="816"/>
                </a:cubicBezTo>
                <a:cubicBezTo>
                  <a:pt x="2303" y="813"/>
                  <a:pt x="2303" y="813"/>
                  <a:pt x="2303" y="813"/>
                </a:cubicBezTo>
                <a:cubicBezTo>
                  <a:pt x="2301" y="807"/>
                  <a:pt x="2304" y="800"/>
                  <a:pt x="2309" y="798"/>
                </a:cubicBezTo>
                <a:cubicBezTo>
                  <a:pt x="2315" y="796"/>
                  <a:pt x="2322" y="800"/>
                  <a:pt x="2324" y="805"/>
                </a:cubicBezTo>
                <a:cubicBezTo>
                  <a:pt x="2325" y="809"/>
                  <a:pt x="2325" y="809"/>
                  <a:pt x="2325" y="809"/>
                </a:cubicBezTo>
                <a:cubicBezTo>
                  <a:pt x="2327" y="815"/>
                  <a:pt x="2324" y="821"/>
                  <a:pt x="2318" y="823"/>
                </a:cubicBezTo>
                <a:cubicBezTo>
                  <a:pt x="2317" y="823"/>
                  <a:pt x="2315" y="824"/>
                  <a:pt x="2314" y="824"/>
                </a:cubicBezTo>
                <a:close/>
                <a:moveTo>
                  <a:pt x="89" y="782"/>
                </a:moveTo>
                <a:cubicBezTo>
                  <a:pt x="88" y="782"/>
                  <a:pt x="86" y="782"/>
                  <a:pt x="85" y="781"/>
                </a:cubicBezTo>
                <a:cubicBezTo>
                  <a:pt x="79" y="779"/>
                  <a:pt x="77" y="773"/>
                  <a:pt x="79" y="767"/>
                </a:cubicBezTo>
                <a:cubicBezTo>
                  <a:pt x="80" y="763"/>
                  <a:pt x="80" y="763"/>
                  <a:pt x="80" y="763"/>
                </a:cubicBezTo>
                <a:cubicBezTo>
                  <a:pt x="82" y="758"/>
                  <a:pt x="89" y="755"/>
                  <a:pt x="94" y="757"/>
                </a:cubicBezTo>
                <a:cubicBezTo>
                  <a:pt x="100" y="759"/>
                  <a:pt x="103" y="766"/>
                  <a:pt x="101" y="771"/>
                </a:cubicBezTo>
                <a:cubicBezTo>
                  <a:pt x="100" y="775"/>
                  <a:pt x="100" y="775"/>
                  <a:pt x="100" y="775"/>
                </a:cubicBezTo>
                <a:cubicBezTo>
                  <a:pt x="98" y="779"/>
                  <a:pt x="94" y="782"/>
                  <a:pt x="89" y="782"/>
                </a:cubicBezTo>
                <a:close/>
                <a:moveTo>
                  <a:pt x="2292" y="765"/>
                </a:moveTo>
                <a:cubicBezTo>
                  <a:pt x="2288" y="765"/>
                  <a:pt x="2284" y="762"/>
                  <a:pt x="2282" y="758"/>
                </a:cubicBezTo>
                <a:cubicBezTo>
                  <a:pt x="2281" y="754"/>
                  <a:pt x="2281" y="754"/>
                  <a:pt x="2281" y="754"/>
                </a:cubicBezTo>
                <a:cubicBezTo>
                  <a:pt x="2278" y="749"/>
                  <a:pt x="2281" y="742"/>
                  <a:pt x="2287" y="740"/>
                </a:cubicBezTo>
                <a:cubicBezTo>
                  <a:pt x="2293" y="737"/>
                  <a:pt x="2299" y="740"/>
                  <a:pt x="2301" y="746"/>
                </a:cubicBezTo>
                <a:cubicBezTo>
                  <a:pt x="2303" y="749"/>
                  <a:pt x="2303" y="749"/>
                  <a:pt x="2303" y="749"/>
                </a:cubicBezTo>
                <a:cubicBezTo>
                  <a:pt x="2305" y="755"/>
                  <a:pt x="2302" y="762"/>
                  <a:pt x="2297" y="764"/>
                </a:cubicBezTo>
                <a:cubicBezTo>
                  <a:pt x="2295" y="764"/>
                  <a:pt x="2294" y="765"/>
                  <a:pt x="2292" y="765"/>
                </a:cubicBezTo>
                <a:close/>
                <a:moveTo>
                  <a:pt x="113" y="724"/>
                </a:moveTo>
                <a:cubicBezTo>
                  <a:pt x="112" y="724"/>
                  <a:pt x="110" y="723"/>
                  <a:pt x="109" y="723"/>
                </a:cubicBezTo>
                <a:cubicBezTo>
                  <a:pt x="103" y="720"/>
                  <a:pt x="101" y="714"/>
                  <a:pt x="103" y="708"/>
                </a:cubicBezTo>
                <a:cubicBezTo>
                  <a:pt x="105" y="705"/>
                  <a:pt x="105" y="705"/>
                  <a:pt x="105" y="705"/>
                </a:cubicBezTo>
                <a:cubicBezTo>
                  <a:pt x="107" y="699"/>
                  <a:pt x="114" y="697"/>
                  <a:pt x="119" y="699"/>
                </a:cubicBezTo>
                <a:cubicBezTo>
                  <a:pt x="125" y="702"/>
                  <a:pt x="127" y="708"/>
                  <a:pt x="125" y="714"/>
                </a:cubicBezTo>
                <a:cubicBezTo>
                  <a:pt x="123" y="717"/>
                  <a:pt x="123" y="717"/>
                  <a:pt x="123" y="717"/>
                </a:cubicBezTo>
                <a:cubicBezTo>
                  <a:pt x="122" y="721"/>
                  <a:pt x="118" y="724"/>
                  <a:pt x="113" y="724"/>
                </a:cubicBezTo>
                <a:close/>
                <a:moveTo>
                  <a:pt x="2267" y="707"/>
                </a:moveTo>
                <a:cubicBezTo>
                  <a:pt x="2263" y="707"/>
                  <a:pt x="2259" y="705"/>
                  <a:pt x="2257" y="701"/>
                </a:cubicBezTo>
                <a:cubicBezTo>
                  <a:pt x="2256" y="697"/>
                  <a:pt x="2256" y="697"/>
                  <a:pt x="2256" y="697"/>
                </a:cubicBezTo>
                <a:cubicBezTo>
                  <a:pt x="2253" y="692"/>
                  <a:pt x="2256" y="685"/>
                  <a:pt x="2261" y="683"/>
                </a:cubicBezTo>
                <a:cubicBezTo>
                  <a:pt x="2267" y="680"/>
                  <a:pt x="2273" y="682"/>
                  <a:pt x="2276" y="688"/>
                </a:cubicBezTo>
                <a:cubicBezTo>
                  <a:pt x="2278" y="691"/>
                  <a:pt x="2278" y="691"/>
                  <a:pt x="2278" y="691"/>
                </a:cubicBezTo>
                <a:cubicBezTo>
                  <a:pt x="2280" y="697"/>
                  <a:pt x="2278" y="703"/>
                  <a:pt x="2272" y="706"/>
                </a:cubicBezTo>
                <a:cubicBezTo>
                  <a:pt x="2271" y="707"/>
                  <a:pt x="2269" y="707"/>
                  <a:pt x="2267" y="707"/>
                </a:cubicBezTo>
                <a:close/>
                <a:moveTo>
                  <a:pt x="140" y="667"/>
                </a:moveTo>
                <a:cubicBezTo>
                  <a:pt x="139" y="667"/>
                  <a:pt x="137" y="667"/>
                  <a:pt x="135" y="666"/>
                </a:cubicBezTo>
                <a:cubicBezTo>
                  <a:pt x="130" y="663"/>
                  <a:pt x="128" y="656"/>
                  <a:pt x="131" y="651"/>
                </a:cubicBezTo>
                <a:cubicBezTo>
                  <a:pt x="132" y="647"/>
                  <a:pt x="132" y="647"/>
                  <a:pt x="132" y="647"/>
                </a:cubicBezTo>
                <a:cubicBezTo>
                  <a:pt x="135" y="642"/>
                  <a:pt x="142" y="640"/>
                  <a:pt x="147" y="643"/>
                </a:cubicBezTo>
                <a:cubicBezTo>
                  <a:pt x="153" y="645"/>
                  <a:pt x="155" y="652"/>
                  <a:pt x="152" y="658"/>
                </a:cubicBezTo>
                <a:cubicBezTo>
                  <a:pt x="150" y="661"/>
                  <a:pt x="150" y="661"/>
                  <a:pt x="150" y="661"/>
                </a:cubicBezTo>
                <a:cubicBezTo>
                  <a:pt x="148" y="665"/>
                  <a:pt x="144" y="667"/>
                  <a:pt x="140" y="667"/>
                </a:cubicBezTo>
                <a:close/>
                <a:moveTo>
                  <a:pt x="2240" y="651"/>
                </a:moveTo>
                <a:cubicBezTo>
                  <a:pt x="2236" y="651"/>
                  <a:pt x="2232" y="649"/>
                  <a:pt x="2230" y="645"/>
                </a:cubicBezTo>
                <a:cubicBezTo>
                  <a:pt x="2228" y="642"/>
                  <a:pt x="2228" y="642"/>
                  <a:pt x="2228" y="642"/>
                </a:cubicBezTo>
                <a:cubicBezTo>
                  <a:pt x="2225" y="636"/>
                  <a:pt x="2227" y="630"/>
                  <a:pt x="2233" y="627"/>
                </a:cubicBezTo>
                <a:cubicBezTo>
                  <a:pt x="2238" y="624"/>
                  <a:pt x="2245" y="626"/>
                  <a:pt x="2248" y="631"/>
                </a:cubicBezTo>
                <a:cubicBezTo>
                  <a:pt x="2249" y="635"/>
                  <a:pt x="2249" y="635"/>
                  <a:pt x="2249" y="635"/>
                </a:cubicBezTo>
                <a:cubicBezTo>
                  <a:pt x="2252" y="640"/>
                  <a:pt x="2250" y="647"/>
                  <a:pt x="2245" y="650"/>
                </a:cubicBezTo>
                <a:cubicBezTo>
                  <a:pt x="2243" y="650"/>
                  <a:pt x="2241" y="651"/>
                  <a:pt x="2240" y="651"/>
                </a:cubicBezTo>
                <a:close/>
                <a:moveTo>
                  <a:pt x="171" y="612"/>
                </a:moveTo>
                <a:cubicBezTo>
                  <a:pt x="169" y="612"/>
                  <a:pt x="167" y="611"/>
                  <a:pt x="165" y="610"/>
                </a:cubicBezTo>
                <a:cubicBezTo>
                  <a:pt x="160" y="607"/>
                  <a:pt x="158" y="600"/>
                  <a:pt x="161" y="595"/>
                </a:cubicBezTo>
                <a:cubicBezTo>
                  <a:pt x="163" y="592"/>
                  <a:pt x="163" y="592"/>
                  <a:pt x="163" y="592"/>
                </a:cubicBezTo>
                <a:cubicBezTo>
                  <a:pt x="166" y="586"/>
                  <a:pt x="173" y="585"/>
                  <a:pt x="178" y="588"/>
                </a:cubicBezTo>
                <a:cubicBezTo>
                  <a:pt x="183" y="591"/>
                  <a:pt x="185" y="598"/>
                  <a:pt x="182" y="603"/>
                </a:cubicBezTo>
                <a:cubicBezTo>
                  <a:pt x="180" y="606"/>
                  <a:pt x="180" y="606"/>
                  <a:pt x="180" y="606"/>
                </a:cubicBezTo>
                <a:cubicBezTo>
                  <a:pt x="178" y="610"/>
                  <a:pt x="174" y="612"/>
                  <a:pt x="171" y="612"/>
                </a:cubicBezTo>
                <a:close/>
                <a:moveTo>
                  <a:pt x="2209" y="596"/>
                </a:moveTo>
                <a:cubicBezTo>
                  <a:pt x="2205" y="596"/>
                  <a:pt x="2201" y="594"/>
                  <a:pt x="2199" y="591"/>
                </a:cubicBezTo>
                <a:cubicBezTo>
                  <a:pt x="2197" y="588"/>
                  <a:pt x="2197" y="588"/>
                  <a:pt x="2197" y="588"/>
                </a:cubicBezTo>
                <a:cubicBezTo>
                  <a:pt x="2194" y="582"/>
                  <a:pt x="2196" y="576"/>
                  <a:pt x="2201" y="572"/>
                </a:cubicBezTo>
                <a:cubicBezTo>
                  <a:pt x="2206" y="569"/>
                  <a:pt x="2213" y="571"/>
                  <a:pt x="2216" y="576"/>
                </a:cubicBezTo>
                <a:cubicBezTo>
                  <a:pt x="2218" y="579"/>
                  <a:pt x="2218" y="579"/>
                  <a:pt x="2218" y="579"/>
                </a:cubicBezTo>
                <a:cubicBezTo>
                  <a:pt x="2221" y="585"/>
                  <a:pt x="2220" y="592"/>
                  <a:pt x="2214" y="595"/>
                </a:cubicBezTo>
                <a:cubicBezTo>
                  <a:pt x="2212" y="596"/>
                  <a:pt x="2211" y="596"/>
                  <a:pt x="2209" y="596"/>
                </a:cubicBezTo>
                <a:close/>
                <a:moveTo>
                  <a:pt x="204" y="558"/>
                </a:moveTo>
                <a:cubicBezTo>
                  <a:pt x="202" y="558"/>
                  <a:pt x="199" y="558"/>
                  <a:pt x="198" y="556"/>
                </a:cubicBezTo>
                <a:cubicBezTo>
                  <a:pt x="192" y="553"/>
                  <a:pt x="191" y="546"/>
                  <a:pt x="194" y="541"/>
                </a:cubicBezTo>
                <a:cubicBezTo>
                  <a:pt x="196" y="538"/>
                  <a:pt x="196" y="538"/>
                  <a:pt x="196" y="538"/>
                </a:cubicBezTo>
                <a:cubicBezTo>
                  <a:pt x="200" y="533"/>
                  <a:pt x="207" y="531"/>
                  <a:pt x="212" y="535"/>
                </a:cubicBezTo>
                <a:cubicBezTo>
                  <a:pt x="217" y="538"/>
                  <a:pt x="218" y="545"/>
                  <a:pt x="215" y="550"/>
                </a:cubicBezTo>
                <a:cubicBezTo>
                  <a:pt x="213" y="553"/>
                  <a:pt x="213" y="553"/>
                  <a:pt x="213" y="553"/>
                </a:cubicBezTo>
                <a:cubicBezTo>
                  <a:pt x="211" y="556"/>
                  <a:pt x="207" y="558"/>
                  <a:pt x="204" y="558"/>
                </a:cubicBezTo>
                <a:close/>
                <a:moveTo>
                  <a:pt x="2175" y="543"/>
                </a:moveTo>
                <a:cubicBezTo>
                  <a:pt x="2171" y="543"/>
                  <a:pt x="2168" y="542"/>
                  <a:pt x="2166" y="538"/>
                </a:cubicBezTo>
                <a:cubicBezTo>
                  <a:pt x="2164" y="535"/>
                  <a:pt x="2164" y="535"/>
                  <a:pt x="2164" y="535"/>
                </a:cubicBezTo>
                <a:cubicBezTo>
                  <a:pt x="2160" y="530"/>
                  <a:pt x="2161" y="523"/>
                  <a:pt x="2167" y="520"/>
                </a:cubicBezTo>
                <a:cubicBezTo>
                  <a:pt x="2172" y="517"/>
                  <a:pt x="2178" y="518"/>
                  <a:pt x="2182" y="523"/>
                </a:cubicBezTo>
                <a:cubicBezTo>
                  <a:pt x="2184" y="526"/>
                  <a:pt x="2184" y="526"/>
                  <a:pt x="2184" y="526"/>
                </a:cubicBezTo>
                <a:cubicBezTo>
                  <a:pt x="2187" y="531"/>
                  <a:pt x="2186" y="538"/>
                  <a:pt x="2181" y="541"/>
                </a:cubicBezTo>
                <a:cubicBezTo>
                  <a:pt x="2179" y="543"/>
                  <a:pt x="2177" y="543"/>
                  <a:pt x="2175" y="543"/>
                </a:cubicBezTo>
                <a:close/>
                <a:moveTo>
                  <a:pt x="239" y="506"/>
                </a:moveTo>
                <a:cubicBezTo>
                  <a:pt x="237" y="506"/>
                  <a:pt x="235" y="506"/>
                  <a:pt x="233" y="504"/>
                </a:cubicBezTo>
                <a:cubicBezTo>
                  <a:pt x="228" y="501"/>
                  <a:pt x="227" y="494"/>
                  <a:pt x="231" y="489"/>
                </a:cubicBezTo>
                <a:cubicBezTo>
                  <a:pt x="233" y="486"/>
                  <a:pt x="233" y="486"/>
                  <a:pt x="233" y="486"/>
                </a:cubicBezTo>
                <a:cubicBezTo>
                  <a:pt x="236" y="481"/>
                  <a:pt x="243" y="480"/>
                  <a:pt x="248" y="483"/>
                </a:cubicBezTo>
                <a:cubicBezTo>
                  <a:pt x="253" y="487"/>
                  <a:pt x="254" y="494"/>
                  <a:pt x="251" y="499"/>
                </a:cubicBezTo>
                <a:cubicBezTo>
                  <a:pt x="248" y="502"/>
                  <a:pt x="248" y="502"/>
                  <a:pt x="248" y="502"/>
                </a:cubicBezTo>
                <a:cubicBezTo>
                  <a:pt x="246" y="505"/>
                  <a:pt x="243" y="506"/>
                  <a:pt x="239" y="506"/>
                </a:cubicBezTo>
                <a:close/>
                <a:moveTo>
                  <a:pt x="2138" y="492"/>
                </a:moveTo>
                <a:cubicBezTo>
                  <a:pt x="2135" y="492"/>
                  <a:pt x="2132" y="491"/>
                  <a:pt x="2129" y="488"/>
                </a:cubicBezTo>
                <a:cubicBezTo>
                  <a:pt x="2127" y="485"/>
                  <a:pt x="2127" y="485"/>
                  <a:pt x="2127" y="485"/>
                </a:cubicBezTo>
                <a:cubicBezTo>
                  <a:pt x="2123" y="480"/>
                  <a:pt x="2124" y="473"/>
                  <a:pt x="2129" y="469"/>
                </a:cubicBezTo>
                <a:cubicBezTo>
                  <a:pt x="2134" y="466"/>
                  <a:pt x="2141" y="467"/>
                  <a:pt x="2145" y="471"/>
                </a:cubicBezTo>
                <a:cubicBezTo>
                  <a:pt x="2147" y="474"/>
                  <a:pt x="2147" y="474"/>
                  <a:pt x="2147" y="474"/>
                </a:cubicBezTo>
                <a:cubicBezTo>
                  <a:pt x="2151" y="479"/>
                  <a:pt x="2150" y="486"/>
                  <a:pt x="2145" y="490"/>
                </a:cubicBezTo>
                <a:cubicBezTo>
                  <a:pt x="2143" y="491"/>
                  <a:pt x="2141" y="492"/>
                  <a:pt x="2138" y="492"/>
                </a:cubicBezTo>
                <a:close/>
                <a:moveTo>
                  <a:pt x="278" y="457"/>
                </a:moveTo>
                <a:cubicBezTo>
                  <a:pt x="276" y="457"/>
                  <a:pt x="273" y="456"/>
                  <a:pt x="271" y="454"/>
                </a:cubicBezTo>
                <a:cubicBezTo>
                  <a:pt x="266" y="450"/>
                  <a:pt x="266" y="443"/>
                  <a:pt x="269" y="439"/>
                </a:cubicBezTo>
                <a:cubicBezTo>
                  <a:pt x="272" y="436"/>
                  <a:pt x="272" y="436"/>
                  <a:pt x="272" y="436"/>
                </a:cubicBezTo>
                <a:cubicBezTo>
                  <a:pt x="276" y="431"/>
                  <a:pt x="283" y="430"/>
                  <a:pt x="287" y="434"/>
                </a:cubicBezTo>
                <a:cubicBezTo>
                  <a:pt x="292" y="438"/>
                  <a:pt x="293" y="445"/>
                  <a:pt x="289" y="450"/>
                </a:cubicBezTo>
                <a:cubicBezTo>
                  <a:pt x="287" y="453"/>
                  <a:pt x="287" y="453"/>
                  <a:pt x="287" y="453"/>
                </a:cubicBezTo>
                <a:cubicBezTo>
                  <a:pt x="284" y="455"/>
                  <a:pt x="281" y="457"/>
                  <a:pt x="278" y="457"/>
                </a:cubicBezTo>
                <a:close/>
                <a:moveTo>
                  <a:pt x="2099" y="443"/>
                </a:moveTo>
                <a:cubicBezTo>
                  <a:pt x="2096" y="443"/>
                  <a:pt x="2093" y="442"/>
                  <a:pt x="2091" y="439"/>
                </a:cubicBezTo>
                <a:cubicBezTo>
                  <a:pt x="2088" y="436"/>
                  <a:pt x="2088" y="436"/>
                  <a:pt x="2088" y="436"/>
                </a:cubicBezTo>
                <a:cubicBezTo>
                  <a:pt x="2084" y="432"/>
                  <a:pt x="2085" y="425"/>
                  <a:pt x="2089" y="421"/>
                </a:cubicBezTo>
                <a:cubicBezTo>
                  <a:pt x="2094" y="417"/>
                  <a:pt x="2101" y="417"/>
                  <a:pt x="2105" y="422"/>
                </a:cubicBezTo>
                <a:cubicBezTo>
                  <a:pt x="2108" y="425"/>
                  <a:pt x="2108" y="425"/>
                  <a:pt x="2108" y="425"/>
                </a:cubicBezTo>
                <a:cubicBezTo>
                  <a:pt x="2111" y="430"/>
                  <a:pt x="2111" y="437"/>
                  <a:pt x="2106" y="441"/>
                </a:cubicBezTo>
                <a:cubicBezTo>
                  <a:pt x="2104" y="442"/>
                  <a:pt x="2102" y="443"/>
                  <a:pt x="2099" y="443"/>
                </a:cubicBezTo>
                <a:close/>
                <a:moveTo>
                  <a:pt x="319" y="409"/>
                </a:moveTo>
                <a:cubicBezTo>
                  <a:pt x="316" y="409"/>
                  <a:pt x="314" y="408"/>
                  <a:pt x="312" y="406"/>
                </a:cubicBezTo>
                <a:cubicBezTo>
                  <a:pt x="307" y="402"/>
                  <a:pt x="307" y="395"/>
                  <a:pt x="311" y="391"/>
                </a:cubicBezTo>
                <a:cubicBezTo>
                  <a:pt x="313" y="388"/>
                  <a:pt x="313" y="388"/>
                  <a:pt x="313" y="388"/>
                </a:cubicBezTo>
                <a:cubicBezTo>
                  <a:pt x="318" y="383"/>
                  <a:pt x="325" y="383"/>
                  <a:pt x="329" y="387"/>
                </a:cubicBezTo>
                <a:cubicBezTo>
                  <a:pt x="334" y="391"/>
                  <a:pt x="334" y="398"/>
                  <a:pt x="330" y="403"/>
                </a:cubicBezTo>
                <a:cubicBezTo>
                  <a:pt x="327" y="405"/>
                  <a:pt x="327" y="405"/>
                  <a:pt x="327" y="405"/>
                </a:cubicBezTo>
                <a:cubicBezTo>
                  <a:pt x="325" y="408"/>
                  <a:pt x="322" y="409"/>
                  <a:pt x="319" y="409"/>
                </a:cubicBezTo>
                <a:close/>
                <a:moveTo>
                  <a:pt x="2057" y="396"/>
                </a:moveTo>
                <a:cubicBezTo>
                  <a:pt x="2054" y="396"/>
                  <a:pt x="2051" y="395"/>
                  <a:pt x="2049" y="393"/>
                </a:cubicBezTo>
                <a:cubicBezTo>
                  <a:pt x="2047" y="390"/>
                  <a:pt x="2047" y="390"/>
                  <a:pt x="2047" y="390"/>
                </a:cubicBezTo>
                <a:cubicBezTo>
                  <a:pt x="2042" y="386"/>
                  <a:pt x="2043" y="379"/>
                  <a:pt x="2047" y="374"/>
                </a:cubicBezTo>
                <a:cubicBezTo>
                  <a:pt x="2052" y="370"/>
                  <a:pt x="2059" y="370"/>
                  <a:pt x="2063" y="375"/>
                </a:cubicBezTo>
                <a:cubicBezTo>
                  <a:pt x="2065" y="378"/>
                  <a:pt x="2065" y="378"/>
                  <a:pt x="2065" y="378"/>
                </a:cubicBezTo>
                <a:cubicBezTo>
                  <a:pt x="2070" y="382"/>
                  <a:pt x="2069" y="389"/>
                  <a:pt x="2065" y="393"/>
                </a:cubicBezTo>
                <a:cubicBezTo>
                  <a:pt x="2063" y="395"/>
                  <a:pt x="2060" y="396"/>
                  <a:pt x="2057" y="396"/>
                </a:cubicBezTo>
                <a:close/>
                <a:moveTo>
                  <a:pt x="363" y="364"/>
                </a:moveTo>
                <a:cubicBezTo>
                  <a:pt x="360" y="364"/>
                  <a:pt x="357" y="363"/>
                  <a:pt x="355" y="360"/>
                </a:cubicBezTo>
                <a:cubicBezTo>
                  <a:pt x="350" y="356"/>
                  <a:pt x="350" y="349"/>
                  <a:pt x="355" y="345"/>
                </a:cubicBezTo>
                <a:cubicBezTo>
                  <a:pt x="357" y="342"/>
                  <a:pt x="357" y="342"/>
                  <a:pt x="357" y="342"/>
                </a:cubicBezTo>
                <a:cubicBezTo>
                  <a:pt x="362" y="338"/>
                  <a:pt x="369" y="338"/>
                  <a:pt x="373" y="342"/>
                </a:cubicBezTo>
                <a:cubicBezTo>
                  <a:pt x="377" y="347"/>
                  <a:pt x="377" y="354"/>
                  <a:pt x="373" y="358"/>
                </a:cubicBezTo>
                <a:cubicBezTo>
                  <a:pt x="370" y="361"/>
                  <a:pt x="370" y="361"/>
                  <a:pt x="370" y="361"/>
                </a:cubicBezTo>
                <a:cubicBezTo>
                  <a:pt x="368" y="363"/>
                  <a:pt x="365" y="364"/>
                  <a:pt x="363" y="364"/>
                </a:cubicBezTo>
                <a:close/>
                <a:moveTo>
                  <a:pt x="2013" y="351"/>
                </a:moveTo>
                <a:cubicBezTo>
                  <a:pt x="2010" y="351"/>
                  <a:pt x="2008" y="350"/>
                  <a:pt x="2005" y="348"/>
                </a:cubicBezTo>
                <a:cubicBezTo>
                  <a:pt x="2003" y="346"/>
                  <a:pt x="2003" y="346"/>
                  <a:pt x="2003" y="346"/>
                </a:cubicBezTo>
                <a:cubicBezTo>
                  <a:pt x="1998" y="342"/>
                  <a:pt x="1998" y="335"/>
                  <a:pt x="2002" y="330"/>
                </a:cubicBezTo>
                <a:cubicBezTo>
                  <a:pt x="2007" y="326"/>
                  <a:pt x="2014" y="326"/>
                  <a:pt x="2018" y="330"/>
                </a:cubicBezTo>
                <a:cubicBezTo>
                  <a:pt x="2021" y="332"/>
                  <a:pt x="2021" y="332"/>
                  <a:pt x="2021" y="332"/>
                </a:cubicBezTo>
                <a:cubicBezTo>
                  <a:pt x="2025" y="337"/>
                  <a:pt x="2025" y="344"/>
                  <a:pt x="2021" y="348"/>
                </a:cubicBezTo>
                <a:cubicBezTo>
                  <a:pt x="2019" y="350"/>
                  <a:pt x="2016" y="351"/>
                  <a:pt x="2013" y="351"/>
                </a:cubicBezTo>
                <a:close/>
                <a:moveTo>
                  <a:pt x="408" y="321"/>
                </a:moveTo>
                <a:cubicBezTo>
                  <a:pt x="405" y="321"/>
                  <a:pt x="402" y="319"/>
                  <a:pt x="400" y="317"/>
                </a:cubicBezTo>
                <a:cubicBezTo>
                  <a:pt x="396" y="312"/>
                  <a:pt x="397" y="305"/>
                  <a:pt x="401" y="301"/>
                </a:cubicBezTo>
                <a:cubicBezTo>
                  <a:pt x="404" y="299"/>
                  <a:pt x="404" y="299"/>
                  <a:pt x="404" y="299"/>
                </a:cubicBezTo>
                <a:cubicBezTo>
                  <a:pt x="409" y="295"/>
                  <a:pt x="416" y="295"/>
                  <a:pt x="420" y="300"/>
                </a:cubicBezTo>
                <a:cubicBezTo>
                  <a:pt x="424" y="304"/>
                  <a:pt x="423" y="311"/>
                  <a:pt x="419" y="316"/>
                </a:cubicBezTo>
                <a:cubicBezTo>
                  <a:pt x="416" y="318"/>
                  <a:pt x="416" y="318"/>
                  <a:pt x="416" y="318"/>
                </a:cubicBezTo>
                <a:cubicBezTo>
                  <a:pt x="414" y="320"/>
                  <a:pt x="411" y="321"/>
                  <a:pt x="408" y="321"/>
                </a:cubicBezTo>
                <a:close/>
                <a:moveTo>
                  <a:pt x="1967" y="309"/>
                </a:moveTo>
                <a:cubicBezTo>
                  <a:pt x="1964" y="309"/>
                  <a:pt x="1961" y="308"/>
                  <a:pt x="1959" y="306"/>
                </a:cubicBezTo>
                <a:cubicBezTo>
                  <a:pt x="1957" y="304"/>
                  <a:pt x="1957" y="304"/>
                  <a:pt x="1957" y="304"/>
                </a:cubicBezTo>
                <a:cubicBezTo>
                  <a:pt x="1952" y="300"/>
                  <a:pt x="1951" y="293"/>
                  <a:pt x="1955" y="288"/>
                </a:cubicBezTo>
                <a:cubicBezTo>
                  <a:pt x="1959" y="284"/>
                  <a:pt x="1966" y="283"/>
                  <a:pt x="1971" y="287"/>
                </a:cubicBezTo>
                <a:cubicBezTo>
                  <a:pt x="1974" y="290"/>
                  <a:pt x="1974" y="290"/>
                  <a:pt x="1974" y="290"/>
                </a:cubicBezTo>
                <a:cubicBezTo>
                  <a:pt x="1978" y="294"/>
                  <a:pt x="1979" y="301"/>
                  <a:pt x="1975" y="305"/>
                </a:cubicBezTo>
                <a:cubicBezTo>
                  <a:pt x="1973" y="308"/>
                  <a:pt x="1970" y="309"/>
                  <a:pt x="1967" y="309"/>
                </a:cubicBezTo>
                <a:close/>
                <a:moveTo>
                  <a:pt x="457" y="280"/>
                </a:moveTo>
                <a:cubicBezTo>
                  <a:pt x="453" y="280"/>
                  <a:pt x="450" y="279"/>
                  <a:pt x="448" y="276"/>
                </a:cubicBezTo>
                <a:cubicBezTo>
                  <a:pt x="444" y="271"/>
                  <a:pt x="445" y="264"/>
                  <a:pt x="450" y="260"/>
                </a:cubicBezTo>
                <a:cubicBezTo>
                  <a:pt x="453" y="258"/>
                  <a:pt x="453" y="258"/>
                  <a:pt x="453" y="258"/>
                </a:cubicBezTo>
                <a:cubicBezTo>
                  <a:pt x="457" y="254"/>
                  <a:pt x="464" y="255"/>
                  <a:pt x="468" y="260"/>
                </a:cubicBezTo>
                <a:cubicBezTo>
                  <a:pt x="472" y="265"/>
                  <a:pt x="471" y="272"/>
                  <a:pt x="466" y="276"/>
                </a:cubicBezTo>
                <a:cubicBezTo>
                  <a:pt x="463" y="278"/>
                  <a:pt x="463" y="278"/>
                  <a:pt x="463" y="278"/>
                </a:cubicBezTo>
                <a:cubicBezTo>
                  <a:pt x="461" y="279"/>
                  <a:pt x="459" y="280"/>
                  <a:pt x="457" y="280"/>
                </a:cubicBezTo>
                <a:close/>
                <a:moveTo>
                  <a:pt x="1918" y="269"/>
                </a:moveTo>
                <a:cubicBezTo>
                  <a:pt x="1916" y="269"/>
                  <a:pt x="1913" y="269"/>
                  <a:pt x="1911" y="267"/>
                </a:cubicBezTo>
                <a:cubicBezTo>
                  <a:pt x="1908" y="265"/>
                  <a:pt x="1908" y="265"/>
                  <a:pt x="1908" y="265"/>
                </a:cubicBezTo>
                <a:cubicBezTo>
                  <a:pt x="1903" y="261"/>
                  <a:pt x="1902" y="254"/>
                  <a:pt x="1906" y="249"/>
                </a:cubicBezTo>
                <a:cubicBezTo>
                  <a:pt x="1910" y="244"/>
                  <a:pt x="1917" y="243"/>
                  <a:pt x="1922" y="247"/>
                </a:cubicBezTo>
                <a:cubicBezTo>
                  <a:pt x="1925" y="249"/>
                  <a:pt x="1925" y="249"/>
                  <a:pt x="1925" y="249"/>
                </a:cubicBezTo>
                <a:cubicBezTo>
                  <a:pt x="1930" y="253"/>
                  <a:pt x="1930" y="260"/>
                  <a:pt x="1927" y="265"/>
                </a:cubicBezTo>
                <a:cubicBezTo>
                  <a:pt x="1924" y="268"/>
                  <a:pt x="1921" y="269"/>
                  <a:pt x="1918" y="269"/>
                </a:cubicBezTo>
                <a:close/>
                <a:moveTo>
                  <a:pt x="507" y="242"/>
                </a:moveTo>
                <a:cubicBezTo>
                  <a:pt x="503" y="242"/>
                  <a:pt x="500" y="241"/>
                  <a:pt x="498" y="238"/>
                </a:cubicBezTo>
                <a:cubicBezTo>
                  <a:pt x="494" y="233"/>
                  <a:pt x="495" y="226"/>
                  <a:pt x="500" y="222"/>
                </a:cubicBezTo>
                <a:cubicBezTo>
                  <a:pt x="503" y="220"/>
                  <a:pt x="503" y="220"/>
                  <a:pt x="503" y="220"/>
                </a:cubicBezTo>
                <a:cubicBezTo>
                  <a:pt x="508" y="217"/>
                  <a:pt x="515" y="218"/>
                  <a:pt x="519" y="223"/>
                </a:cubicBezTo>
                <a:cubicBezTo>
                  <a:pt x="522" y="228"/>
                  <a:pt x="521" y="235"/>
                  <a:pt x="516" y="238"/>
                </a:cubicBezTo>
                <a:cubicBezTo>
                  <a:pt x="513" y="240"/>
                  <a:pt x="513" y="240"/>
                  <a:pt x="513" y="240"/>
                </a:cubicBezTo>
                <a:cubicBezTo>
                  <a:pt x="511" y="242"/>
                  <a:pt x="509" y="242"/>
                  <a:pt x="507" y="242"/>
                </a:cubicBezTo>
                <a:close/>
                <a:moveTo>
                  <a:pt x="1867" y="232"/>
                </a:moveTo>
                <a:cubicBezTo>
                  <a:pt x="1865" y="232"/>
                  <a:pt x="1863" y="231"/>
                  <a:pt x="1861" y="230"/>
                </a:cubicBezTo>
                <a:cubicBezTo>
                  <a:pt x="1858" y="228"/>
                  <a:pt x="1858" y="228"/>
                  <a:pt x="1858" y="228"/>
                </a:cubicBezTo>
                <a:cubicBezTo>
                  <a:pt x="1853" y="225"/>
                  <a:pt x="1851" y="218"/>
                  <a:pt x="1855" y="213"/>
                </a:cubicBezTo>
                <a:cubicBezTo>
                  <a:pt x="1858" y="208"/>
                  <a:pt x="1865" y="206"/>
                  <a:pt x="1870" y="210"/>
                </a:cubicBezTo>
                <a:cubicBezTo>
                  <a:pt x="1874" y="212"/>
                  <a:pt x="1874" y="212"/>
                  <a:pt x="1874" y="212"/>
                </a:cubicBezTo>
                <a:cubicBezTo>
                  <a:pt x="1879" y="215"/>
                  <a:pt x="1880" y="222"/>
                  <a:pt x="1876" y="227"/>
                </a:cubicBezTo>
                <a:cubicBezTo>
                  <a:pt x="1874" y="230"/>
                  <a:pt x="1871" y="232"/>
                  <a:pt x="1867" y="232"/>
                </a:cubicBezTo>
                <a:close/>
                <a:moveTo>
                  <a:pt x="559" y="207"/>
                </a:moveTo>
                <a:cubicBezTo>
                  <a:pt x="555" y="207"/>
                  <a:pt x="551" y="205"/>
                  <a:pt x="549" y="202"/>
                </a:cubicBezTo>
                <a:cubicBezTo>
                  <a:pt x="546" y="197"/>
                  <a:pt x="548" y="190"/>
                  <a:pt x="553" y="187"/>
                </a:cubicBezTo>
                <a:cubicBezTo>
                  <a:pt x="556" y="185"/>
                  <a:pt x="556" y="185"/>
                  <a:pt x="556" y="185"/>
                </a:cubicBezTo>
                <a:cubicBezTo>
                  <a:pt x="561" y="181"/>
                  <a:pt x="568" y="183"/>
                  <a:pt x="571" y="188"/>
                </a:cubicBezTo>
                <a:cubicBezTo>
                  <a:pt x="574" y="193"/>
                  <a:pt x="573" y="200"/>
                  <a:pt x="568" y="203"/>
                </a:cubicBezTo>
                <a:cubicBezTo>
                  <a:pt x="565" y="205"/>
                  <a:pt x="565" y="205"/>
                  <a:pt x="565" y="205"/>
                </a:cubicBezTo>
                <a:cubicBezTo>
                  <a:pt x="563" y="207"/>
                  <a:pt x="561" y="207"/>
                  <a:pt x="559" y="207"/>
                </a:cubicBezTo>
                <a:close/>
                <a:moveTo>
                  <a:pt x="1815" y="198"/>
                </a:moveTo>
                <a:cubicBezTo>
                  <a:pt x="1813" y="198"/>
                  <a:pt x="1811" y="197"/>
                  <a:pt x="1809" y="196"/>
                </a:cubicBezTo>
                <a:cubicBezTo>
                  <a:pt x="1806" y="194"/>
                  <a:pt x="1806" y="194"/>
                  <a:pt x="1806" y="194"/>
                </a:cubicBezTo>
                <a:cubicBezTo>
                  <a:pt x="1800" y="191"/>
                  <a:pt x="1799" y="184"/>
                  <a:pt x="1802" y="179"/>
                </a:cubicBezTo>
                <a:cubicBezTo>
                  <a:pt x="1805" y="174"/>
                  <a:pt x="1812" y="172"/>
                  <a:pt x="1817" y="175"/>
                </a:cubicBezTo>
                <a:cubicBezTo>
                  <a:pt x="1820" y="177"/>
                  <a:pt x="1820" y="177"/>
                  <a:pt x="1820" y="177"/>
                </a:cubicBezTo>
                <a:cubicBezTo>
                  <a:pt x="1826" y="180"/>
                  <a:pt x="1827" y="187"/>
                  <a:pt x="1824" y="192"/>
                </a:cubicBezTo>
                <a:cubicBezTo>
                  <a:pt x="1822" y="196"/>
                  <a:pt x="1818" y="198"/>
                  <a:pt x="1815" y="198"/>
                </a:cubicBezTo>
                <a:close/>
                <a:moveTo>
                  <a:pt x="612" y="175"/>
                </a:moveTo>
                <a:cubicBezTo>
                  <a:pt x="609" y="175"/>
                  <a:pt x="605" y="173"/>
                  <a:pt x="603" y="169"/>
                </a:cubicBezTo>
                <a:cubicBezTo>
                  <a:pt x="600" y="164"/>
                  <a:pt x="602" y="157"/>
                  <a:pt x="607" y="154"/>
                </a:cubicBezTo>
                <a:cubicBezTo>
                  <a:pt x="610" y="152"/>
                  <a:pt x="610" y="152"/>
                  <a:pt x="610" y="152"/>
                </a:cubicBezTo>
                <a:cubicBezTo>
                  <a:pt x="616" y="149"/>
                  <a:pt x="622" y="151"/>
                  <a:pt x="625" y="156"/>
                </a:cubicBezTo>
                <a:cubicBezTo>
                  <a:pt x="628" y="162"/>
                  <a:pt x="626" y="169"/>
                  <a:pt x="621" y="172"/>
                </a:cubicBezTo>
                <a:cubicBezTo>
                  <a:pt x="618" y="173"/>
                  <a:pt x="618" y="173"/>
                  <a:pt x="618" y="173"/>
                </a:cubicBezTo>
                <a:cubicBezTo>
                  <a:pt x="616" y="174"/>
                  <a:pt x="614" y="175"/>
                  <a:pt x="612" y="175"/>
                </a:cubicBezTo>
                <a:close/>
                <a:moveTo>
                  <a:pt x="1760" y="166"/>
                </a:moveTo>
                <a:cubicBezTo>
                  <a:pt x="1758" y="166"/>
                  <a:pt x="1756" y="166"/>
                  <a:pt x="1755" y="165"/>
                </a:cubicBezTo>
                <a:cubicBezTo>
                  <a:pt x="1752" y="163"/>
                  <a:pt x="1752" y="163"/>
                  <a:pt x="1752" y="163"/>
                </a:cubicBezTo>
                <a:cubicBezTo>
                  <a:pt x="1746" y="160"/>
                  <a:pt x="1744" y="153"/>
                  <a:pt x="1747" y="148"/>
                </a:cubicBezTo>
                <a:cubicBezTo>
                  <a:pt x="1750" y="143"/>
                  <a:pt x="1757" y="141"/>
                  <a:pt x="1762" y="143"/>
                </a:cubicBezTo>
                <a:cubicBezTo>
                  <a:pt x="1765" y="145"/>
                  <a:pt x="1765" y="145"/>
                  <a:pt x="1765" y="145"/>
                </a:cubicBezTo>
                <a:cubicBezTo>
                  <a:pt x="1771" y="148"/>
                  <a:pt x="1773" y="155"/>
                  <a:pt x="1770" y="160"/>
                </a:cubicBezTo>
                <a:cubicBezTo>
                  <a:pt x="1768" y="164"/>
                  <a:pt x="1764" y="166"/>
                  <a:pt x="1760" y="166"/>
                </a:cubicBezTo>
                <a:close/>
                <a:moveTo>
                  <a:pt x="668" y="145"/>
                </a:moveTo>
                <a:cubicBezTo>
                  <a:pt x="664" y="145"/>
                  <a:pt x="660" y="143"/>
                  <a:pt x="658" y="139"/>
                </a:cubicBezTo>
                <a:cubicBezTo>
                  <a:pt x="655" y="134"/>
                  <a:pt x="657" y="127"/>
                  <a:pt x="663" y="124"/>
                </a:cubicBezTo>
                <a:cubicBezTo>
                  <a:pt x="666" y="123"/>
                  <a:pt x="666" y="123"/>
                  <a:pt x="666" y="123"/>
                </a:cubicBezTo>
                <a:cubicBezTo>
                  <a:pt x="672" y="120"/>
                  <a:pt x="678" y="122"/>
                  <a:pt x="681" y="128"/>
                </a:cubicBezTo>
                <a:cubicBezTo>
                  <a:pt x="684" y="133"/>
                  <a:pt x="682" y="140"/>
                  <a:pt x="676" y="143"/>
                </a:cubicBezTo>
                <a:cubicBezTo>
                  <a:pt x="673" y="144"/>
                  <a:pt x="673" y="144"/>
                  <a:pt x="673" y="144"/>
                </a:cubicBezTo>
                <a:cubicBezTo>
                  <a:pt x="671" y="145"/>
                  <a:pt x="670" y="145"/>
                  <a:pt x="668" y="145"/>
                </a:cubicBezTo>
                <a:close/>
                <a:moveTo>
                  <a:pt x="1704" y="137"/>
                </a:moveTo>
                <a:cubicBezTo>
                  <a:pt x="1702" y="137"/>
                  <a:pt x="1701" y="137"/>
                  <a:pt x="1699" y="136"/>
                </a:cubicBezTo>
                <a:cubicBezTo>
                  <a:pt x="1696" y="135"/>
                  <a:pt x="1696" y="135"/>
                  <a:pt x="1696" y="135"/>
                </a:cubicBezTo>
                <a:cubicBezTo>
                  <a:pt x="1690" y="132"/>
                  <a:pt x="1688" y="125"/>
                  <a:pt x="1691" y="120"/>
                </a:cubicBezTo>
                <a:cubicBezTo>
                  <a:pt x="1693" y="114"/>
                  <a:pt x="1700" y="112"/>
                  <a:pt x="1705" y="115"/>
                </a:cubicBezTo>
                <a:cubicBezTo>
                  <a:pt x="1709" y="116"/>
                  <a:pt x="1709" y="116"/>
                  <a:pt x="1709" y="116"/>
                </a:cubicBezTo>
                <a:cubicBezTo>
                  <a:pt x="1714" y="119"/>
                  <a:pt x="1717" y="126"/>
                  <a:pt x="1714" y="131"/>
                </a:cubicBezTo>
                <a:cubicBezTo>
                  <a:pt x="1712" y="135"/>
                  <a:pt x="1708" y="137"/>
                  <a:pt x="1704" y="137"/>
                </a:cubicBezTo>
                <a:close/>
                <a:moveTo>
                  <a:pt x="725" y="119"/>
                </a:moveTo>
                <a:cubicBezTo>
                  <a:pt x="721" y="119"/>
                  <a:pt x="716" y="116"/>
                  <a:pt x="715" y="112"/>
                </a:cubicBezTo>
                <a:cubicBezTo>
                  <a:pt x="712" y="107"/>
                  <a:pt x="715" y="100"/>
                  <a:pt x="720" y="98"/>
                </a:cubicBezTo>
                <a:cubicBezTo>
                  <a:pt x="724" y="96"/>
                  <a:pt x="724" y="96"/>
                  <a:pt x="724" y="96"/>
                </a:cubicBezTo>
                <a:cubicBezTo>
                  <a:pt x="729" y="94"/>
                  <a:pt x="736" y="96"/>
                  <a:pt x="738" y="102"/>
                </a:cubicBezTo>
                <a:cubicBezTo>
                  <a:pt x="741" y="108"/>
                  <a:pt x="738" y="114"/>
                  <a:pt x="733" y="117"/>
                </a:cubicBezTo>
                <a:cubicBezTo>
                  <a:pt x="729" y="118"/>
                  <a:pt x="729" y="118"/>
                  <a:pt x="729" y="118"/>
                </a:cubicBezTo>
                <a:cubicBezTo>
                  <a:pt x="728" y="119"/>
                  <a:pt x="726" y="119"/>
                  <a:pt x="725" y="119"/>
                </a:cubicBezTo>
                <a:close/>
                <a:moveTo>
                  <a:pt x="1647" y="112"/>
                </a:moveTo>
                <a:cubicBezTo>
                  <a:pt x="1645" y="112"/>
                  <a:pt x="1644" y="111"/>
                  <a:pt x="1642" y="111"/>
                </a:cubicBezTo>
                <a:cubicBezTo>
                  <a:pt x="1639" y="109"/>
                  <a:pt x="1639" y="109"/>
                  <a:pt x="1639" y="109"/>
                </a:cubicBezTo>
                <a:cubicBezTo>
                  <a:pt x="1633" y="107"/>
                  <a:pt x="1630" y="101"/>
                  <a:pt x="1633" y="95"/>
                </a:cubicBezTo>
                <a:cubicBezTo>
                  <a:pt x="1635" y="89"/>
                  <a:pt x="1642" y="87"/>
                  <a:pt x="1647" y="89"/>
                </a:cubicBezTo>
                <a:cubicBezTo>
                  <a:pt x="1651" y="90"/>
                  <a:pt x="1651" y="90"/>
                  <a:pt x="1651" y="90"/>
                </a:cubicBezTo>
                <a:cubicBezTo>
                  <a:pt x="1656" y="93"/>
                  <a:pt x="1659" y="99"/>
                  <a:pt x="1657" y="105"/>
                </a:cubicBezTo>
                <a:cubicBezTo>
                  <a:pt x="1655" y="109"/>
                  <a:pt x="1651" y="112"/>
                  <a:pt x="1647" y="112"/>
                </a:cubicBezTo>
                <a:close/>
                <a:moveTo>
                  <a:pt x="783" y="96"/>
                </a:moveTo>
                <a:cubicBezTo>
                  <a:pt x="778" y="96"/>
                  <a:pt x="774" y="93"/>
                  <a:pt x="773" y="88"/>
                </a:cubicBezTo>
                <a:cubicBezTo>
                  <a:pt x="770" y="83"/>
                  <a:pt x="773" y="76"/>
                  <a:pt x="779" y="74"/>
                </a:cubicBezTo>
                <a:cubicBezTo>
                  <a:pt x="783" y="73"/>
                  <a:pt x="783" y="73"/>
                  <a:pt x="783" y="73"/>
                </a:cubicBezTo>
                <a:cubicBezTo>
                  <a:pt x="788" y="71"/>
                  <a:pt x="795" y="74"/>
                  <a:pt x="797" y="79"/>
                </a:cubicBezTo>
                <a:cubicBezTo>
                  <a:pt x="799" y="85"/>
                  <a:pt x="796" y="91"/>
                  <a:pt x="790" y="94"/>
                </a:cubicBezTo>
                <a:cubicBezTo>
                  <a:pt x="787" y="95"/>
                  <a:pt x="787" y="95"/>
                  <a:pt x="787" y="95"/>
                </a:cubicBezTo>
                <a:cubicBezTo>
                  <a:pt x="786" y="95"/>
                  <a:pt x="784" y="96"/>
                  <a:pt x="783" y="96"/>
                </a:cubicBezTo>
                <a:close/>
                <a:moveTo>
                  <a:pt x="1588" y="89"/>
                </a:moveTo>
                <a:cubicBezTo>
                  <a:pt x="1586" y="89"/>
                  <a:pt x="1585" y="89"/>
                  <a:pt x="1584" y="89"/>
                </a:cubicBezTo>
                <a:cubicBezTo>
                  <a:pt x="1581" y="87"/>
                  <a:pt x="1581" y="87"/>
                  <a:pt x="1581" y="87"/>
                </a:cubicBezTo>
                <a:cubicBezTo>
                  <a:pt x="1575" y="85"/>
                  <a:pt x="1572" y="79"/>
                  <a:pt x="1574" y="73"/>
                </a:cubicBezTo>
                <a:cubicBezTo>
                  <a:pt x="1576" y="67"/>
                  <a:pt x="1582" y="64"/>
                  <a:pt x="1588" y="66"/>
                </a:cubicBezTo>
                <a:cubicBezTo>
                  <a:pt x="1591" y="68"/>
                  <a:pt x="1591" y="68"/>
                  <a:pt x="1591" y="68"/>
                </a:cubicBezTo>
                <a:cubicBezTo>
                  <a:pt x="1597" y="70"/>
                  <a:pt x="1600" y="76"/>
                  <a:pt x="1598" y="82"/>
                </a:cubicBezTo>
                <a:cubicBezTo>
                  <a:pt x="1597" y="86"/>
                  <a:pt x="1592" y="89"/>
                  <a:pt x="1588" y="89"/>
                </a:cubicBezTo>
                <a:close/>
                <a:moveTo>
                  <a:pt x="843" y="75"/>
                </a:moveTo>
                <a:cubicBezTo>
                  <a:pt x="838" y="75"/>
                  <a:pt x="833" y="72"/>
                  <a:pt x="832" y="68"/>
                </a:cubicBezTo>
                <a:cubicBezTo>
                  <a:pt x="830" y="62"/>
                  <a:pt x="833" y="55"/>
                  <a:pt x="839" y="54"/>
                </a:cubicBezTo>
                <a:cubicBezTo>
                  <a:pt x="843" y="53"/>
                  <a:pt x="843" y="53"/>
                  <a:pt x="843" y="53"/>
                </a:cubicBezTo>
                <a:cubicBezTo>
                  <a:pt x="849" y="51"/>
                  <a:pt x="855" y="54"/>
                  <a:pt x="857" y="60"/>
                </a:cubicBezTo>
                <a:cubicBezTo>
                  <a:pt x="858" y="66"/>
                  <a:pt x="855" y="72"/>
                  <a:pt x="849" y="74"/>
                </a:cubicBezTo>
                <a:cubicBezTo>
                  <a:pt x="846" y="75"/>
                  <a:pt x="846" y="75"/>
                  <a:pt x="846" y="75"/>
                </a:cubicBezTo>
                <a:cubicBezTo>
                  <a:pt x="845" y="75"/>
                  <a:pt x="844" y="75"/>
                  <a:pt x="843" y="75"/>
                </a:cubicBezTo>
                <a:close/>
                <a:moveTo>
                  <a:pt x="1528" y="70"/>
                </a:moveTo>
                <a:cubicBezTo>
                  <a:pt x="1527" y="70"/>
                  <a:pt x="1526" y="70"/>
                  <a:pt x="1525" y="69"/>
                </a:cubicBezTo>
                <a:cubicBezTo>
                  <a:pt x="1521" y="68"/>
                  <a:pt x="1521" y="68"/>
                  <a:pt x="1521" y="68"/>
                </a:cubicBezTo>
                <a:cubicBezTo>
                  <a:pt x="1515" y="67"/>
                  <a:pt x="1512" y="61"/>
                  <a:pt x="1514" y="55"/>
                </a:cubicBezTo>
                <a:cubicBezTo>
                  <a:pt x="1515" y="49"/>
                  <a:pt x="1522" y="45"/>
                  <a:pt x="1527" y="47"/>
                </a:cubicBezTo>
                <a:cubicBezTo>
                  <a:pt x="1531" y="48"/>
                  <a:pt x="1531" y="48"/>
                  <a:pt x="1531" y="48"/>
                </a:cubicBezTo>
                <a:cubicBezTo>
                  <a:pt x="1537" y="50"/>
                  <a:pt x="1540" y="56"/>
                  <a:pt x="1538" y="62"/>
                </a:cubicBezTo>
                <a:cubicBezTo>
                  <a:pt x="1537" y="67"/>
                  <a:pt x="1533" y="70"/>
                  <a:pt x="1528" y="70"/>
                </a:cubicBezTo>
                <a:close/>
                <a:moveTo>
                  <a:pt x="903" y="58"/>
                </a:moveTo>
                <a:cubicBezTo>
                  <a:pt x="898" y="58"/>
                  <a:pt x="894" y="55"/>
                  <a:pt x="892" y="50"/>
                </a:cubicBezTo>
                <a:cubicBezTo>
                  <a:pt x="891" y="44"/>
                  <a:pt x="894" y="38"/>
                  <a:pt x="900" y="36"/>
                </a:cubicBezTo>
                <a:cubicBezTo>
                  <a:pt x="904" y="36"/>
                  <a:pt x="904" y="36"/>
                  <a:pt x="904" y="36"/>
                </a:cubicBezTo>
                <a:cubicBezTo>
                  <a:pt x="910" y="34"/>
                  <a:pt x="916" y="38"/>
                  <a:pt x="917" y="44"/>
                </a:cubicBezTo>
                <a:cubicBezTo>
                  <a:pt x="919" y="50"/>
                  <a:pt x="915" y="56"/>
                  <a:pt x="909" y="57"/>
                </a:cubicBezTo>
                <a:cubicBezTo>
                  <a:pt x="906" y="58"/>
                  <a:pt x="906" y="58"/>
                  <a:pt x="906" y="58"/>
                </a:cubicBezTo>
                <a:cubicBezTo>
                  <a:pt x="905" y="58"/>
                  <a:pt x="904" y="58"/>
                  <a:pt x="903" y="58"/>
                </a:cubicBezTo>
                <a:close/>
                <a:moveTo>
                  <a:pt x="1467" y="54"/>
                </a:moveTo>
                <a:cubicBezTo>
                  <a:pt x="1466" y="54"/>
                  <a:pt x="1465" y="54"/>
                  <a:pt x="1465" y="54"/>
                </a:cubicBezTo>
                <a:cubicBezTo>
                  <a:pt x="1461" y="53"/>
                  <a:pt x="1461" y="53"/>
                  <a:pt x="1461" y="53"/>
                </a:cubicBezTo>
                <a:cubicBezTo>
                  <a:pt x="1455" y="51"/>
                  <a:pt x="1451" y="45"/>
                  <a:pt x="1453" y="39"/>
                </a:cubicBezTo>
                <a:cubicBezTo>
                  <a:pt x="1454" y="33"/>
                  <a:pt x="1460" y="30"/>
                  <a:pt x="1466" y="31"/>
                </a:cubicBezTo>
                <a:cubicBezTo>
                  <a:pt x="1470" y="32"/>
                  <a:pt x="1470" y="32"/>
                  <a:pt x="1470" y="32"/>
                </a:cubicBezTo>
                <a:cubicBezTo>
                  <a:pt x="1476" y="33"/>
                  <a:pt x="1479" y="39"/>
                  <a:pt x="1478" y="45"/>
                </a:cubicBezTo>
                <a:cubicBezTo>
                  <a:pt x="1477" y="50"/>
                  <a:pt x="1472" y="54"/>
                  <a:pt x="1467" y="54"/>
                </a:cubicBezTo>
                <a:close/>
                <a:moveTo>
                  <a:pt x="964" y="44"/>
                </a:moveTo>
                <a:cubicBezTo>
                  <a:pt x="959" y="44"/>
                  <a:pt x="954" y="41"/>
                  <a:pt x="953" y="36"/>
                </a:cubicBezTo>
                <a:cubicBezTo>
                  <a:pt x="952" y="29"/>
                  <a:pt x="956" y="24"/>
                  <a:pt x="962" y="22"/>
                </a:cubicBezTo>
                <a:cubicBezTo>
                  <a:pt x="966" y="22"/>
                  <a:pt x="966" y="22"/>
                  <a:pt x="966" y="22"/>
                </a:cubicBezTo>
                <a:cubicBezTo>
                  <a:pt x="972" y="21"/>
                  <a:pt x="978" y="25"/>
                  <a:pt x="979" y="31"/>
                </a:cubicBezTo>
                <a:cubicBezTo>
                  <a:pt x="980" y="37"/>
                  <a:pt x="976" y="42"/>
                  <a:pt x="970" y="44"/>
                </a:cubicBezTo>
                <a:cubicBezTo>
                  <a:pt x="966" y="44"/>
                  <a:pt x="966" y="44"/>
                  <a:pt x="966" y="44"/>
                </a:cubicBezTo>
                <a:cubicBezTo>
                  <a:pt x="966" y="44"/>
                  <a:pt x="965" y="44"/>
                  <a:pt x="964" y="44"/>
                </a:cubicBezTo>
                <a:close/>
                <a:moveTo>
                  <a:pt x="1406" y="41"/>
                </a:moveTo>
                <a:cubicBezTo>
                  <a:pt x="1405" y="41"/>
                  <a:pt x="1404" y="41"/>
                  <a:pt x="1404" y="41"/>
                </a:cubicBezTo>
                <a:cubicBezTo>
                  <a:pt x="1400" y="40"/>
                  <a:pt x="1400" y="40"/>
                  <a:pt x="1400" y="40"/>
                </a:cubicBezTo>
                <a:cubicBezTo>
                  <a:pt x="1394" y="39"/>
                  <a:pt x="1390" y="33"/>
                  <a:pt x="1391" y="27"/>
                </a:cubicBezTo>
                <a:cubicBezTo>
                  <a:pt x="1392" y="21"/>
                  <a:pt x="1398" y="17"/>
                  <a:pt x="1404" y="18"/>
                </a:cubicBezTo>
                <a:cubicBezTo>
                  <a:pt x="1408" y="19"/>
                  <a:pt x="1408" y="19"/>
                  <a:pt x="1408" y="19"/>
                </a:cubicBezTo>
                <a:cubicBezTo>
                  <a:pt x="1414" y="20"/>
                  <a:pt x="1418" y="26"/>
                  <a:pt x="1416" y="32"/>
                </a:cubicBezTo>
                <a:cubicBezTo>
                  <a:pt x="1415" y="37"/>
                  <a:pt x="1411" y="41"/>
                  <a:pt x="1406" y="41"/>
                </a:cubicBezTo>
                <a:close/>
                <a:moveTo>
                  <a:pt x="1026" y="34"/>
                </a:moveTo>
                <a:cubicBezTo>
                  <a:pt x="1021" y="34"/>
                  <a:pt x="1016" y="30"/>
                  <a:pt x="1015" y="24"/>
                </a:cubicBezTo>
                <a:cubicBezTo>
                  <a:pt x="1014" y="18"/>
                  <a:pt x="1019" y="13"/>
                  <a:pt x="1025" y="12"/>
                </a:cubicBezTo>
                <a:cubicBezTo>
                  <a:pt x="1028" y="11"/>
                  <a:pt x="1028" y="11"/>
                  <a:pt x="1028" y="11"/>
                </a:cubicBezTo>
                <a:cubicBezTo>
                  <a:pt x="1034" y="11"/>
                  <a:pt x="1040" y="15"/>
                  <a:pt x="1041" y="21"/>
                </a:cubicBezTo>
                <a:cubicBezTo>
                  <a:pt x="1042" y="27"/>
                  <a:pt x="1038" y="33"/>
                  <a:pt x="1031" y="33"/>
                </a:cubicBezTo>
                <a:cubicBezTo>
                  <a:pt x="1028" y="34"/>
                  <a:pt x="1028" y="34"/>
                  <a:pt x="1028" y="34"/>
                </a:cubicBezTo>
                <a:cubicBezTo>
                  <a:pt x="1027" y="34"/>
                  <a:pt x="1027" y="34"/>
                  <a:pt x="1026" y="34"/>
                </a:cubicBezTo>
                <a:close/>
                <a:moveTo>
                  <a:pt x="1343" y="31"/>
                </a:moveTo>
                <a:cubicBezTo>
                  <a:pt x="1343" y="31"/>
                  <a:pt x="1342" y="31"/>
                  <a:pt x="1342" y="31"/>
                </a:cubicBezTo>
                <a:cubicBezTo>
                  <a:pt x="1338" y="31"/>
                  <a:pt x="1338" y="31"/>
                  <a:pt x="1338" y="31"/>
                </a:cubicBezTo>
                <a:cubicBezTo>
                  <a:pt x="1332" y="30"/>
                  <a:pt x="1328" y="25"/>
                  <a:pt x="1329" y="19"/>
                </a:cubicBezTo>
                <a:cubicBezTo>
                  <a:pt x="1329" y="13"/>
                  <a:pt x="1335" y="8"/>
                  <a:pt x="1341" y="9"/>
                </a:cubicBezTo>
                <a:cubicBezTo>
                  <a:pt x="1345" y="9"/>
                  <a:pt x="1345" y="9"/>
                  <a:pt x="1345" y="9"/>
                </a:cubicBezTo>
                <a:cubicBezTo>
                  <a:pt x="1351" y="10"/>
                  <a:pt x="1355" y="16"/>
                  <a:pt x="1354" y="22"/>
                </a:cubicBezTo>
                <a:cubicBezTo>
                  <a:pt x="1354" y="27"/>
                  <a:pt x="1349" y="31"/>
                  <a:pt x="1343" y="31"/>
                </a:cubicBezTo>
                <a:close/>
                <a:moveTo>
                  <a:pt x="1089" y="27"/>
                </a:moveTo>
                <a:cubicBezTo>
                  <a:pt x="1083" y="27"/>
                  <a:pt x="1078" y="22"/>
                  <a:pt x="1078" y="17"/>
                </a:cubicBezTo>
                <a:cubicBezTo>
                  <a:pt x="1077" y="11"/>
                  <a:pt x="1082" y="5"/>
                  <a:pt x="1088" y="5"/>
                </a:cubicBezTo>
                <a:cubicBezTo>
                  <a:pt x="1092" y="4"/>
                  <a:pt x="1092" y="4"/>
                  <a:pt x="1092" y="4"/>
                </a:cubicBezTo>
                <a:cubicBezTo>
                  <a:pt x="1098" y="4"/>
                  <a:pt x="1103" y="8"/>
                  <a:pt x="1103" y="14"/>
                </a:cubicBezTo>
                <a:cubicBezTo>
                  <a:pt x="1104" y="21"/>
                  <a:pt x="1099" y="26"/>
                  <a:pt x="1093" y="26"/>
                </a:cubicBezTo>
                <a:cubicBezTo>
                  <a:pt x="1090" y="27"/>
                  <a:pt x="1090" y="27"/>
                  <a:pt x="1090" y="27"/>
                </a:cubicBezTo>
                <a:cubicBezTo>
                  <a:pt x="1089" y="27"/>
                  <a:pt x="1089" y="27"/>
                  <a:pt x="1089" y="27"/>
                </a:cubicBezTo>
                <a:close/>
                <a:moveTo>
                  <a:pt x="1281" y="25"/>
                </a:moveTo>
                <a:cubicBezTo>
                  <a:pt x="1281" y="25"/>
                  <a:pt x="1280" y="25"/>
                  <a:pt x="1280" y="25"/>
                </a:cubicBezTo>
                <a:cubicBezTo>
                  <a:pt x="1276" y="25"/>
                  <a:pt x="1276" y="25"/>
                  <a:pt x="1276" y="25"/>
                </a:cubicBezTo>
                <a:cubicBezTo>
                  <a:pt x="1270" y="25"/>
                  <a:pt x="1266" y="19"/>
                  <a:pt x="1266" y="13"/>
                </a:cubicBezTo>
                <a:cubicBezTo>
                  <a:pt x="1267" y="7"/>
                  <a:pt x="1272" y="2"/>
                  <a:pt x="1278" y="3"/>
                </a:cubicBezTo>
                <a:cubicBezTo>
                  <a:pt x="1282" y="3"/>
                  <a:pt x="1282" y="3"/>
                  <a:pt x="1282" y="3"/>
                </a:cubicBezTo>
                <a:cubicBezTo>
                  <a:pt x="1288" y="4"/>
                  <a:pt x="1292" y="9"/>
                  <a:pt x="1292" y="15"/>
                </a:cubicBezTo>
                <a:cubicBezTo>
                  <a:pt x="1291" y="21"/>
                  <a:pt x="1287" y="25"/>
                  <a:pt x="1281" y="25"/>
                </a:cubicBezTo>
                <a:close/>
                <a:moveTo>
                  <a:pt x="1151" y="23"/>
                </a:moveTo>
                <a:cubicBezTo>
                  <a:pt x="1146" y="23"/>
                  <a:pt x="1141" y="18"/>
                  <a:pt x="1140" y="12"/>
                </a:cubicBezTo>
                <a:cubicBezTo>
                  <a:pt x="1140" y="6"/>
                  <a:pt x="1145" y="1"/>
                  <a:pt x="1151" y="1"/>
                </a:cubicBezTo>
                <a:cubicBezTo>
                  <a:pt x="1155" y="1"/>
                  <a:pt x="1155" y="1"/>
                  <a:pt x="1155" y="1"/>
                </a:cubicBezTo>
                <a:cubicBezTo>
                  <a:pt x="1161" y="1"/>
                  <a:pt x="1166" y="5"/>
                  <a:pt x="1166" y="11"/>
                </a:cubicBezTo>
                <a:cubicBezTo>
                  <a:pt x="1166" y="18"/>
                  <a:pt x="1162" y="23"/>
                  <a:pt x="1156" y="23"/>
                </a:cubicBezTo>
                <a:cubicBezTo>
                  <a:pt x="1152" y="23"/>
                  <a:pt x="1152" y="23"/>
                  <a:pt x="1152" y="23"/>
                </a:cubicBezTo>
                <a:cubicBezTo>
                  <a:pt x="1152" y="23"/>
                  <a:pt x="1152" y="23"/>
                  <a:pt x="1151" y="23"/>
                </a:cubicBezTo>
                <a:close/>
                <a:moveTo>
                  <a:pt x="1218" y="22"/>
                </a:moveTo>
                <a:cubicBezTo>
                  <a:pt x="1218" y="22"/>
                  <a:pt x="1218" y="22"/>
                  <a:pt x="1218" y="22"/>
                </a:cubicBezTo>
                <a:cubicBezTo>
                  <a:pt x="1214" y="22"/>
                  <a:pt x="1214" y="22"/>
                  <a:pt x="1214" y="22"/>
                </a:cubicBezTo>
                <a:cubicBezTo>
                  <a:pt x="1208" y="22"/>
                  <a:pt x="1203" y="17"/>
                  <a:pt x="1203" y="11"/>
                </a:cubicBezTo>
                <a:cubicBezTo>
                  <a:pt x="1203" y="5"/>
                  <a:pt x="1208" y="0"/>
                  <a:pt x="1214" y="0"/>
                </a:cubicBezTo>
                <a:cubicBezTo>
                  <a:pt x="1214" y="0"/>
                  <a:pt x="1214" y="0"/>
                  <a:pt x="1215" y="0"/>
                </a:cubicBezTo>
                <a:cubicBezTo>
                  <a:pt x="1218" y="0"/>
                  <a:pt x="1218" y="0"/>
                  <a:pt x="1218" y="0"/>
                </a:cubicBezTo>
                <a:cubicBezTo>
                  <a:pt x="1224" y="0"/>
                  <a:pt x="1229" y="5"/>
                  <a:pt x="1229" y="12"/>
                </a:cubicBezTo>
                <a:cubicBezTo>
                  <a:pt x="1229" y="18"/>
                  <a:pt x="1224" y="22"/>
                  <a:pt x="1218" y="22"/>
                </a:cubicBezTo>
                <a:close/>
              </a:path>
            </a:pathLst>
          </a:custGeom>
          <a:solidFill>
            <a:srgbClr val="E0E1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1" name="Freeform 278"/>
          <p:cNvSpPr>
            <a:spLocks noEditPoints="1"/>
          </p:cNvSpPr>
          <p:nvPr/>
        </p:nvSpPr>
        <p:spPr bwMode="auto">
          <a:xfrm>
            <a:off x="7912024" y="2419935"/>
            <a:ext cx="849290" cy="849885"/>
          </a:xfrm>
          <a:custGeom>
            <a:avLst/>
            <a:gdLst>
              <a:gd name="T0" fmla="*/ 1081 w 2100"/>
              <a:gd name="T1" fmla="*/ 2099 h 2100"/>
              <a:gd name="T2" fmla="*/ 1146 w 2100"/>
              <a:gd name="T3" fmla="*/ 2086 h 2100"/>
              <a:gd name="T4" fmla="*/ 1190 w 2100"/>
              <a:gd name="T5" fmla="*/ 2071 h 2100"/>
              <a:gd name="T6" fmla="*/ 1241 w 2100"/>
              <a:gd name="T7" fmla="*/ 2063 h 2100"/>
              <a:gd name="T8" fmla="*/ 1287 w 2100"/>
              <a:gd name="T9" fmla="*/ 2063 h 2100"/>
              <a:gd name="T10" fmla="*/ 1350 w 2100"/>
              <a:gd name="T11" fmla="*/ 2056 h 2100"/>
              <a:gd name="T12" fmla="*/ 701 w 2100"/>
              <a:gd name="T13" fmla="*/ 2040 h 2100"/>
              <a:gd name="T14" fmla="*/ 658 w 2100"/>
              <a:gd name="T15" fmla="*/ 2014 h 2100"/>
              <a:gd name="T16" fmla="*/ 603 w 2100"/>
              <a:gd name="T17" fmla="*/ 1979 h 2100"/>
              <a:gd name="T18" fmla="*/ 552 w 2100"/>
              <a:gd name="T19" fmla="*/ 1952 h 2100"/>
              <a:gd name="T20" fmla="*/ 491 w 2100"/>
              <a:gd name="T21" fmla="*/ 1927 h 2100"/>
              <a:gd name="T22" fmla="*/ 447 w 2100"/>
              <a:gd name="T23" fmla="*/ 1910 h 2100"/>
              <a:gd name="T24" fmla="*/ 405 w 2100"/>
              <a:gd name="T25" fmla="*/ 1878 h 2100"/>
              <a:gd name="T26" fmla="*/ 368 w 2100"/>
              <a:gd name="T27" fmla="*/ 1845 h 2100"/>
              <a:gd name="T28" fmla="*/ 1734 w 2100"/>
              <a:gd name="T29" fmla="*/ 1844 h 2100"/>
              <a:gd name="T30" fmla="*/ 1781 w 2100"/>
              <a:gd name="T31" fmla="*/ 1804 h 2100"/>
              <a:gd name="T32" fmla="*/ 1822 w 2100"/>
              <a:gd name="T33" fmla="*/ 1761 h 2100"/>
              <a:gd name="T34" fmla="*/ 1858 w 2100"/>
              <a:gd name="T35" fmla="*/ 1706 h 2100"/>
              <a:gd name="T36" fmla="*/ 1878 w 2100"/>
              <a:gd name="T37" fmla="*/ 1664 h 2100"/>
              <a:gd name="T38" fmla="*/ 1908 w 2100"/>
              <a:gd name="T39" fmla="*/ 1622 h 2100"/>
              <a:gd name="T40" fmla="*/ 1940 w 2100"/>
              <a:gd name="T41" fmla="*/ 1589 h 2100"/>
              <a:gd name="T42" fmla="*/ 1972 w 2100"/>
              <a:gd name="T43" fmla="*/ 1542 h 2100"/>
              <a:gd name="T44" fmla="*/ 105 w 2100"/>
              <a:gd name="T45" fmla="*/ 1495 h 2100"/>
              <a:gd name="T46" fmla="*/ 87 w 2100"/>
              <a:gd name="T47" fmla="*/ 1443 h 2100"/>
              <a:gd name="T48" fmla="*/ 74 w 2100"/>
              <a:gd name="T49" fmla="*/ 1379 h 2100"/>
              <a:gd name="T50" fmla="*/ 57 w 2100"/>
              <a:gd name="T51" fmla="*/ 1324 h 2100"/>
              <a:gd name="T52" fmla="*/ 32 w 2100"/>
              <a:gd name="T53" fmla="*/ 1263 h 2100"/>
              <a:gd name="T54" fmla="*/ 14 w 2100"/>
              <a:gd name="T55" fmla="*/ 1220 h 2100"/>
              <a:gd name="T56" fmla="*/ 7 w 2100"/>
              <a:gd name="T57" fmla="*/ 1168 h 2100"/>
              <a:gd name="T58" fmla="*/ 12 w 2100"/>
              <a:gd name="T59" fmla="*/ 1122 h 2100"/>
              <a:gd name="T60" fmla="*/ 2089 w 2100"/>
              <a:gd name="T61" fmla="*/ 1118 h 2100"/>
              <a:gd name="T62" fmla="*/ 2080 w 2100"/>
              <a:gd name="T63" fmla="*/ 1040 h 2100"/>
              <a:gd name="T64" fmla="*/ 21 w 2100"/>
              <a:gd name="T65" fmla="*/ 1002 h 2100"/>
              <a:gd name="T66" fmla="*/ 25 w 2100"/>
              <a:gd name="T67" fmla="*/ 944 h 2100"/>
              <a:gd name="T68" fmla="*/ 24 w 2100"/>
              <a:gd name="T69" fmla="*/ 879 h 2100"/>
              <a:gd name="T70" fmla="*/ 23 w 2100"/>
              <a:gd name="T71" fmla="*/ 832 h 2100"/>
              <a:gd name="T72" fmla="*/ 35 w 2100"/>
              <a:gd name="T73" fmla="*/ 781 h 2100"/>
              <a:gd name="T74" fmla="*/ 57 w 2100"/>
              <a:gd name="T75" fmla="*/ 739 h 2100"/>
              <a:gd name="T76" fmla="*/ 79 w 2100"/>
              <a:gd name="T77" fmla="*/ 688 h 2100"/>
              <a:gd name="T78" fmla="*/ 2016 w 2100"/>
              <a:gd name="T79" fmla="*/ 672 h 2100"/>
              <a:gd name="T80" fmla="*/ 1998 w 2100"/>
              <a:gd name="T81" fmla="*/ 621 h 2100"/>
              <a:gd name="T82" fmla="*/ 1978 w 2100"/>
              <a:gd name="T83" fmla="*/ 558 h 2100"/>
              <a:gd name="T84" fmla="*/ 1949 w 2100"/>
              <a:gd name="T85" fmla="*/ 507 h 2100"/>
              <a:gd name="T86" fmla="*/ 1905 w 2100"/>
              <a:gd name="T87" fmla="*/ 457 h 2100"/>
              <a:gd name="T88" fmla="*/ 1870 w 2100"/>
              <a:gd name="T89" fmla="*/ 427 h 2100"/>
              <a:gd name="T90" fmla="*/ 1838 w 2100"/>
              <a:gd name="T91" fmla="*/ 386 h 2100"/>
              <a:gd name="T92" fmla="*/ 1809 w 2100"/>
              <a:gd name="T93" fmla="*/ 349 h 2100"/>
              <a:gd name="T94" fmla="*/ 319 w 2100"/>
              <a:gd name="T95" fmla="*/ 320 h 2100"/>
              <a:gd name="T96" fmla="*/ 366 w 2100"/>
              <a:gd name="T97" fmla="*/ 280 h 2100"/>
              <a:gd name="T98" fmla="*/ 410 w 2100"/>
              <a:gd name="T99" fmla="*/ 242 h 2100"/>
              <a:gd name="T100" fmla="*/ 456 w 2100"/>
              <a:gd name="T101" fmla="*/ 196 h 2100"/>
              <a:gd name="T102" fmla="*/ 489 w 2100"/>
              <a:gd name="T103" fmla="*/ 163 h 2100"/>
              <a:gd name="T104" fmla="*/ 534 w 2100"/>
              <a:gd name="T105" fmla="*/ 136 h 2100"/>
              <a:gd name="T106" fmla="*/ 579 w 2100"/>
              <a:gd name="T107" fmla="*/ 123 h 2100"/>
              <a:gd name="T108" fmla="*/ 638 w 2100"/>
              <a:gd name="T109" fmla="*/ 105 h 2100"/>
              <a:gd name="T110" fmla="*/ 1448 w 2100"/>
              <a:gd name="T111" fmla="*/ 98 h 2100"/>
              <a:gd name="T112" fmla="*/ 1405 w 2100"/>
              <a:gd name="T113" fmla="*/ 72 h 2100"/>
              <a:gd name="T114" fmla="*/ 1346 w 2100"/>
              <a:gd name="T115" fmla="*/ 43 h 2100"/>
              <a:gd name="T116" fmla="*/ 1289 w 2100"/>
              <a:gd name="T117" fmla="*/ 28 h 2100"/>
              <a:gd name="T118" fmla="*/ 1223 w 2100"/>
              <a:gd name="T119" fmla="*/ 24 h 2100"/>
              <a:gd name="T120" fmla="*/ 1177 w 2100"/>
              <a:gd name="T121" fmla="*/ 27 h 2100"/>
              <a:gd name="T122" fmla="*/ 1126 w 2100"/>
              <a:gd name="T123" fmla="*/ 22 h 2100"/>
              <a:gd name="T124" fmla="*/ 1071 w 2100"/>
              <a:gd name="T125" fmla="*/ 20 h 2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100" h="2100">
                <a:moveTo>
                  <a:pt x="1026" y="2100"/>
                </a:moveTo>
                <a:cubicBezTo>
                  <a:pt x="1026" y="2100"/>
                  <a:pt x="1026" y="2100"/>
                  <a:pt x="1026" y="2100"/>
                </a:cubicBezTo>
                <a:cubicBezTo>
                  <a:pt x="1022" y="2100"/>
                  <a:pt x="1022" y="2100"/>
                  <a:pt x="1022" y="2100"/>
                </a:cubicBezTo>
                <a:cubicBezTo>
                  <a:pt x="1017" y="2099"/>
                  <a:pt x="1013" y="2095"/>
                  <a:pt x="1013" y="2090"/>
                </a:cubicBezTo>
                <a:cubicBezTo>
                  <a:pt x="1013" y="2084"/>
                  <a:pt x="1018" y="2080"/>
                  <a:pt x="1023" y="2080"/>
                </a:cubicBezTo>
                <a:cubicBezTo>
                  <a:pt x="1026" y="2080"/>
                  <a:pt x="1026" y="2080"/>
                  <a:pt x="1026" y="2080"/>
                </a:cubicBezTo>
                <a:cubicBezTo>
                  <a:pt x="1031" y="2080"/>
                  <a:pt x="1036" y="2085"/>
                  <a:pt x="1036" y="2090"/>
                </a:cubicBezTo>
                <a:cubicBezTo>
                  <a:pt x="1036" y="2095"/>
                  <a:pt x="1031" y="2100"/>
                  <a:pt x="1026" y="2100"/>
                </a:cubicBezTo>
                <a:close/>
                <a:moveTo>
                  <a:pt x="1078" y="2100"/>
                </a:moveTo>
                <a:cubicBezTo>
                  <a:pt x="1073" y="2100"/>
                  <a:pt x="1068" y="2095"/>
                  <a:pt x="1068" y="2090"/>
                </a:cubicBezTo>
                <a:cubicBezTo>
                  <a:pt x="1068" y="2085"/>
                  <a:pt x="1072" y="2080"/>
                  <a:pt x="1078" y="2080"/>
                </a:cubicBezTo>
                <a:cubicBezTo>
                  <a:pt x="1081" y="2080"/>
                  <a:pt x="1081" y="2080"/>
                  <a:pt x="1081" y="2080"/>
                </a:cubicBezTo>
                <a:cubicBezTo>
                  <a:pt x="1081" y="2080"/>
                  <a:pt x="1081" y="2080"/>
                  <a:pt x="1081" y="2080"/>
                </a:cubicBezTo>
                <a:cubicBezTo>
                  <a:pt x="1086" y="2080"/>
                  <a:pt x="1091" y="2084"/>
                  <a:pt x="1091" y="2089"/>
                </a:cubicBezTo>
                <a:cubicBezTo>
                  <a:pt x="1091" y="2095"/>
                  <a:pt x="1087" y="2099"/>
                  <a:pt x="1081" y="2099"/>
                </a:cubicBezTo>
                <a:cubicBezTo>
                  <a:pt x="1078" y="2100"/>
                  <a:pt x="1078" y="2100"/>
                  <a:pt x="1078" y="2100"/>
                </a:cubicBezTo>
                <a:cubicBezTo>
                  <a:pt x="1078" y="2100"/>
                  <a:pt x="1078" y="2100"/>
                  <a:pt x="1078" y="2100"/>
                </a:cubicBezTo>
                <a:close/>
                <a:moveTo>
                  <a:pt x="971" y="2097"/>
                </a:moveTo>
                <a:cubicBezTo>
                  <a:pt x="970" y="2097"/>
                  <a:pt x="970" y="2097"/>
                  <a:pt x="970" y="2097"/>
                </a:cubicBezTo>
                <a:cubicBezTo>
                  <a:pt x="967" y="2097"/>
                  <a:pt x="967" y="2097"/>
                  <a:pt x="967" y="2097"/>
                </a:cubicBezTo>
                <a:cubicBezTo>
                  <a:pt x="961" y="2096"/>
                  <a:pt x="957" y="2091"/>
                  <a:pt x="958" y="2086"/>
                </a:cubicBezTo>
                <a:cubicBezTo>
                  <a:pt x="958" y="2081"/>
                  <a:pt x="963" y="2077"/>
                  <a:pt x="968" y="2077"/>
                </a:cubicBezTo>
                <a:cubicBezTo>
                  <a:pt x="971" y="2077"/>
                  <a:pt x="971" y="2077"/>
                  <a:pt x="971" y="2077"/>
                </a:cubicBezTo>
                <a:cubicBezTo>
                  <a:pt x="977" y="2078"/>
                  <a:pt x="981" y="2082"/>
                  <a:pt x="980" y="2088"/>
                </a:cubicBezTo>
                <a:cubicBezTo>
                  <a:pt x="980" y="2093"/>
                  <a:pt x="976" y="2097"/>
                  <a:pt x="971" y="2097"/>
                </a:cubicBezTo>
                <a:close/>
                <a:moveTo>
                  <a:pt x="1133" y="2097"/>
                </a:moveTo>
                <a:cubicBezTo>
                  <a:pt x="1128" y="2097"/>
                  <a:pt x="1124" y="2093"/>
                  <a:pt x="1123" y="2088"/>
                </a:cubicBezTo>
                <a:cubicBezTo>
                  <a:pt x="1123" y="2082"/>
                  <a:pt x="1127" y="2078"/>
                  <a:pt x="1132" y="2077"/>
                </a:cubicBezTo>
                <a:cubicBezTo>
                  <a:pt x="1136" y="2077"/>
                  <a:pt x="1136" y="2077"/>
                  <a:pt x="1136" y="2077"/>
                </a:cubicBezTo>
                <a:cubicBezTo>
                  <a:pt x="1141" y="2076"/>
                  <a:pt x="1146" y="2080"/>
                  <a:pt x="1146" y="2086"/>
                </a:cubicBezTo>
                <a:cubicBezTo>
                  <a:pt x="1147" y="2091"/>
                  <a:pt x="1142" y="2096"/>
                  <a:pt x="1137" y="2096"/>
                </a:cubicBezTo>
                <a:cubicBezTo>
                  <a:pt x="1134" y="2097"/>
                  <a:pt x="1134" y="2097"/>
                  <a:pt x="1134" y="2097"/>
                </a:cubicBezTo>
                <a:cubicBezTo>
                  <a:pt x="1134" y="2097"/>
                  <a:pt x="1133" y="2097"/>
                  <a:pt x="1133" y="2097"/>
                </a:cubicBezTo>
                <a:close/>
                <a:moveTo>
                  <a:pt x="916" y="2091"/>
                </a:moveTo>
                <a:cubicBezTo>
                  <a:pt x="915" y="2091"/>
                  <a:pt x="915" y="2091"/>
                  <a:pt x="914" y="2091"/>
                </a:cubicBezTo>
                <a:cubicBezTo>
                  <a:pt x="911" y="2091"/>
                  <a:pt x="911" y="2091"/>
                  <a:pt x="911" y="2091"/>
                </a:cubicBezTo>
                <a:cubicBezTo>
                  <a:pt x="906" y="2090"/>
                  <a:pt x="902" y="2085"/>
                  <a:pt x="903" y="2080"/>
                </a:cubicBezTo>
                <a:cubicBezTo>
                  <a:pt x="904" y="2074"/>
                  <a:pt x="908" y="2071"/>
                  <a:pt x="914" y="2071"/>
                </a:cubicBezTo>
                <a:cubicBezTo>
                  <a:pt x="917" y="2072"/>
                  <a:pt x="917" y="2072"/>
                  <a:pt x="917" y="2072"/>
                </a:cubicBezTo>
                <a:cubicBezTo>
                  <a:pt x="922" y="2073"/>
                  <a:pt x="926" y="2077"/>
                  <a:pt x="925" y="2083"/>
                </a:cubicBezTo>
                <a:cubicBezTo>
                  <a:pt x="925" y="2088"/>
                  <a:pt x="921" y="2091"/>
                  <a:pt x="916" y="2091"/>
                </a:cubicBezTo>
                <a:close/>
                <a:moveTo>
                  <a:pt x="1188" y="2091"/>
                </a:moveTo>
                <a:cubicBezTo>
                  <a:pt x="1183" y="2091"/>
                  <a:pt x="1179" y="2087"/>
                  <a:pt x="1178" y="2082"/>
                </a:cubicBezTo>
                <a:cubicBezTo>
                  <a:pt x="1178" y="2077"/>
                  <a:pt x="1181" y="2072"/>
                  <a:pt x="1187" y="2071"/>
                </a:cubicBezTo>
                <a:cubicBezTo>
                  <a:pt x="1190" y="2071"/>
                  <a:pt x="1190" y="2071"/>
                  <a:pt x="1190" y="2071"/>
                </a:cubicBezTo>
                <a:cubicBezTo>
                  <a:pt x="1195" y="2070"/>
                  <a:pt x="1200" y="2074"/>
                  <a:pt x="1201" y="2079"/>
                </a:cubicBezTo>
                <a:cubicBezTo>
                  <a:pt x="1202" y="2085"/>
                  <a:pt x="1198" y="2090"/>
                  <a:pt x="1193" y="2090"/>
                </a:cubicBezTo>
                <a:cubicBezTo>
                  <a:pt x="1189" y="2091"/>
                  <a:pt x="1189" y="2091"/>
                  <a:pt x="1189" y="2091"/>
                </a:cubicBezTo>
                <a:cubicBezTo>
                  <a:pt x="1189" y="2091"/>
                  <a:pt x="1188" y="2091"/>
                  <a:pt x="1188" y="2091"/>
                </a:cubicBezTo>
                <a:close/>
                <a:moveTo>
                  <a:pt x="861" y="2083"/>
                </a:moveTo>
                <a:cubicBezTo>
                  <a:pt x="861" y="2083"/>
                  <a:pt x="860" y="2083"/>
                  <a:pt x="859" y="2083"/>
                </a:cubicBezTo>
                <a:cubicBezTo>
                  <a:pt x="857" y="2082"/>
                  <a:pt x="857" y="2082"/>
                  <a:pt x="857" y="2082"/>
                </a:cubicBezTo>
                <a:cubicBezTo>
                  <a:pt x="851" y="2081"/>
                  <a:pt x="848" y="2076"/>
                  <a:pt x="849" y="2071"/>
                </a:cubicBezTo>
                <a:cubicBezTo>
                  <a:pt x="850" y="2065"/>
                  <a:pt x="854" y="2062"/>
                  <a:pt x="860" y="2063"/>
                </a:cubicBezTo>
                <a:cubicBezTo>
                  <a:pt x="863" y="2063"/>
                  <a:pt x="863" y="2063"/>
                  <a:pt x="863" y="2063"/>
                </a:cubicBezTo>
                <a:cubicBezTo>
                  <a:pt x="868" y="2064"/>
                  <a:pt x="872" y="2069"/>
                  <a:pt x="871" y="2075"/>
                </a:cubicBezTo>
                <a:cubicBezTo>
                  <a:pt x="870" y="2079"/>
                  <a:pt x="866" y="2083"/>
                  <a:pt x="861" y="2083"/>
                </a:cubicBezTo>
                <a:close/>
                <a:moveTo>
                  <a:pt x="1243" y="2082"/>
                </a:moveTo>
                <a:cubicBezTo>
                  <a:pt x="1238" y="2082"/>
                  <a:pt x="1234" y="2079"/>
                  <a:pt x="1233" y="2074"/>
                </a:cubicBezTo>
                <a:cubicBezTo>
                  <a:pt x="1232" y="2069"/>
                  <a:pt x="1236" y="2064"/>
                  <a:pt x="1241" y="2063"/>
                </a:cubicBezTo>
                <a:cubicBezTo>
                  <a:pt x="1244" y="2062"/>
                  <a:pt x="1244" y="2062"/>
                  <a:pt x="1244" y="2062"/>
                </a:cubicBezTo>
                <a:cubicBezTo>
                  <a:pt x="1249" y="2061"/>
                  <a:pt x="1254" y="2065"/>
                  <a:pt x="1255" y="2070"/>
                </a:cubicBezTo>
                <a:cubicBezTo>
                  <a:pt x="1256" y="2075"/>
                  <a:pt x="1253" y="2080"/>
                  <a:pt x="1248" y="2081"/>
                </a:cubicBezTo>
                <a:cubicBezTo>
                  <a:pt x="1244" y="2082"/>
                  <a:pt x="1244" y="2082"/>
                  <a:pt x="1244" y="2082"/>
                </a:cubicBezTo>
                <a:cubicBezTo>
                  <a:pt x="1244" y="2082"/>
                  <a:pt x="1243" y="2082"/>
                  <a:pt x="1243" y="2082"/>
                </a:cubicBezTo>
                <a:close/>
                <a:moveTo>
                  <a:pt x="807" y="2071"/>
                </a:moveTo>
                <a:cubicBezTo>
                  <a:pt x="806" y="2071"/>
                  <a:pt x="806" y="2071"/>
                  <a:pt x="805" y="2071"/>
                </a:cubicBezTo>
                <a:cubicBezTo>
                  <a:pt x="802" y="2070"/>
                  <a:pt x="802" y="2070"/>
                  <a:pt x="802" y="2070"/>
                </a:cubicBezTo>
                <a:cubicBezTo>
                  <a:pt x="796" y="2069"/>
                  <a:pt x="793" y="2064"/>
                  <a:pt x="794" y="2058"/>
                </a:cubicBezTo>
                <a:cubicBezTo>
                  <a:pt x="796" y="2053"/>
                  <a:pt x="801" y="2050"/>
                  <a:pt x="806" y="2051"/>
                </a:cubicBezTo>
                <a:cubicBezTo>
                  <a:pt x="809" y="2052"/>
                  <a:pt x="809" y="2052"/>
                  <a:pt x="809" y="2052"/>
                </a:cubicBezTo>
                <a:cubicBezTo>
                  <a:pt x="815" y="2053"/>
                  <a:pt x="818" y="2059"/>
                  <a:pt x="817" y="2064"/>
                </a:cubicBezTo>
                <a:cubicBezTo>
                  <a:pt x="815" y="2068"/>
                  <a:pt x="811" y="2071"/>
                  <a:pt x="807" y="2071"/>
                </a:cubicBezTo>
                <a:close/>
                <a:moveTo>
                  <a:pt x="1297" y="2071"/>
                </a:moveTo>
                <a:cubicBezTo>
                  <a:pt x="1292" y="2071"/>
                  <a:pt x="1288" y="2068"/>
                  <a:pt x="1287" y="2063"/>
                </a:cubicBezTo>
                <a:cubicBezTo>
                  <a:pt x="1286" y="2058"/>
                  <a:pt x="1289" y="2053"/>
                  <a:pt x="1294" y="2051"/>
                </a:cubicBezTo>
                <a:cubicBezTo>
                  <a:pt x="1298" y="2051"/>
                  <a:pt x="1298" y="2051"/>
                  <a:pt x="1298" y="2051"/>
                </a:cubicBezTo>
                <a:cubicBezTo>
                  <a:pt x="1303" y="2049"/>
                  <a:pt x="1308" y="2052"/>
                  <a:pt x="1309" y="2058"/>
                </a:cubicBezTo>
                <a:cubicBezTo>
                  <a:pt x="1311" y="2063"/>
                  <a:pt x="1307" y="2068"/>
                  <a:pt x="1302" y="2069"/>
                </a:cubicBezTo>
                <a:cubicBezTo>
                  <a:pt x="1299" y="2070"/>
                  <a:pt x="1299" y="2070"/>
                  <a:pt x="1299" y="2070"/>
                </a:cubicBezTo>
                <a:cubicBezTo>
                  <a:pt x="1298" y="2070"/>
                  <a:pt x="1297" y="2071"/>
                  <a:pt x="1297" y="2071"/>
                </a:cubicBezTo>
                <a:close/>
                <a:moveTo>
                  <a:pt x="754" y="2057"/>
                </a:moveTo>
                <a:cubicBezTo>
                  <a:pt x="753" y="2057"/>
                  <a:pt x="752" y="2057"/>
                  <a:pt x="751" y="2057"/>
                </a:cubicBezTo>
                <a:cubicBezTo>
                  <a:pt x="748" y="2056"/>
                  <a:pt x="748" y="2056"/>
                  <a:pt x="748" y="2056"/>
                </a:cubicBezTo>
                <a:cubicBezTo>
                  <a:pt x="743" y="2054"/>
                  <a:pt x="740" y="2049"/>
                  <a:pt x="741" y="2043"/>
                </a:cubicBezTo>
                <a:cubicBezTo>
                  <a:pt x="743" y="2038"/>
                  <a:pt x="748" y="2035"/>
                  <a:pt x="753" y="2037"/>
                </a:cubicBezTo>
                <a:cubicBezTo>
                  <a:pt x="756" y="2038"/>
                  <a:pt x="756" y="2038"/>
                  <a:pt x="756" y="2038"/>
                </a:cubicBezTo>
                <a:cubicBezTo>
                  <a:pt x="762" y="2039"/>
                  <a:pt x="765" y="2045"/>
                  <a:pt x="763" y="2050"/>
                </a:cubicBezTo>
                <a:cubicBezTo>
                  <a:pt x="762" y="2054"/>
                  <a:pt x="758" y="2057"/>
                  <a:pt x="754" y="2057"/>
                </a:cubicBezTo>
                <a:close/>
                <a:moveTo>
                  <a:pt x="1350" y="2056"/>
                </a:moveTo>
                <a:cubicBezTo>
                  <a:pt x="1346" y="2056"/>
                  <a:pt x="1342" y="2053"/>
                  <a:pt x="1341" y="2049"/>
                </a:cubicBezTo>
                <a:cubicBezTo>
                  <a:pt x="1339" y="2044"/>
                  <a:pt x="1342" y="2038"/>
                  <a:pt x="1347" y="2037"/>
                </a:cubicBezTo>
                <a:cubicBezTo>
                  <a:pt x="1350" y="2036"/>
                  <a:pt x="1350" y="2036"/>
                  <a:pt x="1350" y="2036"/>
                </a:cubicBezTo>
                <a:cubicBezTo>
                  <a:pt x="1355" y="2034"/>
                  <a:pt x="1361" y="2037"/>
                  <a:pt x="1362" y="2042"/>
                </a:cubicBezTo>
                <a:cubicBezTo>
                  <a:pt x="1364" y="2048"/>
                  <a:pt x="1361" y="2053"/>
                  <a:pt x="1356" y="2055"/>
                </a:cubicBezTo>
                <a:cubicBezTo>
                  <a:pt x="1353" y="2056"/>
                  <a:pt x="1353" y="2056"/>
                  <a:pt x="1353" y="2056"/>
                </a:cubicBezTo>
                <a:cubicBezTo>
                  <a:pt x="1352" y="2056"/>
                  <a:pt x="1351" y="2056"/>
                  <a:pt x="1350" y="2056"/>
                </a:cubicBezTo>
                <a:close/>
                <a:moveTo>
                  <a:pt x="701" y="2040"/>
                </a:moveTo>
                <a:cubicBezTo>
                  <a:pt x="700" y="2040"/>
                  <a:pt x="699" y="2040"/>
                  <a:pt x="698" y="2039"/>
                </a:cubicBezTo>
                <a:cubicBezTo>
                  <a:pt x="695" y="2038"/>
                  <a:pt x="695" y="2038"/>
                  <a:pt x="695" y="2038"/>
                </a:cubicBezTo>
                <a:cubicBezTo>
                  <a:pt x="690" y="2036"/>
                  <a:pt x="687" y="2031"/>
                  <a:pt x="689" y="2026"/>
                </a:cubicBezTo>
                <a:cubicBezTo>
                  <a:pt x="691" y="2021"/>
                  <a:pt x="696" y="2018"/>
                  <a:pt x="701" y="2020"/>
                </a:cubicBezTo>
                <a:cubicBezTo>
                  <a:pt x="704" y="2021"/>
                  <a:pt x="704" y="2021"/>
                  <a:pt x="704" y="2021"/>
                </a:cubicBezTo>
                <a:cubicBezTo>
                  <a:pt x="709" y="2023"/>
                  <a:pt x="712" y="2028"/>
                  <a:pt x="710" y="2033"/>
                </a:cubicBezTo>
                <a:cubicBezTo>
                  <a:pt x="709" y="2037"/>
                  <a:pt x="705" y="2040"/>
                  <a:pt x="701" y="2040"/>
                </a:cubicBezTo>
                <a:close/>
                <a:moveTo>
                  <a:pt x="1402" y="2039"/>
                </a:moveTo>
                <a:cubicBezTo>
                  <a:pt x="1398" y="2039"/>
                  <a:pt x="1395" y="2036"/>
                  <a:pt x="1393" y="2032"/>
                </a:cubicBezTo>
                <a:cubicBezTo>
                  <a:pt x="1391" y="2027"/>
                  <a:pt x="1394" y="2022"/>
                  <a:pt x="1399" y="2020"/>
                </a:cubicBezTo>
                <a:cubicBezTo>
                  <a:pt x="1402" y="2019"/>
                  <a:pt x="1402" y="2019"/>
                  <a:pt x="1402" y="2019"/>
                </a:cubicBezTo>
                <a:cubicBezTo>
                  <a:pt x="1407" y="2017"/>
                  <a:pt x="1413" y="2019"/>
                  <a:pt x="1415" y="2024"/>
                </a:cubicBezTo>
                <a:cubicBezTo>
                  <a:pt x="1417" y="2030"/>
                  <a:pt x="1414" y="2035"/>
                  <a:pt x="1409" y="2037"/>
                </a:cubicBezTo>
                <a:cubicBezTo>
                  <a:pt x="1406" y="2038"/>
                  <a:pt x="1406" y="2038"/>
                  <a:pt x="1406" y="2038"/>
                </a:cubicBezTo>
                <a:cubicBezTo>
                  <a:pt x="1405" y="2039"/>
                  <a:pt x="1404" y="2039"/>
                  <a:pt x="1402" y="2039"/>
                </a:cubicBezTo>
                <a:close/>
                <a:moveTo>
                  <a:pt x="649" y="2020"/>
                </a:moveTo>
                <a:cubicBezTo>
                  <a:pt x="648" y="2020"/>
                  <a:pt x="647" y="2020"/>
                  <a:pt x="646" y="2019"/>
                </a:cubicBezTo>
                <a:cubicBezTo>
                  <a:pt x="643" y="2018"/>
                  <a:pt x="643" y="2018"/>
                  <a:pt x="643" y="2018"/>
                </a:cubicBezTo>
                <a:cubicBezTo>
                  <a:pt x="638" y="2016"/>
                  <a:pt x="635" y="2010"/>
                  <a:pt x="637" y="2005"/>
                </a:cubicBezTo>
                <a:cubicBezTo>
                  <a:pt x="639" y="2000"/>
                  <a:pt x="645" y="1998"/>
                  <a:pt x="650" y="2000"/>
                </a:cubicBezTo>
                <a:cubicBezTo>
                  <a:pt x="653" y="2001"/>
                  <a:pt x="653" y="2001"/>
                  <a:pt x="653" y="2001"/>
                </a:cubicBezTo>
                <a:cubicBezTo>
                  <a:pt x="658" y="2003"/>
                  <a:pt x="660" y="2009"/>
                  <a:pt x="658" y="2014"/>
                </a:cubicBezTo>
                <a:cubicBezTo>
                  <a:pt x="657" y="2018"/>
                  <a:pt x="653" y="2020"/>
                  <a:pt x="649" y="2020"/>
                </a:cubicBezTo>
                <a:close/>
                <a:moveTo>
                  <a:pt x="1454" y="2019"/>
                </a:moveTo>
                <a:cubicBezTo>
                  <a:pt x="1450" y="2019"/>
                  <a:pt x="1446" y="2016"/>
                  <a:pt x="1445" y="2013"/>
                </a:cubicBezTo>
                <a:cubicBezTo>
                  <a:pt x="1443" y="2008"/>
                  <a:pt x="1445" y="2002"/>
                  <a:pt x="1450" y="2000"/>
                </a:cubicBezTo>
                <a:cubicBezTo>
                  <a:pt x="1453" y="1999"/>
                  <a:pt x="1453" y="1999"/>
                  <a:pt x="1453" y="1999"/>
                </a:cubicBezTo>
                <a:cubicBezTo>
                  <a:pt x="1458" y="1997"/>
                  <a:pt x="1464" y="1999"/>
                  <a:pt x="1466" y="2004"/>
                </a:cubicBezTo>
                <a:cubicBezTo>
                  <a:pt x="1468" y="2009"/>
                  <a:pt x="1466" y="2014"/>
                  <a:pt x="1461" y="2017"/>
                </a:cubicBezTo>
                <a:cubicBezTo>
                  <a:pt x="1458" y="2018"/>
                  <a:pt x="1458" y="2018"/>
                  <a:pt x="1458" y="2018"/>
                </a:cubicBezTo>
                <a:cubicBezTo>
                  <a:pt x="1456" y="2018"/>
                  <a:pt x="1455" y="2019"/>
                  <a:pt x="1454" y="2019"/>
                </a:cubicBezTo>
                <a:close/>
                <a:moveTo>
                  <a:pt x="599" y="1997"/>
                </a:moveTo>
                <a:cubicBezTo>
                  <a:pt x="597" y="1997"/>
                  <a:pt x="596" y="1997"/>
                  <a:pt x="595" y="1996"/>
                </a:cubicBezTo>
                <a:cubicBezTo>
                  <a:pt x="592" y="1995"/>
                  <a:pt x="592" y="1995"/>
                  <a:pt x="592" y="1995"/>
                </a:cubicBezTo>
                <a:cubicBezTo>
                  <a:pt x="587" y="1992"/>
                  <a:pt x="585" y="1987"/>
                  <a:pt x="587" y="1982"/>
                </a:cubicBezTo>
                <a:cubicBezTo>
                  <a:pt x="589" y="1977"/>
                  <a:pt x="595" y="1975"/>
                  <a:pt x="600" y="1977"/>
                </a:cubicBezTo>
                <a:cubicBezTo>
                  <a:pt x="603" y="1979"/>
                  <a:pt x="603" y="1979"/>
                  <a:pt x="603" y="1979"/>
                </a:cubicBezTo>
                <a:cubicBezTo>
                  <a:pt x="608" y="1981"/>
                  <a:pt x="610" y="1987"/>
                  <a:pt x="608" y="1992"/>
                </a:cubicBezTo>
                <a:cubicBezTo>
                  <a:pt x="606" y="1995"/>
                  <a:pt x="602" y="1997"/>
                  <a:pt x="599" y="1997"/>
                </a:cubicBezTo>
                <a:close/>
                <a:moveTo>
                  <a:pt x="1504" y="1996"/>
                </a:moveTo>
                <a:cubicBezTo>
                  <a:pt x="1500" y="1996"/>
                  <a:pt x="1497" y="1994"/>
                  <a:pt x="1495" y="1990"/>
                </a:cubicBezTo>
                <a:cubicBezTo>
                  <a:pt x="1493" y="1985"/>
                  <a:pt x="1495" y="1980"/>
                  <a:pt x="1500" y="1977"/>
                </a:cubicBezTo>
                <a:cubicBezTo>
                  <a:pt x="1503" y="1976"/>
                  <a:pt x="1503" y="1976"/>
                  <a:pt x="1503" y="1976"/>
                </a:cubicBezTo>
                <a:cubicBezTo>
                  <a:pt x="1508" y="1974"/>
                  <a:pt x="1513" y="1976"/>
                  <a:pt x="1516" y="1980"/>
                </a:cubicBezTo>
                <a:cubicBezTo>
                  <a:pt x="1518" y="1985"/>
                  <a:pt x="1516" y="1991"/>
                  <a:pt x="1511" y="1993"/>
                </a:cubicBezTo>
                <a:cubicBezTo>
                  <a:pt x="1508" y="1995"/>
                  <a:pt x="1508" y="1995"/>
                  <a:pt x="1508" y="1995"/>
                </a:cubicBezTo>
                <a:cubicBezTo>
                  <a:pt x="1507" y="1996"/>
                  <a:pt x="1506" y="1996"/>
                  <a:pt x="1504" y="1996"/>
                </a:cubicBezTo>
                <a:close/>
                <a:moveTo>
                  <a:pt x="550" y="1972"/>
                </a:moveTo>
                <a:cubicBezTo>
                  <a:pt x="548" y="1972"/>
                  <a:pt x="546" y="1971"/>
                  <a:pt x="545" y="1971"/>
                </a:cubicBezTo>
                <a:cubicBezTo>
                  <a:pt x="542" y="1969"/>
                  <a:pt x="542" y="1969"/>
                  <a:pt x="542" y="1969"/>
                </a:cubicBezTo>
                <a:cubicBezTo>
                  <a:pt x="537" y="1966"/>
                  <a:pt x="536" y="1960"/>
                  <a:pt x="538" y="1956"/>
                </a:cubicBezTo>
                <a:cubicBezTo>
                  <a:pt x="541" y="1951"/>
                  <a:pt x="547" y="1949"/>
                  <a:pt x="552" y="1952"/>
                </a:cubicBezTo>
                <a:cubicBezTo>
                  <a:pt x="554" y="1953"/>
                  <a:pt x="554" y="1953"/>
                  <a:pt x="554" y="1953"/>
                </a:cubicBezTo>
                <a:cubicBezTo>
                  <a:pt x="559" y="1956"/>
                  <a:pt x="561" y="1962"/>
                  <a:pt x="558" y="1967"/>
                </a:cubicBezTo>
                <a:cubicBezTo>
                  <a:pt x="556" y="1970"/>
                  <a:pt x="553" y="1972"/>
                  <a:pt x="550" y="1972"/>
                </a:cubicBezTo>
                <a:close/>
                <a:moveTo>
                  <a:pt x="1553" y="1970"/>
                </a:moveTo>
                <a:cubicBezTo>
                  <a:pt x="1550" y="1970"/>
                  <a:pt x="1546" y="1969"/>
                  <a:pt x="1545" y="1965"/>
                </a:cubicBezTo>
                <a:cubicBezTo>
                  <a:pt x="1542" y="1961"/>
                  <a:pt x="1544" y="1955"/>
                  <a:pt x="1548" y="1952"/>
                </a:cubicBezTo>
                <a:cubicBezTo>
                  <a:pt x="1551" y="1951"/>
                  <a:pt x="1551" y="1951"/>
                  <a:pt x="1551" y="1951"/>
                </a:cubicBezTo>
                <a:cubicBezTo>
                  <a:pt x="1556" y="1948"/>
                  <a:pt x="1562" y="1950"/>
                  <a:pt x="1564" y="1954"/>
                </a:cubicBezTo>
                <a:cubicBezTo>
                  <a:pt x="1567" y="1959"/>
                  <a:pt x="1565" y="1965"/>
                  <a:pt x="1561" y="1968"/>
                </a:cubicBezTo>
                <a:cubicBezTo>
                  <a:pt x="1558" y="1969"/>
                  <a:pt x="1558" y="1969"/>
                  <a:pt x="1558" y="1969"/>
                </a:cubicBezTo>
                <a:cubicBezTo>
                  <a:pt x="1556" y="1970"/>
                  <a:pt x="1555" y="1970"/>
                  <a:pt x="1553" y="1970"/>
                </a:cubicBezTo>
                <a:close/>
                <a:moveTo>
                  <a:pt x="502" y="1944"/>
                </a:moveTo>
                <a:cubicBezTo>
                  <a:pt x="500" y="1944"/>
                  <a:pt x="498" y="1943"/>
                  <a:pt x="497" y="1942"/>
                </a:cubicBezTo>
                <a:cubicBezTo>
                  <a:pt x="494" y="1941"/>
                  <a:pt x="494" y="1941"/>
                  <a:pt x="494" y="1941"/>
                </a:cubicBezTo>
                <a:cubicBezTo>
                  <a:pt x="489" y="1938"/>
                  <a:pt x="488" y="1932"/>
                  <a:pt x="491" y="1927"/>
                </a:cubicBezTo>
                <a:cubicBezTo>
                  <a:pt x="494" y="1923"/>
                  <a:pt x="500" y="1921"/>
                  <a:pt x="504" y="1924"/>
                </a:cubicBezTo>
                <a:cubicBezTo>
                  <a:pt x="507" y="1926"/>
                  <a:pt x="507" y="1926"/>
                  <a:pt x="507" y="1926"/>
                </a:cubicBezTo>
                <a:cubicBezTo>
                  <a:pt x="512" y="1929"/>
                  <a:pt x="513" y="1935"/>
                  <a:pt x="510" y="1939"/>
                </a:cubicBezTo>
                <a:cubicBezTo>
                  <a:pt x="508" y="1942"/>
                  <a:pt x="505" y="1944"/>
                  <a:pt x="502" y="1944"/>
                </a:cubicBezTo>
                <a:close/>
                <a:moveTo>
                  <a:pt x="1601" y="1942"/>
                </a:moveTo>
                <a:cubicBezTo>
                  <a:pt x="1597" y="1942"/>
                  <a:pt x="1594" y="1941"/>
                  <a:pt x="1592" y="1938"/>
                </a:cubicBezTo>
                <a:cubicBezTo>
                  <a:pt x="1590" y="1933"/>
                  <a:pt x="1591" y="1927"/>
                  <a:pt x="1595" y="1924"/>
                </a:cubicBezTo>
                <a:cubicBezTo>
                  <a:pt x="1598" y="1923"/>
                  <a:pt x="1598" y="1923"/>
                  <a:pt x="1598" y="1923"/>
                </a:cubicBezTo>
                <a:cubicBezTo>
                  <a:pt x="1603" y="1920"/>
                  <a:pt x="1609" y="1921"/>
                  <a:pt x="1612" y="1926"/>
                </a:cubicBezTo>
                <a:cubicBezTo>
                  <a:pt x="1615" y="1930"/>
                  <a:pt x="1613" y="1936"/>
                  <a:pt x="1609" y="1939"/>
                </a:cubicBezTo>
                <a:cubicBezTo>
                  <a:pt x="1606" y="1941"/>
                  <a:pt x="1606" y="1941"/>
                  <a:pt x="1606" y="1941"/>
                </a:cubicBezTo>
                <a:cubicBezTo>
                  <a:pt x="1604" y="1942"/>
                  <a:pt x="1602" y="1942"/>
                  <a:pt x="1601" y="1942"/>
                </a:cubicBezTo>
                <a:close/>
                <a:moveTo>
                  <a:pt x="456" y="1913"/>
                </a:moveTo>
                <a:cubicBezTo>
                  <a:pt x="454" y="1913"/>
                  <a:pt x="452" y="1913"/>
                  <a:pt x="450" y="1912"/>
                </a:cubicBezTo>
                <a:cubicBezTo>
                  <a:pt x="447" y="1910"/>
                  <a:pt x="447" y="1910"/>
                  <a:pt x="447" y="1910"/>
                </a:cubicBezTo>
                <a:cubicBezTo>
                  <a:pt x="443" y="1907"/>
                  <a:pt x="442" y="1901"/>
                  <a:pt x="445" y="1896"/>
                </a:cubicBezTo>
                <a:cubicBezTo>
                  <a:pt x="448" y="1892"/>
                  <a:pt x="454" y="1891"/>
                  <a:pt x="459" y="1894"/>
                </a:cubicBezTo>
                <a:cubicBezTo>
                  <a:pt x="461" y="1896"/>
                  <a:pt x="461" y="1896"/>
                  <a:pt x="461" y="1896"/>
                </a:cubicBezTo>
                <a:cubicBezTo>
                  <a:pt x="466" y="1899"/>
                  <a:pt x="467" y="1905"/>
                  <a:pt x="464" y="1909"/>
                </a:cubicBezTo>
                <a:cubicBezTo>
                  <a:pt x="462" y="1912"/>
                  <a:pt x="459" y="1913"/>
                  <a:pt x="456" y="1913"/>
                </a:cubicBezTo>
                <a:close/>
                <a:moveTo>
                  <a:pt x="1647" y="1912"/>
                </a:moveTo>
                <a:cubicBezTo>
                  <a:pt x="1644" y="1912"/>
                  <a:pt x="1641" y="1910"/>
                  <a:pt x="1639" y="1908"/>
                </a:cubicBezTo>
                <a:cubicBezTo>
                  <a:pt x="1636" y="1903"/>
                  <a:pt x="1637" y="1897"/>
                  <a:pt x="1641" y="1894"/>
                </a:cubicBezTo>
                <a:cubicBezTo>
                  <a:pt x="1644" y="1892"/>
                  <a:pt x="1644" y="1892"/>
                  <a:pt x="1644" y="1892"/>
                </a:cubicBezTo>
                <a:cubicBezTo>
                  <a:pt x="1648" y="1889"/>
                  <a:pt x="1654" y="1890"/>
                  <a:pt x="1657" y="1895"/>
                </a:cubicBezTo>
                <a:cubicBezTo>
                  <a:pt x="1660" y="1899"/>
                  <a:pt x="1659" y="1905"/>
                  <a:pt x="1655" y="1908"/>
                </a:cubicBezTo>
                <a:cubicBezTo>
                  <a:pt x="1652" y="1910"/>
                  <a:pt x="1652" y="1910"/>
                  <a:pt x="1652" y="1910"/>
                </a:cubicBezTo>
                <a:cubicBezTo>
                  <a:pt x="1651" y="1911"/>
                  <a:pt x="1649" y="1912"/>
                  <a:pt x="1647" y="1912"/>
                </a:cubicBezTo>
                <a:close/>
                <a:moveTo>
                  <a:pt x="411" y="1881"/>
                </a:moveTo>
                <a:cubicBezTo>
                  <a:pt x="409" y="1881"/>
                  <a:pt x="407" y="1880"/>
                  <a:pt x="405" y="1878"/>
                </a:cubicBezTo>
                <a:cubicBezTo>
                  <a:pt x="403" y="1876"/>
                  <a:pt x="403" y="1876"/>
                  <a:pt x="403" y="1876"/>
                </a:cubicBezTo>
                <a:cubicBezTo>
                  <a:pt x="398" y="1873"/>
                  <a:pt x="398" y="1867"/>
                  <a:pt x="401" y="1863"/>
                </a:cubicBezTo>
                <a:cubicBezTo>
                  <a:pt x="404" y="1858"/>
                  <a:pt x="410" y="1858"/>
                  <a:pt x="415" y="1861"/>
                </a:cubicBezTo>
                <a:cubicBezTo>
                  <a:pt x="417" y="1863"/>
                  <a:pt x="417" y="1863"/>
                  <a:pt x="417" y="1863"/>
                </a:cubicBezTo>
                <a:cubicBezTo>
                  <a:pt x="421" y="1866"/>
                  <a:pt x="422" y="1873"/>
                  <a:pt x="419" y="1877"/>
                </a:cubicBezTo>
                <a:cubicBezTo>
                  <a:pt x="417" y="1879"/>
                  <a:pt x="414" y="1881"/>
                  <a:pt x="411" y="1881"/>
                </a:cubicBezTo>
                <a:close/>
                <a:moveTo>
                  <a:pt x="1691" y="1879"/>
                </a:moveTo>
                <a:cubicBezTo>
                  <a:pt x="1688" y="1879"/>
                  <a:pt x="1685" y="1878"/>
                  <a:pt x="1683" y="1875"/>
                </a:cubicBezTo>
                <a:cubicBezTo>
                  <a:pt x="1680" y="1871"/>
                  <a:pt x="1681" y="1865"/>
                  <a:pt x="1685" y="1862"/>
                </a:cubicBezTo>
                <a:cubicBezTo>
                  <a:pt x="1688" y="1860"/>
                  <a:pt x="1688" y="1860"/>
                  <a:pt x="1688" y="1860"/>
                </a:cubicBezTo>
                <a:cubicBezTo>
                  <a:pt x="1692" y="1856"/>
                  <a:pt x="1698" y="1857"/>
                  <a:pt x="1701" y="1861"/>
                </a:cubicBezTo>
                <a:cubicBezTo>
                  <a:pt x="1705" y="1865"/>
                  <a:pt x="1704" y="1872"/>
                  <a:pt x="1700" y="1875"/>
                </a:cubicBezTo>
                <a:cubicBezTo>
                  <a:pt x="1697" y="1877"/>
                  <a:pt x="1697" y="1877"/>
                  <a:pt x="1697" y="1877"/>
                </a:cubicBezTo>
                <a:cubicBezTo>
                  <a:pt x="1695" y="1878"/>
                  <a:pt x="1693" y="1879"/>
                  <a:pt x="1691" y="1879"/>
                </a:cubicBezTo>
                <a:close/>
                <a:moveTo>
                  <a:pt x="368" y="1845"/>
                </a:moveTo>
                <a:cubicBezTo>
                  <a:pt x="366" y="1845"/>
                  <a:pt x="364" y="1845"/>
                  <a:pt x="362" y="1843"/>
                </a:cubicBezTo>
                <a:cubicBezTo>
                  <a:pt x="360" y="1841"/>
                  <a:pt x="360" y="1841"/>
                  <a:pt x="360" y="1841"/>
                </a:cubicBezTo>
                <a:cubicBezTo>
                  <a:pt x="356" y="1837"/>
                  <a:pt x="355" y="1831"/>
                  <a:pt x="359" y="1827"/>
                </a:cubicBezTo>
                <a:cubicBezTo>
                  <a:pt x="362" y="1823"/>
                  <a:pt x="368" y="1823"/>
                  <a:pt x="372" y="1826"/>
                </a:cubicBezTo>
                <a:cubicBezTo>
                  <a:pt x="375" y="1828"/>
                  <a:pt x="375" y="1828"/>
                  <a:pt x="375" y="1828"/>
                </a:cubicBezTo>
                <a:cubicBezTo>
                  <a:pt x="379" y="1832"/>
                  <a:pt x="379" y="1838"/>
                  <a:pt x="376" y="1842"/>
                </a:cubicBezTo>
                <a:cubicBezTo>
                  <a:pt x="374" y="1844"/>
                  <a:pt x="371" y="1845"/>
                  <a:pt x="368" y="1845"/>
                </a:cubicBezTo>
                <a:close/>
                <a:moveTo>
                  <a:pt x="1734" y="1844"/>
                </a:moveTo>
                <a:cubicBezTo>
                  <a:pt x="1731" y="1844"/>
                  <a:pt x="1728" y="1843"/>
                  <a:pt x="1726" y="1841"/>
                </a:cubicBezTo>
                <a:cubicBezTo>
                  <a:pt x="1723" y="1836"/>
                  <a:pt x="1723" y="1830"/>
                  <a:pt x="1727" y="1827"/>
                </a:cubicBezTo>
                <a:cubicBezTo>
                  <a:pt x="1730" y="1825"/>
                  <a:pt x="1730" y="1825"/>
                  <a:pt x="1730" y="1825"/>
                </a:cubicBezTo>
                <a:cubicBezTo>
                  <a:pt x="1734" y="1821"/>
                  <a:pt x="1740" y="1821"/>
                  <a:pt x="1743" y="1825"/>
                </a:cubicBezTo>
                <a:cubicBezTo>
                  <a:pt x="1747" y="1830"/>
                  <a:pt x="1747" y="1836"/>
                  <a:pt x="1743" y="1839"/>
                </a:cubicBezTo>
                <a:cubicBezTo>
                  <a:pt x="1740" y="1841"/>
                  <a:pt x="1740" y="1841"/>
                  <a:pt x="1740" y="1841"/>
                </a:cubicBezTo>
                <a:cubicBezTo>
                  <a:pt x="1738" y="1843"/>
                  <a:pt x="1736" y="1844"/>
                  <a:pt x="1734" y="1844"/>
                </a:cubicBezTo>
                <a:close/>
                <a:moveTo>
                  <a:pt x="328" y="1808"/>
                </a:moveTo>
                <a:cubicBezTo>
                  <a:pt x="325" y="1808"/>
                  <a:pt x="323" y="1807"/>
                  <a:pt x="321" y="1805"/>
                </a:cubicBezTo>
                <a:cubicBezTo>
                  <a:pt x="319" y="1803"/>
                  <a:pt x="319" y="1803"/>
                  <a:pt x="319" y="1803"/>
                </a:cubicBezTo>
                <a:cubicBezTo>
                  <a:pt x="315" y="1799"/>
                  <a:pt x="315" y="1793"/>
                  <a:pt x="318" y="1789"/>
                </a:cubicBezTo>
                <a:cubicBezTo>
                  <a:pt x="322" y="1785"/>
                  <a:pt x="328" y="1785"/>
                  <a:pt x="332" y="1789"/>
                </a:cubicBezTo>
                <a:cubicBezTo>
                  <a:pt x="335" y="1791"/>
                  <a:pt x="335" y="1791"/>
                  <a:pt x="335" y="1791"/>
                </a:cubicBezTo>
                <a:cubicBezTo>
                  <a:pt x="338" y="1795"/>
                  <a:pt x="338" y="1801"/>
                  <a:pt x="335" y="1805"/>
                </a:cubicBezTo>
                <a:cubicBezTo>
                  <a:pt x="333" y="1807"/>
                  <a:pt x="330" y="1808"/>
                  <a:pt x="328" y="1808"/>
                </a:cubicBezTo>
                <a:close/>
                <a:moveTo>
                  <a:pt x="1774" y="1806"/>
                </a:moveTo>
                <a:cubicBezTo>
                  <a:pt x="1772" y="1806"/>
                  <a:pt x="1769" y="1805"/>
                  <a:pt x="1767" y="1803"/>
                </a:cubicBezTo>
                <a:cubicBezTo>
                  <a:pt x="1764" y="1800"/>
                  <a:pt x="1764" y="1793"/>
                  <a:pt x="1767" y="1790"/>
                </a:cubicBezTo>
                <a:cubicBezTo>
                  <a:pt x="1770" y="1787"/>
                  <a:pt x="1770" y="1787"/>
                  <a:pt x="1770" y="1787"/>
                </a:cubicBezTo>
                <a:cubicBezTo>
                  <a:pt x="1774" y="1784"/>
                  <a:pt x="1780" y="1784"/>
                  <a:pt x="1784" y="1788"/>
                </a:cubicBezTo>
                <a:cubicBezTo>
                  <a:pt x="1787" y="1791"/>
                  <a:pt x="1787" y="1798"/>
                  <a:pt x="1783" y="1801"/>
                </a:cubicBezTo>
                <a:cubicBezTo>
                  <a:pt x="1781" y="1804"/>
                  <a:pt x="1781" y="1804"/>
                  <a:pt x="1781" y="1804"/>
                </a:cubicBezTo>
                <a:cubicBezTo>
                  <a:pt x="1779" y="1806"/>
                  <a:pt x="1777" y="1806"/>
                  <a:pt x="1774" y="1806"/>
                </a:cubicBezTo>
                <a:close/>
                <a:moveTo>
                  <a:pt x="289" y="1769"/>
                </a:moveTo>
                <a:cubicBezTo>
                  <a:pt x="286" y="1769"/>
                  <a:pt x="284" y="1768"/>
                  <a:pt x="282" y="1766"/>
                </a:cubicBezTo>
                <a:cubicBezTo>
                  <a:pt x="280" y="1763"/>
                  <a:pt x="280" y="1763"/>
                  <a:pt x="280" y="1763"/>
                </a:cubicBezTo>
                <a:cubicBezTo>
                  <a:pt x="276" y="1759"/>
                  <a:pt x="276" y="1753"/>
                  <a:pt x="280" y="1749"/>
                </a:cubicBezTo>
                <a:cubicBezTo>
                  <a:pt x="284" y="1746"/>
                  <a:pt x="290" y="1746"/>
                  <a:pt x="294" y="1750"/>
                </a:cubicBezTo>
                <a:cubicBezTo>
                  <a:pt x="296" y="1752"/>
                  <a:pt x="296" y="1752"/>
                  <a:pt x="296" y="1752"/>
                </a:cubicBezTo>
                <a:cubicBezTo>
                  <a:pt x="300" y="1756"/>
                  <a:pt x="300" y="1762"/>
                  <a:pt x="296" y="1766"/>
                </a:cubicBezTo>
                <a:cubicBezTo>
                  <a:pt x="294" y="1768"/>
                  <a:pt x="291" y="1769"/>
                  <a:pt x="289" y="1769"/>
                </a:cubicBezTo>
                <a:close/>
                <a:moveTo>
                  <a:pt x="1813" y="1767"/>
                </a:moveTo>
                <a:cubicBezTo>
                  <a:pt x="1811" y="1767"/>
                  <a:pt x="1808" y="1766"/>
                  <a:pt x="1806" y="1764"/>
                </a:cubicBezTo>
                <a:cubicBezTo>
                  <a:pt x="1802" y="1761"/>
                  <a:pt x="1802" y="1754"/>
                  <a:pt x="1806" y="1751"/>
                </a:cubicBezTo>
                <a:cubicBezTo>
                  <a:pt x="1808" y="1748"/>
                  <a:pt x="1808" y="1748"/>
                  <a:pt x="1808" y="1748"/>
                </a:cubicBezTo>
                <a:cubicBezTo>
                  <a:pt x="1812" y="1744"/>
                  <a:pt x="1818" y="1744"/>
                  <a:pt x="1822" y="1748"/>
                </a:cubicBezTo>
                <a:cubicBezTo>
                  <a:pt x="1826" y="1751"/>
                  <a:pt x="1826" y="1757"/>
                  <a:pt x="1822" y="1761"/>
                </a:cubicBezTo>
                <a:cubicBezTo>
                  <a:pt x="1820" y="1764"/>
                  <a:pt x="1820" y="1764"/>
                  <a:pt x="1820" y="1764"/>
                </a:cubicBezTo>
                <a:cubicBezTo>
                  <a:pt x="1818" y="1766"/>
                  <a:pt x="1816" y="1767"/>
                  <a:pt x="1813" y="1767"/>
                </a:cubicBezTo>
                <a:close/>
                <a:moveTo>
                  <a:pt x="252" y="1727"/>
                </a:moveTo>
                <a:cubicBezTo>
                  <a:pt x="250" y="1727"/>
                  <a:pt x="247" y="1726"/>
                  <a:pt x="245" y="1724"/>
                </a:cubicBezTo>
                <a:cubicBezTo>
                  <a:pt x="243" y="1721"/>
                  <a:pt x="243" y="1721"/>
                  <a:pt x="243" y="1721"/>
                </a:cubicBezTo>
                <a:cubicBezTo>
                  <a:pt x="239" y="1717"/>
                  <a:pt x="240" y="1711"/>
                  <a:pt x="244" y="1707"/>
                </a:cubicBezTo>
                <a:cubicBezTo>
                  <a:pt x="248" y="1704"/>
                  <a:pt x="254" y="1705"/>
                  <a:pt x="258" y="1709"/>
                </a:cubicBezTo>
                <a:cubicBezTo>
                  <a:pt x="260" y="1711"/>
                  <a:pt x="260" y="1711"/>
                  <a:pt x="260" y="1711"/>
                </a:cubicBezTo>
                <a:cubicBezTo>
                  <a:pt x="263" y="1715"/>
                  <a:pt x="263" y="1721"/>
                  <a:pt x="259" y="1725"/>
                </a:cubicBezTo>
                <a:cubicBezTo>
                  <a:pt x="257" y="1726"/>
                  <a:pt x="255" y="1727"/>
                  <a:pt x="252" y="1727"/>
                </a:cubicBezTo>
                <a:close/>
                <a:moveTo>
                  <a:pt x="1849" y="1725"/>
                </a:moveTo>
                <a:cubicBezTo>
                  <a:pt x="1847" y="1725"/>
                  <a:pt x="1845" y="1725"/>
                  <a:pt x="1843" y="1723"/>
                </a:cubicBezTo>
                <a:cubicBezTo>
                  <a:pt x="1839" y="1720"/>
                  <a:pt x="1838" y="1714"/>
                  <a:pt x="1842" y="1709"/>
                </a:cubicBezTo>
                <a:cubicBezTo>
                  <a:pt x="1844" y="1707"/>
                  <a:pt x="1844" y="1707"/>
                  <a:pt x="1844" y="1707"/>
                </a:cubicBezTo>
                <a:cubicBezTo>
                  <a:pt x="1847" y="1703"/>
                  <a:pt x="1854" y="1702"/>
                  <a:pt x="1858" y="1706"/>
                </a:cubicBezTo>
                <a:cubicBezTo>
                  <a:pt x="1862" y="1709"/>
                  <a:pt x="1862" y="1715"/>
                  <a:pt x="1859" y="1719"/>
                </a:cubicBezTo>
                <a:cubicBezTo>
                  <a:pt x="1857" y="1722"/>
                  <a:pt x="1857" y="1722"/>
                  <a:pt x="1857" y="1722"/>
                </a:cubicBezTo>
                <a:cubicBezTo>
                  <a:pt x="1855" y="1724"/>
                  <a:pt x="1852" y="1725"/>
                  <a:pt x="1849" y="1725"/>
                </a:cubicBezTo>
                <a:close/>
                <a:moveTo>
                  <a:pt x="218" y="1684"/>
                </a:moveTo>
                <a:cubicBezTo>
                  <a:pt x="215" y="1684"/>
                  <a:pt x="212" y="1683"/>
                  <a:pt x="210" y="1680"/>
                </a:cubicBezTo>
                <a:cubicBezTo>
                  <a:pt x="208" y="1677"/>
                  <a:pt x="208" y="1677"/>
                  <a:pt x="208" y="1677"/>
                </a:cubicBezTo>
                <a:cubicBezTo>
                  <a:pt x="205" y="1673"/>
                  <a:pt x="206" y="1667"/>
                  <a:pt x="210" y="1664"/>
                </a:cubicBezTo>
                <a:cubicBezTo>
                  <a:pt x="215" y="1661"/>
                  <a:pt x="221" y="1661"/>
                  <a:pt x="224" y="1666"/>
                </a:cubicBezTo>
                <a:cubicBezTo>
                  <a:pt x="226" y="1668"/>
                  <a:pt x="226" y="1668"/>
                  <a:pt x="226" y="1668"/>
                </a:cubicBezTo>
                <a:cubicBezTo>
                  <a:pt x="229" y="1673"/>
                  <a:pt x="228" y="1679"/>
                  <a:pt x="224" y="1682"/>
                </a:cubicBezTo>
                <a:cubicBezTo>
                  <a:pt x="222" y="1683"/>
                  <a:pt x="220" y="1684"/>
                  <a:pt x="218" y="1684"/>
                </a:cubicBezTo>
                <a:close/>
                <a:moveTo>
                  <a:pt x="1884" y="1682"/>
                </a:moveTo>
                <a:cubicBezTo>
                  <a:pt x="1882" y="1682"/>
                  <a:pt x="1880" y="1681"/>
                  <a:pt x="1878" y="1680"/>
                </a:cubicBezTo>
                <a:cubicBezTo>
                  <a:pt x="1874" y="1677"/>
                  <a:pt x="1873" y="1671"/>
                  <a:pt x="1876" y="1666"/>
                </a:cubicBezTo>
                <a:cubicBezTo>
                  <a:pt x="1878" y="1664"/>
                  <a:pt x="1878" y="1664"/>
                  <a:pt x="1878" y="1664"/>
                </a:cubicBezTo>
                <a:cubicBezTo>
                  <a:pt x="1881" y="1660"/>
                  <a:pt x="1887" y="1659"/>
                  <a:pt x="1891" y="1662"/>
                </a:cubicBezTo>
                <a:cubicBezTo>
                  <a:pt x="1896" y="1665"/>
                  <a:pt x="1897" y="1671"/>
                  <a:pt x="1893" y="1675"/>
                </a:cubicBezTo>
                <a:cubicBezTo>
                  <a:pt x="1892" y="1678"/>
                  <a:pt x="1892" y="1678"/>
                  <a:pt x="1892" y="1678"/>
                </a:cubicBezTo>
                <a:cubicBezTo>
                  <a:pt x="1890" y="1681"/>
                  <a:pt x="1887" y="1682"/>
                  <a:pt x="1884" y="1682"/>
                </a:cubicBezTo>
                <a:close/>
                <a:moveTo>
                  <a:pt x="186" y="1639"/>
                </a:moveTo>
                <a:cubicBezTo>
                  <a:pt x="183" y="1639"/>
                  <a:pt x="180" y="1637"/>
                  <a:pt x="178" y="1635"/>
                </a:cubicBezTo>
                <a:cubicBezTo>
                  <a:pt x="176" y="1632"/>
                  <a:pt x="176" y="1632"/>
                  <a:pt x="176" y="1632"/>
                </a:cubicBezTo>
                <a:cubicBezTo>
                  <a:pt x="173" y="1627"/>
                  <a:pt x="174" y="1621"/>
                  <a:pt x="179" y="1618"/>
                </a:cubicBezTo>
                <a:cubicBezTo>
                  <a:pt x="183" y="1615"/>
                  <a:pt x="189" y="1617"/>
                  <a:pt x="192" y="1621"/>
                </a:cubicBezTo>
                <a:cubicBezTo>
                  <a:pt x="194" y="1624"/>
                  <a:pt x="194" y="1624"/>
                  <a:pt x="194" y="1624"/>
                </a:cubicBezTo>
                <a:cubicBezTo>
                  <a:pt x="197" y="1628"/>
                  <a:pt x="196" y="1634"/>
                  <a:pt x="192" y="1637"/>
                </a:cubicBezTo>
                <a:cubicBezTo>
                  <a:pt x="190" y="1638"/>
                  <a:pt x="188" y="1639"/>
                  <a:pt x="186" y="1639"/>
                </a:cubicBezTo>
                <a:close/>
                <a:moveTo>
                  <a:pt x="1916" y="1637"/>
                </a:moveTo>
                <a:cubicBezTo>
                  <a:pt x="1914" y="1637"/>
                  <a:pt x="1912" y="1636"/>
                  <a:pt x="1910" y="1635"/>
                </a:cubicBezTo>
                <a:cubicBezTo>
                  <a:pt x="1906" y="1632"/>
                  <a:pt x="1905" y="1626"/>
                  <a:pt x="1908" y="1622"/>
                </a:cubicBezTo>
                <a:cubicBezTo>
                  <a:pt x="1909" y="1619"/>
                  <a:pt x="1909" y="1619"/>
                  <a:pt x="1909" y="1619"/>
                </a:cubicBezTo>
                <a:cubicBezTo>
                  <a:pt x="1912" y="1615"/>
                  <a:pt x="1918" y="1613"/>
                  <a:pt x="1923" y="1616"/>
                </a:cubicBezTo>
                <a:cubicBezTo>
                  <a:pt x="1927" y="1619"/>
                  <a:pt x="1929" y="1625"/>
                  <a:pt x="1926" y="1630"/>
                </a:cubicBezTo>
                <a:cubicBezTo>
                  <a:pt x="1924" y="1633"/>
                  <a:pt x="1924" y="1633"/>
                  <a:pt x="1924" y="1633"/>
                </a:cubicBezTo>
                <a:cubicBezTo>
                  <a:pt x="1922" y="1635"/>
                  <a:pt x="1919" y="1637"/>
                  <a:pt x="1916" y="1637"/>
                </a:cubicBezTo>
                <a:close/>
                <a:moveTo>
                  <a:pt x="157" y="1592"/>
                </a:moveTo>
                <a:cubicBezTo>
                  <a:pt x="153" y="1592"/>
                  <a:pt x="150" y="1591"/>
                  <a:pt x="148" y="1588"/>
                </a:cubicBezTo>
                <a:cubicBezTo>
                  <a:pt x="146" y="1585"/>
                  <a:pt x="146" y="1585"/>
                  <a:pt x="146" y="1585"/>
                </a:cubicBezTo>
                <a:cubicBezTo>
                  <a:pt x="144" y="1580"/>
                  <a:pt x="145" y="1574"/>
                  <a:pt x="150" y="1571"/>
                </a:cubicBezTo>
                <a:cubicBezTo>
                  <a:pt x="155" y="1569"/>
                  <a:pt x="161" y="1570"/>
                  <a:pt x="163" y="1575"/>
                </a:cubicBezTo>
                <a:cubicBezTo>
                  <a:pt x="165" y="1578"/>
                  <a:pt x="165" y="1578"/>
                  <a:pt x="165" y="1578"/>
                </a:cubicBezTo>
                <a:cubicBezTo>
                  <a:pt x="168" y="1582"/>
                  <a:pt x="166" y="1588"/>
                  <a:pt x="162" y="1591"/>
                </a:cubicBezTo>
                <a:cubicBezTo>
                  <a:pt x="160" y="1592"/>
                  <a:pt x="158" y="1592"/>
                  <a:pt x="157" y="1592"/>
                </a:cubicBezTo>
                <a:close/>
                <a:moveTo>
                  <a:pt x="1945" y="1590"/>
                </a:moveTo>
                <a:cubicBezTo>
                  <a:pt x="1943" y="1590"/>
                  <a:pt x="1942" y="1590"/>
                  <a:pt x="1940" y="1589"/>
                </a:cubicBezTo>
                <a:cubicBezTo>
                  <a:pt x="1936" y="1586"/>
                  <a:pt x="1934" y="1580"/>
                  <a:pt x="1937" y="1575"/>
                </a:cubicBezTo>
                <a:cubicBezTo>
                  <a:pt x="1938" y="1573"/>
                  <a:pt x="1938" y="1573"/>
                  <a:pt x="1938" y="1573"/>
                </a:cubicBezTo>
                <a:cubicBezTo>
                  <a:pt x="1941" y="1568"/>
                  <a:pt x="1947" y="1566"/>
                  <a:pt x="1952" y="1569"/>
                </a:cubicBezTo>
                <a:cubicBezTo>
                  <a:pt x="1956" y="1572"/>
                  <a:pt x="1958" y="1578"/>
                  <a:pt x="1955" y="1582"/>
                </a:cubicBezTo>
                <a:cubicBezTo>
                  <a:pt x="1954" y="1585"/>
                  <a:pt x="1954" y="1585"/>
                  <a:pt x="1954" y="1585"/>
                </a:cubicBezTo>
                <a:cubicBezTo>
                  <a:pt x="1952" y="1588"/>
                  <a:pt x="1948" y="1590"/>
                  <a:pt x="1945" y="1590"/>
                </a:cubicBezTo>
                <a:close/>
                <a:moveTo>
                  <a:pt x="130" y="1544"/>
                </a:moveTo>
                <a:cubicBezTo>
                  <a:pt x="126" y="1544"/>
                  <a:pt x="123" y="1542"/>
                  <a:pt x="121" y="1539"/>
                </a:cubicBezTo>
                <a:cubicBezTo>
                  <a:pt x="119" y="1536"/>
                  <a:pt x="119" y="1536"/>
                  <a:pt x="119" y="1536"/>
                </a:cubicBezTo>
                <a:cubicBezTo>
                  <a:pt x="117" y="1531"/>
                  <a:pt x="119" y="1525"/>
                  <a:pt x="123" y="1523"/>
                </a:cubicBezTo>
                <a:cubicBezTo>
                  <a:pt x="128" y="1520"/>
                  <a:pt x="134" y="1522"/>
                  <a:pt x="137" y="1527"/>
                </a:cubicBezTo>
                <a:cubicBezTo>
                  <a:pt x="138" y="1530"/>
                  <a:pt x="138" y="1530"/>
                  <a:pt x="138" y="1530"/>
                </a:cubicBezTo>
                <a:cubicBezTo>
                  <a:pt x="141" y="1535"/>
                  <a:pt x="139" y="1541"/>
                  <a:pt x="134" y="1543"/>
                </a:cubicBezTo>
                <a:cubicBezTo>
                  <a:pt x="133" y="1544"/>
                  <a:pt x="131" y="1544"/>
                  <a:pt x="130" y="1544"/>
                </a:cubicBezTo>
                <a:close/>
                <a:moveTo>
                  <a:pt x="1972" y="1542"/>
                </a:moveTo>
                <a:cubicBezTo>
                  <a:pt x="1971" y="1542"/>
                  <a:pt x="1969" y="1541"/>
                  <a:pt x="1968" y="1541"/>
                </a:cubicBezTo>
                <a:cubicBezTo>
                  <a:pt x="1963" y="1538"/>
                  <a:pt x="1961" y="1532"/>
                  <a:pt x="1963" y="1527"/>
                </a:cubicBezTo>
                <a:cubicBezTo>
                  <a:pt x="1965" y="1525"/>
                  <a:pt x="1965" y="1525"/>
                  <a:pt x="1965" y="1525"/>
                </a:cubicBezTo>
                <a:cubicBezTo>
                  <a:pt x="1967" y="1520"/>
                  <a:pt x="1973" y="1518"/>
                  <a:pt x="1978" y="1520"/>
                </a:cubicBezTo>
                <a:cubicBezTo>
                  <a:pt x="1983" y="1523"/>
                  <a:pt x="1985" y="1529"/>
                  <a:pt x="1982" y="1534"/>
                </a:cubicBezTo>
                <a:cubicBezTo>
                  <a:pt x="1981" y="1536"/>
                  <a:pt x="1981" y="1536"/>
                  <a:pt x="1981" y="1536"/>
                </a:cubicBezTo>
                <a:cubicBezTo>
                  <a:pt x="1979" y="1540"/>
                  <a:pt x="1976" y="1542"/>
                  <a:pt x="1972" y="1542"/>
                </a:cubicBezTo>
                <a:close/>
                <a:moveTo>
                  <a:pt x="105" y="1495"/>
                </a:moveTo>
                <a:cubicBezTo>
                  <a:pt x="101" y="1495"/>
                  <a:pt x="98" y="1493"/>
                  <a:pt x="96" y="1489"/>
                </a:cubicBezTo>
                <a:cubicBezTo>
                  <a:pt x="95" y="1486"/>
                  <a:pt x="95" y="1486"/>
                  <a:pt x="95" y="1486"/>
                </a:cubicBezTo>
                <a:cubicBezTo>
                  <a:pt x="93" y="1481"/>
                  <a:pt x="95" y="1475"/>
                  <a:pt x="100" y="1473"/>
                </a:cubicBezTo>
                <a:cubicBezTo>
                  <a:pt x="105" y="1471"/>
                  <a:pt x="110" y="1473"/>
                  <a:pt x="113" y="1478"/>
                </a:cubicBezTo>
                <a:cubicBezTo>
                  <a:pt x="114" y="1481"/>
                  <a:pt x="114" y="1481"/>
                  <a:pt x="114" y="1481"/>
                </a:cubicBezTo>
                <a:cubicBezTo>
                  <a:pt x="116" y="1486"/>
                  <a:pt x="114" y="1492"/>
                  <a:pt x="109" y="1494"/>
                </a:cubicBezTo>
                <a:cubicBezTo>
                  <a:pt x="108" y="1494"/>
                  <a:pt x="106" y="1495"/>
                  <a:pt x="105" y="1495"/>
                </a:cubicBezTo>
                <a:close/>
                <a:moveTo>
                  <a:pt x="1996" y="1492"/>
                </a:moveTo>
                <a:cubicBezTo>
                  <a:pt x="1995" y="1492"/>
                  <a:pt x="1994" y="1492"/>
                  <a:pt x="1992" y="1491"/>
                </a:cubicBezTo>
                <a:cubicBezTo>
                  <a:pt x="1988" y="1489"/>
                  <a:pt x="1985" y="1483"/>
                  <a:pt x="1988" y="1478"/>
                </a:cubicBezTo>
                <a:cubicBezTo>
                  <a:pt x="1989" y="1475"/>
                  <a:pt x="1989" y="1475"/>
                  <a:pt x="1989" y="1475"/>
                </a:cubicBezTo>
                <a:cubicBezTo>
                  <a:pt x="1991" y="1470"/>
                  <a:pt x="1997" y="1468"/>
                  <a:pt x="2002" y="1470"/>
                </a:cubicBezTo>
                <a:cubicBezTo>
                  <a:pt x="2007" y="1473"/>
                  <a:pt x="2009" y="1478"/>
                  <a:pt x="2007" y="1483"/>
                </a:cubicBezTo>
                <a:cubicBezTo>
                  <a:pt x="2005" y="1486"/>
                  <a:pt x="2005" y="1486"/>
                  <a:pt x="2005" y="1486"/>
                </a:cubicBezTo>
                <a:cubicBezTo>
                  <a:pt x="2004" y="1490"/>
                  <a:pt x="2000" y="1492"/>
                  <a:pt x="1996" y="1492"/>
                </a:cubicBezTo>
                <a:close/>
                <a:moveTo>
                  <a:pt x="83" y="1444"/>
                </a:moveTo>
                <a:cubicBezTo>
                  <a:pt x="79" y="1444"/>
                  <a:pt x="76" y="1442"/>
                  <a:pt x="74" y="1438"/>
                </a:cubicBezTo>
                <a:cubicBezTo>
                  <a:pt x="73" y="1435"/>
                  <a:pt x="73" y="1435"/>
                  <a:pt x="73" y="1435"/>
                </a:cubicBezTo>
                <a:cubicBezTo>
                  <a:pt x="71" y="1430"/>
                  <a:pt x="74" y="1424"/>
                  <a:pt x="79" y="1422"/>
                </a:cubicBezTo>
                <a:cubicBezTo>
                  <a:pt x="84" y="1420"/>
                  <a:pt x="89" y="1423"/>
                  <a:pt x="91" y="1428"/>
                </a:cubicBezTo>
                <a:cubicBezTo>
                  <a:pt x="92" y="1431"/>
                  <a:pt x="92" y="1431"/>
                  <a:pt x="92" y="1431"/>
                </a:cubicBezTo>
                <a:cubicBezTo>
                  <a:pt x="94" y="1436"/>
                  <a:pt x="92" y="1441"/>
                  <a:pt x="87" y="1443"/>
                </a:cubicBezTo>
                <a:cubicBezTo>
                  <a:pt x="86" y="1444"/>
                  <a:pt x="85" y="1444"/>
                  <a:pt x="83" y="1444"/>
                </a:cubicBezTo>
                <a:close/>
                <a:moveTo>
                  <a:pt x="2018" y="1441"/>
                </a:moveTo>
                <a:cubicBezTo>
                  <a:pt x="2017" y="1441"/>
                  <a:pt x="2016" y="1441"/>
                  <a:pt x="2015" y="1440"/>
                </a:cubicBezTo>
                <a:cubicBezTo>
                  <a:pt x="2010" y="1438"/>
                  <a:pt x="2007" y="1433"/>
                  <a:pt x="2009" y="1428"/>
                </a:cubicBezTo>
                <a:cubicBezTo>
                  <a:pt x="2010" y="1425"/>
                  <a:pt x="2010" y="1425"/>
                  <a:pt x="2010" y="1425"/>
                </a:cubicBezTo>
                <a:cubicBezTo>
                  <a:pt x="2012" y="1420"/>
                  <a:pt x="2018" y="1417"/>
                  <a:pt x="2023" y="1419"/>
                </a:cubicBezTo>
                <a:cubicBezTo>
                  <a:pt x="2028" y="1421"/>
                  <a:pt x="2030" y="1427"/>
                  <a:pt x="2028" y="1432"/>
                </a:cubicBezTo>
                <a:cubicBezTo>
                  <a:pt x="2027" y="1435"/>
                  <a:pt x="2027" y="1435"/>
                  <a:pt x="2027" y="1435"/>
                </a:cubicBezTo>
                <a:cubicBezTo>
                  <a:pt x="2026" y="1439"/>
                  <a:pt x="2022" y="1441"/>
                  <a:pt x="2018" y="1441"/>
                </a:cubicBezTo>
                <a:close/>
                <a:moveTo>
                  <a:pt x="64" y="1392"/>
                </a:moveTo>
                <a:cubicBezTo>
                  <a:pt x="60" y="1392"/>
                  <a:pt x="56" y="1390"/>
                  <a:pt x="55" y="1385"/>
                </a:cubicBezTo>
                <a:cubicBezTo>
                  <a:pt x="54" y="1382"/>
                  <a:pt x="54" y="1382"/>
                  <a:pt x="54" y="1382"/>
                </a:cubicBezTo>
                <a:cubicBezTo>
                  <a:pt x="52" y="1377"/>
                  <a:pt x="55" y="1372"/>
                  <a:pt x="60" y="1370"/>
                </a:cubicBezTo>
                <a:cubicBezTo>
                  <a:pt x="65" y="1368"/>
                  <a:pt x="71" y="1371"/>
                  <a:pt x="73" y="1376"/>
                </a:cubicBezTo>
                <a:cubicBezTo>
                  <a:pt x="74" y="1379"/>
                  <a:pt x="74" y="1379"/>
                  <a:pt x="74" y="1379"/>
                </a:cubicBezTo>
                <a:cubicBezTo>
                  <a:pt x="75" y="1384"/>
                  <a:pt x="73" y="1390"/>
                  <a:pt x="67" y="1392"/>
                </a:cubicBezTo>
                <a:cubicBezTo>
                  <a:pt x="66" y="1392"/>
                  <a:pt x="65" y="1392"/>
                  <a:pt x="64" y="1392"/>
                </a:cubicBezTo>
                <a:close/>
                <a:moveTo>
                  <a:pt x="2037" y="1389"/>
                </a:moveTo>
                <a:cubicBezTo>
                  <a:pt x="2036" y="1389"/>
                  <a:pt x="2035" y="1389"/>
                  <a:pt x="2034" y="1388"/>
                </a:cubicBezTo>
                <a:cubicBezTo>
                  <a:pt x="2029" y="1387"/>
                  <a:pt x="2026" y="1381"/>
                  <a:pt x="2028" y="1376"/>
                </a:cubicBezTo>
                <a:cubicBezTo>
                  <a:pt x="2029" y="1373"/>
                  <a:pt x="2029" y="1373"/>
                  <a:pt x="2029" y="1373"/>
                </a:cubicBezTo>
                <a:cubicBezTo>
                  <a:pt x="2031" y="1368"/>
                  <a:pt x="2036" y="1365"/>
                  <a:pt x="2041" y="1367"/>
                </a:cubicBezTo>
                <a:cubicBezTo>
                  <a:pt x="2046" y="1369"/>
                  <a:pt x="2049" y="1374"/>
                  <a:pt x="2047" y="1379"/>
                </a:cubicBezTo>
                <a:cubicBezTo>
                  <a:pt x="2046" y="1382"/>
                  <a:pt x="2046" y="1382"/>
                  <a:pt x="2046" y="1382"/>
                </a:cubicBezTo>
                <a:cubicBezTo>
                  <a:pt x="2045" y="1386"/>
                  <a:pt x="2041" y="1389"/>
                  <a:pt x="2037" y="1389"/>
                </a:cubicBezTo>
                <a:close/>
                <a:moveTo>
                  <a:pt x="48" y="1339"/>
                </a:moveTo>
                <a:cubicBezTo>
                  <a:pt x="44" y="1339"/>
                  <a:pt x="40" y="1336"/>
                  <a:pt x="39" y="1332"/>
                </a:cubicBezTo>
                <a:cubicBezTo>
                  <a:pt x="38" y="1329"/>
                  <a:pt x="38" y="1329"/>
                  <a:pt x="38" y="1329"/>
                </a:cubicBezTo>
                <a:cubicBezTo>
                  <a:pt x="36" y="1324"/>
                  <a:pt x="39" y="1318"/>
                  <a:pt x="45" y="1317"/>
                </a:cubicBezTo>
                <a:cubicBezTo>
                  <a:pt x="50" y="1316"/>
                  <a:pt x="55" y="1319"/>
                  <a:pt x="57" y="1324"/>
                </a:cubicBezTo>
                <a:cubicBezTo>
                  <a:pt x="57" y="1327"/>
                  <a:pt x="57" y="1327"/>
                  <a:pt x="57" y="1327"/>
                </a:cubicBezTo>
                <a:cubicBezTo>
                  <a:pt x="59" y="1332"/>
                  <a:pt x="56" y="1337"/>
                  <a:pt x="51" y="1339"/>
                </a:cubicBezTo>
                <a:cubicBezTo>
                  <a:pt x="50" y="1339"/>
                  <a:pt x="49" y="1339"/>
                  <a:pt x="48" y="1339"/>
                </a:cubicBezTo>
                <a:close/>
                <a:moveTo>
                  <a:pt x="2053" y="1336"/>
                </a:moveTo>
                <a:cubicBezTo>
                  <a:pt x="2052" y="1336"/>
                  <a:pt x="2051" y="1336"/>
                  <a:pt x="2051" y="1336"/>
                </a:cubicBezTo>
                <a:cubicBezTo>
                  <a:pt x="2045" y="1334"/>
                  <a:pt x="2042" y="1329"/>
                  <a:pt x="2044" y="1324"/>
                </a:cubicBezTo>
                <a:cubicBezTo>
                  <a:pt x="2045" y="1321"/>
                  <a:pt x="2045" y="1321"/>
                  <a:pt x="2045" y="1321"/>
                </a:cubicBezTo>
                <a:cubicBezTo>
                  <a:pt x="2046" y="1315"/>
                  <a:pt x="2051" y="1312"/>
                  <a:pt x="2057" y="1314"/>
                </a:cubicBezTo>
                <a:cubicBezTo>
                  <a:pt x="2062" y="1315"/>
                  <a:pt x="2065" y="1321"/>
                  <a:pt x="2063" y="1326"/>
                </a:cubicBezTo>
                <a:cubicBezTo>
                  <a:pt x="2063" y="1329"/>
                  <a:pt x="2063" y="1329"/>
                  <a:pt x="2063" y="1329"/>
                </a:cubicBezTo>
                <a:cubicBezTo>
                  <a:pt x="2061" y="1333"/>
                  <a:pt x="2057" y="1336"/>
                  <a:pt x="2053" y="1336"/>
                </a:cubicBezTo>
                <a:close/>
                <a:moveTo>
                  <a:pt x="35" y="1286"/>
                </a:moveTo>
                <a:cubicBezTo>
                  <a:pt x="30" y="1286"/>
                  <a:pt x="26" y="1283"/>
                  <a:pt x="25" y="1278"/>
                </a:cubicBezTo>
                <a:cubicBezTo>
                  <a:pt x="24" y="1275"/>
                  <a:pt x="24" y="1275"/>
                  <a:pt x="24" y="1275"/>
                </a:cubicBezTo>
                <a:cubicBezTo>
                  <a:pt x="23" y="1270"/>
                  <a:pt x="27" y="1264"/>
                  <a:pt x="32" y="1263"/>
                </a:cubicBezTo>
                <a:cubicBezTo>
                  <a:pt x="37" y="1262"/>
                  <a:pt x="42" y="1265"/>
                  <a:pt x="44" y="1271"/>
                </a:cubicBezTo>
                <a:cubicBezTo>
                  <a:pt x="44" y="1274"/>
                  <a:pt x="44" y="1274"/>
                  <a:pt x="44" y="1274"/>
                </a:cubicBezTo>
                <a:cubicBezTo>
                  <a:pt x="45" y="1279"/>
                  <a:pt x="42" y="1284"/>
                  <a:pt x="37" y="1285"/>
                </a:cubicBezTo>
                <a:cubicBezTo>
                  <a:pt x="36" y="1286"/>
                  <a:pt x="35" y="1286"/>
                  <a:pt x="35" y="1286"/>
                </a:cubicBezTo>
                <a:close/>
                <a:moveTo>
                  <a:pt x="2066" y="1282"/>
                </a:moveTo>
                <a:cubicBezTo>
                  <a:pt x="2066" y="1282"/>
                  <a:pt x="2065" y="1282"/>
                  <a:pt x="2064" y="1282"/>
                </a:cubicBezTo>
                <a:cubicBezTo>
                  <a:pt x="2059" y="1281"/>
                  <a:pt x="2056" y="1276"/>
                  <a:pt x="2057" y="1271"/>
                </a:cubicBezTo>
                <a:cubicBezTo>
                  <a:pt x="2058" y="1267"/>
                  <a:pt x="2058" y="1267"/>
                  <a:pt x="2058" y="1267"/>
                </a:cubicBezTo>
                <a:cubicBezTo>
                  <a:pt x="2059" y="1262"/>
                  <a:pt x="2064" y="1259"/>
                  <a:pt x="2069" y="1260"/>
                </a:cubicBezTo>
                <a:cubicBezTo>
                  <a:pt x="2074" y="1261"/>
                  <a:pt x="2078" y="1266"/>
                  <a:pt x="2077" y="1272"/>
                </a:cubicBezTo>
                <a:cubicBezTo>
                  <a:pt x="2076" y="1275"/>
                  <a:pt x="2076" y="1275"/>
                  <a:pt x="2076" y="1275"/>
                </a:cubicBezTo>
                <a:cubicBezTo>
                  <a:pt x="2075" y="1279"/>
                  <a:pt x="2071" y="1282"/>
                  <a:pt x="2066" y="1282"/>
                </a:cubicBezTo>
                <a:close/>
                <a:moveTo>
                  <a:pt x="24" y="1231"/>
                </a:moveTo>
                <a:cubicBezTo>
                  <a:pt x="19" y="1231"/>
                  <a:pt x="15" y="1228"/>
                  <a:pt x="15" y="1223"/>
                </a:cubicBezTo>
                <a:cubicBezTo>
                  <a:pt x="14" y="1220"/>
                  <a:pt x="14" y="1220"/>
                  <a:pt x="14" y="1220"/>
                </a:cubicBezTo>
                <a:cubicBezTo>
                  <a:pt x="13" y="1215"/>
                  <a:pt x="17" y="1210"/>
                  <a:pt x="22" y="1209"/>
                </a:cubicBezTo>
                <a:cubicBezTo>
                  <a:pt x="27" y="1208"/>
                  <a:pt x="32" y="1212"/>
                  <a:pt x="33" y="1217"/>
                </a:cubicBezTo>
                <a:cubicBezTo>
                  <a:pt x="34" y="1220"/>
                  <a:pt x="34" y="1220"/>
                  <a:pt x="34" y="1220"/>
                </a:cubicBezTo>
                <a:cubicBezTo>
                  <a:pt x="35" y="1225"/>
                  <a:pt x="31" y="1230"/>
                  <a:pt x="26" y="1231"/>
                </a:cubicBezTo>
                <a:cubicBezTo>
                  <a:pt x="25" y="1231"/>
                  <a:pt x="25" y="1231"/>
                  <a:pt x="24" y="1231"/>
                </a:cubicBezTo>
                <a:close/>
                <a:moveTo>
                  <a:pt x="2077" y="1228"/>
                </a:moveTo>
                <a:cubicBezTo>
                  <a:pt x="2076" y="1228"/>
                  <a:pt x="2076" y="1228"/>
                  <a:pt x="2075" y="1228"/>
                </a:cubicBezTo>
                <a:cubicBezTo>
                  <a:pt x="2070" y="1227"/>
                  <a:pt x="2066" y="1222"/>
                  <a:pt x="2067" y="1217"/>
                </a:cubicBezTo>
                <a:cubicBezTo>
                  <a:pt x="2068" y="1214"/>
                  <a:pt x="2068" y="1214"/>
                  <a:pt x="2068" y="1214"/>
                </a:cubicBezTo>
                <a:cubicBezTo>
                  <a:pt x="2068" y="1208"/>
                  <a:pt x="2073" y="1205"/>
                  <a:pt x="2079" y="1206"/>
                </a:cubicBezTo>
                <a:cubicBezTo>
                  <a:pt x="2084" y="1206"/>
                  <a:pt x="2088" y="1211"/>
                  <a:pt x="2087" y="1217"/>
                </a:cubicBezTo>
                <a:cubicBezTo>
                  <a:pt x="2086" y="1220"/>
                  <a:pt x="2086" y="1220"/>
                  <a:pt x="2086" y="1220"/>
                </a:cubicBezTo>
                <a:cubicBezTo>
                  <a:pt x="2086" y="1225"/>
                  <a:pt x="2081" y="1228"/>
                  <a:pt x="2077" y="1228"/>
                </a:cubicBezTo>
                <a:close/>
                <a:moveTo>
                  <a:pt x="17" y="1177"/>
                </a:moveTo>
                <a:cubicBezTo>
                  <a:pt x="12" y="1177"/>
                  <a:pt x="7" y="1173"/>
                  <a:pt x="7" y="1168"/>
                </a:cubicBezTo>
                <a:cubicBezTo>
                  <a:pt x="7" y="1165"/>
                  <a:pt x="7" y="1165"/>
                  <a:pt x="7" y="1165"/>
                </a:cubicBezTo>
                <a:cubicBezTo>
                  <a:pt x="6" y="1159"/>
                  <a:pt x="10" y="1155"/>
                  <a:pt x="15" y="1154"/>
                </a:cubicBezTo>
                <a:cubicBezTo>
                  <a:pt x="21" y="1153"/>
                  <a:pt x="25" y="1157"/>
                  <a:pt x="26" y="1163"/>
                </a:cubicBezTo>
                <a:cubicBezTo>
                  <a:pt x="26" y="1166"/>
                  <a:pt x="26" y="1166"/>
                  <a:pt x="26" y="1166"/>
                </a:cubicBezTo>
                <a:cubicBezTo>
                  <a:pt x="27" y="1171"/>
                  <a:pt x="23" y="1176"/>
                  <a:pt x="18" y="1177"/>
                </a:cubicBezTo>
                <a:cubicBezTo>
                  <a:pt x="17" y="1177"/>
                  <a:pt x="17" y="1177"/>
                  <a:pt x="17" y="1177"/>
                </a:cubicBezTo>
                <a:close/>
                <a:moveTo>
                  <a:pt x="2084" y="1173"/>
                </a:moveTo>
                <a:cubicBezTo>
                  <a:pt x="2084" y="1173"/>
                  <a:pt x="2083" y="1173"/>
                  <a:pt x="2083" y="1173"/>
                </a:cubicBezTo>
                <a:cubicBezTo>
                  <a:pt x="2078" y="1173"/>
                  <a:pt x="2074" y="1168"/>
                  <a:pt x="2074" y="1163"/>
                </a:cubicBezTo>
                <a:cubicBezTo>
                  <a:pt x="2075" y="1159"/>
                  <a:pt x="2075" y="1159"/>
                  <a:pt x="2075" y="1159"/>
                </a:cubicBezTo>
                <a:cubicBezTo>
                  <a:pt x="2075" y="1154"/>
                  <a:pt x="2080" y="1150"/>
                  <a:pt x="2086" y="1151"/>
                </a:cubicBezTo>
                <a:cubicBezTo>
                  <a:pt x="2091" y="1151"/>
                  <a:pt x="2095" y="1156"/>
                  <a:pt x="2094" y="1161"/>
                </a:cubicBezTo>
                <a:cubicBezTo>
                  <a:pt x="2094" y="1165"/>
                  <a:pt x="2094" y="1165"/>
                  <a:pt x="2094" y="1165"/>
                </a:cubicBezTo>
                <a:cubicBezTo>
                  <a:pt x="2093" y="1170"/>
                  <a:pt x="2089" y="1173"/>
                  <a:pt x="2084" y="1173"/>
                </a:cubicBezTo>
                <a:close/>
                <a:moveTo>
                  <a:pt x="12" y="1122"/>
                </a:moveTo>
                <a:cubicBezTo>
                  <a:pt x="7" y="1122"/>
                  <a:pt x="2" y="1118"/>
                  <a:pt x="2" y="1112"/>
                </a:cubicBezTo>
                <a:cubicBezTo>
                  <a:pt x="2" y="1109"/>
                  <a:pt x="2" y="1109"/>
                  <a:pt x="2" y="1109"/>
                </a:cubicBezTo>
                <a:cubicBezTo>
                  <a:pt x="2" y="1104"/>
                  <a:pt x="6" y="1099"/>
                  <a:pt x="11" y="1099"/>
                </a:cubicBezTo>
                <a:cubicBezTo>
                  <a:pt x="16" y="1099"/>
                  <a:pt x="21" y="1103"/>
                  <a:pt x="21" y="1108"/>
                </a:cubicBezTo>
                <a:cubicBezTo>
                  <a:pt x="22" y="1111"/>
                  <a:pt x="22" y="1111"/>
                  <a:pt x="22" y="1111"/>
                </a:cubicBezTo>
                <a:cubicBezTo>
                  <a:pt x="22" y="1117"/>
                  <a:pt x="18" y="1121"/>
                  <a:pt x="12" y="1122"/>
                </a:cubicBezTo>
                <a:cubicBezTo>
                  <a:pt x="12" y="1122"/>
                  <a:pt x="12" y="1122"/>
                  <a:pt x="12" y="1122"/>
                </a:cubicBezTo>
                <a:close/>
                <a:moveTo>
                  <a:pt x="2089" y="1118"/>
                </a:moveTo>
                <a:cubicBezTo>
                  <a:pt x="2088" y="1118"/>
                  <a:pt x="2088" y="1118"/>
                  <a:pt x="2088" y="1118"/>
                </a:cubicBezTo>
                <a:cubicBezTo>
                  <a:pt x="2083" y="1118"/>
                  <a:pt x="2079" y="1113"/>
                  <a:pt x="2079" y="1108"/>
                </a:cubicBezTo>
                <a:cubicBezTo>
                  <a:pt x="2079" y="1105"/>
                  <a:pt x="2079" y="1105"/>
                  <a:pt x="2079" y="1105"/>
                </a:cubicBezTo>
                <a:cubicBezTo>
                  <a:pt x="2079" y="1099"/>
                  <a:pt x="2084" y="1095"/>
                  <a:pt x="2089" y="1096"/>
                </a:cubicBezTo>
                <a:cubicBezTo>
                  <a:pt x="2095" y="1096"/>
                  <a:pt x="2099" y="1100"/>
                  <a:pt x="2099" y="1106"/>
                </a:cubicBezTo>
                <a:cubicBezTo>
                  <a:pt x="2098" y="1109"/>
                  <a:pt x="2098" y="1109"/>
                  <a:pt x="2098" y="1109"/>
                </a:cubicBezTo>
                <a:cubicBezTo>
                  <a:pt x="2098" y="1114"/>
                  <a:pt x="2094" y="1118"/>
                  <a:pt x="2089" y="1118"/>
                </a:cubicBezTo>
                <a:close/>
                <a:moveTo>
                  <a:pt x="10" y="1066"/>
                </a:moveTo>
                <a:cubicBezTo>
                  <a:pt x="5" y="1066"/>
                  <a:pt x="0" y="1062"/>
                  <a:pt x="0" y="1057"/>
                </a:cubicBezTo>
                <a:cubicBezTo>
                  <a:pt x="0" y="1053"/>
                  <a:pt x="0" y="1053"/>
                  <a:pt x="0" y="1053"/>
                </a:cubicBezTo>
                <a:cubicBezTo>
                  <a:pt x="0" y="1048"/>
                  <a:pt x="5" y="1044"/>
                  <a:pt x="10" y="1044"/>
                </a:cubicBezTo>
                <a:cubicBezTo>
                  <a:pt x="10" y="1044"/>
                  <a:pt x="10" y="1044"/>
                  <a:pt x="10" y="1044"/>
                </a:cubicBezTo>
                <a:cubicBezTo>
                  <a:pt x="15" y="1044"/>
                  <a:pt x="20" y="1048"/>
                  <a:pt x="20" y="1053"/>
                </a:cubicBezTo>
                <a:cubicBezTo>
                  <a:pt x="20" y="1057"/>
                  <a:pt x="20" y="1057"/>
                  <a:pt x="20" y="1057"/>
                </a:cubicBezTo>
                <a:cubicBezTo>
                  <a:pt x="20" y="1062"/>
                  <a:pt x="16" y="1066"/>
                  <a:pt x="10" y="1066"/>
                </a:cubicBezTo>
                <a:cubicBezTo>
                  <a:pt x="10" y="1066"/>
                  <a:pt x="10" y="1066"/>
                  <a:pt x="10" y="1066"/>
                </a:cubicBezTo>
                <a:close/>
                <a:moveTo>
                  <a:pt x="2090" y="1063"/>
                </a:moveTo>
                <a:cubicBezTo>
                  <a:pt x="2090" y="1063"/>
                  <a:pt x="2090" y="1063"/>
                  <a:pt x="2090" y="1063"/>
                </a:cubicBezTo>
                <a:cubicBezTo>
                  <a:pt x="2085" y="1063"/>
                  <a:pt x="2080" y="1059"/>
                  <a:pt x="2080" y="1053"/>
                </a:cubicBezTo>
                <a:cubicBezTo>
                  <a:pt x="2081" y="1050"/>
                  <a:pt x="2081" y="1050"/>
                  <a:pt x="2081" y="1050"/>
                </a:cubicBezTo>
                <a:cubicBezTo>
                  <a:pt x="2081" y="1048"/>
                  <a:pt x="2081" y="1047"/>
                  <a:pt x="2082" y="1045"/>
                </a:cubicBezTo>
                <a:cubicBezTo>
                  <a:pt x="2081" y="1044"/>
                  <a:pt x="2080" y="1042"/>
                  <a:pt x="2080" y="1040"/>
                </a:cubicBezTo>
                <a:cubicBezTo>
                  <a:pt x="2080" y="1037"/>
                  <a:pt x="2080" y="1037"/>
                  <a:pt x="2080" y="1037"/>
                </a:cubicBezTo>
                <a:cubicBezTo>
                  <a:pt x="2080" y="1032"/>
                  <a:pt x="2085" y="1027"/>
                  <a:pt x="2090" y="1027"/>
                </a:cubicBezTo>
                <a:cubicBezTo>
                  <a:pt x="2095" y="1027"/>
                  <a:pt x="2100" y="1031"/>
                  <a:pt x="2100" y="1037"/>
                </a:cubicBezTo>
                <a:cubicBezTo>
                  <a:pt x="2100" y="1040"/>
                  <a:pt x="2100" y="1040"/>
                  <a:pt x="2100" y="1040"/>
                </a:cubicBezTo>
                <a:cubicBezTo>
                  <a:pt x="2100" y="1042"/>
                  <a:pt x="2099" y="1044"/>
                  <a:pt x="2099" y="1045"/>
                </a:cubicBezTo>
                <a:cubicBezTo>
                  <a:pt x="2100" y="1047"/>
                  <a:pt x="2100" y="1048"/>
                  <a:pt x="2100" y="1050"/>
                </a:cubicBezTo>
                <a:cubicBezTo>
                  <a:pt x="2100" y="1053"/>
                  <a:pt x="2100" y="1053"/>
                  <a:pt x="2100" y="1053"/>
                </a:cubicBezTo>
                <a:cubicBezTo>
                  <a:pt x="2100" y="1059"/>
                  <a:pt x="2096" y="1063"/>
                  <a:pt x="2090" y="1063"/>
                </a:cubicBezTo>
                <a:close/>
                <a:moveTo>
                  <a:pt x="11" y="1011"/>
                </a:moveTo>
                <a:cubicBezTo>
                  <a:pt x="11" y="1011"/>
                  <a:pt x="11" y="1011"/>
                  <a:pt x="11" y="1011"/>
                </a:cubicBezTo>
                <a:cubicBezTo>
                  <a:pt x="5" y="1011"/>
                  <a:pt x="1" y="1006"/>
                  <a:pt x="1" y="1001"/>
                </a:cubicBezTo>
                <a:cubicBezTo>
                  <a:pt x="2" y="998"/>
                  <a:pt x="2" y="998"/>
                  <a:pt x="2" y="998"/>
                </a:cubicBezTo>
                <a:cubicBezTo>
                  <a:pt x="2" y="992"/>
                  <a:pt x="6" y="988"/>
                  <a:pt x="12" y="988"/>
                </a:cubicBezTo>
                <a:cubicBezTo>
                  <a:pt x="17" y="989"/>
                  <a:pt x="21" y="993"/>
                  <a:pt x="21" y="999"/>
                </a:cubicBezTo>
                <a:cubicBezTo>
                  <a:pt x="21" y="1002"/>
                  <a:pt x="21" y="1002"/>
                  <a:pt x="21" y="1002"/>
                </a:cubicBezTo>
                <a:cubicBezTo>
                  <a:pt x="21" y="1007"/>
                  <a:pt x="16" y="1011"/>
                  <a:pt x="11" y="1011"/>
                </a:cubicBezTo>
                <a:close/>
                <a:moveTo>
                  <a:pt x="2088" y="995"/>
                </a:moveTo>
                <a:cubicBezTo>
                  <a:pt x="2083" y="995"/>
                  <a:pt x="2079" y="991"/>
                  <a:pt x="2079" y="985"/>
                </a:cubicBezTo>
                <a:cubicBezTo>
                  <a:pt x="2078" y="982"/>
                  <a:pt x="2078" y="982"/>
                  <a:pt x="2078" y="982"/>
                </a:cubicBezTo>
                <a:cubicBezTo>
                  <a:pt x="2078" y="977"/>
                  <a:pt x="2082" y="972"/>
                  <a:pt x="2087" y="972"/>
                </a:cubicBezTo>
                <a:cubicBezTo>
                  <a:pt x="2093" y="972"/>
                  <a:pt x="2097" y="976"/>
                  <a:pt x="2098" y="981"/>
                </a:cubicBezTo>
                <a:cubicBezTo>
                  <a:pt x="2098" y="984"/>
                  <a:pt x="2098" y="984"/>
                  <a:pt x="2098" y="984"/>
                </a:cubicBezTo>
                <a:cubicBezTo>
                  <a:pt x="2098" y="990"/>
                  <a:pt x="2094" y="994"/>
                  <a:pt x="2089" y="995"/>
                </a:cubicBezTo>
                <a:cubicBezTo>
                  <a:pt x="2089" y="995"/>
                  <a:pt x="2088" y="995"/>
                  <a:pt x="2088" y="995"/>
                </a:cubicBezTo>
                <a:close/>
                <a:moveTo>
                  <a:pt x="15" y="956"/>
                </a:moveTo>
                <a:cubicBezTo>
                  <a:pt x="15" y="956"/>
                  <a:pt x="15" y="956"/>
                  <a:pt x="14" y="956"/>
                </a:cubicBezTo>
                <a:cubicBezTo>
                  <a:pt x="9" y="955"/>
                  <a:pt x="5" y="951"/>
                  <a:pt x="5" y="945"/>
                </a:cubicBezTo>
                <a:cubicBezTo>
                  <a:pt x="6" y="942"/>
                  <a:pt x="6" y="942"/>
                  <a:pt x="6" y="942"/>
                </a:cubicBezTo>
                <a:cubicBezTo>
                  <a:pt x="6" y="937"/>
                  <a:pt x="11" y="933"/>
                  <a:pt x="16" y="933"/>
                </a:cubicBezTo>
                <a:cubicBezTo>
                  <a:pt x="22" y="934"/>
                  <a:pt x="26" y="939"/>
                  <a:pt x="25" y="944"/>
                </a:cubicBezTo>
                <a:cubicBezTo>
                  <a:pt x="25" y="947"/>
                  <a:pt x="25" y="947"/>
                  <a:pt x="25" y="947"/>
                </a:cubicBezTo>
                <a:cubicBezTo>
                  <a:pt x="24" y="952"/>
                  <a:pt x="20" y="956"/>
                  <a:pt x="15" y="956"/>
                </a:cubicBezTo>
                <a:close/>
                <a:moveTo>
                  <a:pt x="2083" y="940"/>
                </a:moveTo>
                <a:cubicBezTo>
                  <a:pt x="2078" y="940"/>
                  <a:pt x="2074" y="936"/>
                  <a:pt x="2074" y="931"/>
                </a:cubicBezTo>
                <a:cubicBezTo>
                  <a:pt x="2073" y="928"/>
                  <a:pt x="2073" y="928"/>
                  <a:pt x="2073" y="928"/>
                </a:cubicBezTo>
                <a:cubicBezTo>
                  <a:pt x="2073" y="922"/>
                  <a:pt x="2076" y="918"/>
                  <a:pt x="2082" y="917"/>
                </a:cubicBezTo>
                <a:cubicBezTo>
                  <a:pt x="2087" y="916"/>
                  <a:pt x="2092" y="920"/>
                  <a:pt x="2093" y="925"/>
                </a:cubicBezTo>
                <a:cubicBezTo>
                  <a:pt x="2093" y="929"/>
                  <a:pt x="2093" y="929"/>
                  <a:pt x="2093" y="929"/>
                </a:cubicBezTo>
                <a:cubicBezTo>
                  <a:pt x="2094" y="934"/>
                  <a:pt x="2090" y="939"/>
                  <a:pt x="2084" y="940"/>
                </a:cubicBezTo>
                <a:cubicBezTo>
                  <a:pt x="2084" y="940"/>
                  <a:pt x="2084" y="940"/>
                  <a:pt x="2083" y="940"/>
                </a:cubicBezTo>
                <a:close/>
                <a:moveTo>
                  <a:pt x="22" y="901"/>
                </a:moveTo>
                <a:cubicBezTo>
                  <a:pt x="22" y="901"/>
                  <a:pt x="21" y="901"/>
                  <a:pt x="21" y="901"/>
                </a:cubicBezTo>
                <a:cubicBezTo>
                  <a:pt x="15" y="900"/>
                  <a:pt x="12" y="895"/>
                  <a:pt x="12" y="890"/>
                </a:cubicBezTo>
                <a:cubicBezTo>
                  <a:pt x="13" y="887"/>
                  <a:pt x="13" y="887"/>
                  <a:pt x="13" y="887"/>
                </a:cubicBezTo>
                <a:cubicBezTo>
                  <a:pt x="14" y="881"/>
                  <a:pt x="19" y="878"/>
                  <a:pt x="24" y="879"/>
                </a:cubicBezTo>
                <a:cubicBezTo>
                  <a:pt x="29" y="879"/>
                  <a:pt x="33" y="884"/>
                  <a:pt x="32" y="890"/>
                </a:cubicBezTo>
                <a:cubicBezTo>
                  <a:pt x="32" y="893"/>
                  <a:pt x="32" y="893"/>
                  <a:pt x="32" y="893"/>
                </a:cubicBezTo>
                <a:cubicBezTo>
                  <a:pt x="31" y="898"/>
                  <a:pt x="27" y="901"/>
                  <a:pt x="22" y="901"/>
                </a:cubicBezTo>
                <a:close/>
                <a:moveTo>
                  <a:pt x="2076" y="885"/>
                </a:moveTo>
                <a:cubicBezTo>
                  <a:pt x="2071" y="885"/>
                  <a:pt x="2067" y="881"/>
                  <a:pt x="2066" y="877"/>
                </a:cubicBezTo>
                <a:cubicBezTo>
                  <a:pt x="2065" y="874"/>
                  <a:pt x="2065" y="874"/>
                  <a:pt x="2065" y="874"/>
                </a:cubicBezTo>
                <a:cubicBezTo>
                  <a:pt x="2065" y="868"/>
                  <a:pt x="2068" y="863"/>
                  <a:pt x="2073" y="862"/>
                </a:cubicBezTo>
                <a:cubicBezTo>
                  <a:pt x="2079" y="861"/>
                  <a:pt x="2084" y="865"/>
                  <a:pt x="2085" y="870"/>
                </a:cubicBezTo>
                <a:cubicBezTo>
                  <a:pt x="2085" y="873"/>
                  <a:pt x="2085" y="873"/>
                  <a:pt x="2085" y="873"/>
                </a:cubicBezTo>
                <a:cubicBezTo>
                  <a:pt x="2086" y="879"/>
                  <a:pt x="2083" y="884"/>
                  <a:pt x="2077" y="885"/>
                </a:cubicBezTo>
                <a:cubicBezTo>
                  <a:pt x="2077" y="885"/>
                  <a:pt x="2076" y="885"/>
                  <a:pt x="2076" y="885"/>
                </a:cubicBezTo>
                <a:close/>
                <a:moveTo>
                  <a:pt x="32" y="847"/>
                </a:moveTo>
                <a:cubicBezTo>
                  <a:pt x="31" y="847"/>
                  <a:pt x="31" y="847"/>
                  <a:pt x="30" y="847"/>
                </a:cubicBezTo>
                <a:cubicBezTo>
                  <a:pt x="25" y="845"/>
                  <a:pt x="21" y="840"/>
                  <a:pt x="22" y="835"/>
                </a:cubicBezTo>
                <a:cubicBezTo>
                  <a:pt x="23" y="832"/>
                  <a:pt x="23" y="832"/>
                  <a:pt x="23" y="832"/>
                </a:cubicBezTo>
                <a:cubicBezTo>
                  <a:pt x="24" y="827"/>
                  <a:pt x="29" y="823"/>
                  <a:pt x="35" y="824"/>
                </a:cubicBezTo>
                <a:cubicBezTo>
                  <a:pt x="40" y="825"/>
                  <a:pt x="43" y="831"/>
                  <a:pt x="42" y="836"/>
                </a:cubicBezTo>
                <a:cubicBezTo>
                  <a:pt x="41" y="839"/>
                  <a:pt x="41" y="839"/>
                  <a:pt x="41" y="839"/>
                </a:cubicBezTo>
                <a:cubicBezTo>
                  <a:pt x="41" y="844"/>
                  <a:pt x="36" y="847"/>
                  <a:pt x="32" y="847"/>
                </a:cubicBezTo>
                <a:close/>
                <a:moveTo>
                  <a:pt x="2065" y="831"/>
                </a:moveTo>
                <a:cubicBezTo>
                  <a:pt x="2060" y="831"/>
                  <a:pt x="2056" y="828"/>
                  <a:pt x="2055" y="823"/>
                </a:cubicBezTo>
                <a:cubicBezTo>
                  <a:pt x="2055" y="820"/>
                  <a:pt x="2055" y="820"/>
                  <a:pt x="2055" y="820"/>
                </a:cubicBezTo>
                <a:cubicBezTo>
                  <a:pt x="2053" y="815"/>
                  <a:pt x="2057" y="809"/>
                  <a:pt x="2062" y="808"/>
                </a:cubicBezTo>
                <a:cubicBezTo>
                  <a:pt x="2067" y="807"/>
                  <a:pt x="2073" y="810"/>
                  <a:pt x="2074" y="816"/>
                </a:cubicBezTo>
                <a:cubicBezTo>
                  <a:pt x="2074" y="819"/>
                  <a:pt x="2074" y="819"/>
                  <a:pt x="2074" y="819"/>
                </a:cubicBezTo>
                <a:cubicBezTo>
                  <a:pt x="2076" y="824"/>
                  <a:pt x="2072" y="829"/>
                  <a:pt x="2067" y="830"/>
                </a:cubicBezTo>
                <a:cubicBezTo>
                  <a:pt x="2066" y="831"/>
                  <a:pt x="2066" y="831"/>
                  <a:pt x="2065" y="831"/>
                </a:cubicBezTo>
                <a:close/>
                <a:moveTo>
                  <a:pt x="45" y="793"/>
                </a:moveTo>
                <a:cubicBezTo>
                  <a:pt x="44" y="793"/>
                  <a:pt x="43" y="793"/>
                  <a:pt x="42" y="793"/>
                </a:cubicBezTo>
                <a:cubicBezTo>
                  <a:pt x="37" y="791"/>
                  <a:pt x="34" y="786"/>
                  <a:pt x="35" y="781"/>
                </a:cubicBezTo>
                <a:cubicBezTo>
                  <a:pt x="36" y="778"/>
                  <a:pt x="36" y="778"/>
                  <a:pt x="36" y="778"/>
                </a:cubicBezTo>
                <a:cubicBezTo>
                  <a:pt x="37" y="772"/>
                  <a:pt x="43" y="769"/>
                  <a:pt x="48" y="771"/>
                </a:cubicBezTo>
                <a:cubicBezTo>
                  <a:pt x="53" y="772"/>
                  <a:pt x="56" y="777"/>
                  <a:pt x="55" y="783"/>
                </a:cubicBezTo>
                <a:cubicBezTo>
                  <a:pt x="54" y="786"/>
                  <a:pt x="54" y="786"/>
                  <a:pt x="54" y="786"/>
                </a:cubicBezTo>
                <a:cubicBezTo>
                  <a:pt x="53" y="790"/>
                  <a:pt x="49" y="793"/>
                  <a:pt x="45" y="793"/>
                </a:cubicBezTo>
                <a:close/>
                <a:moveTo>
                  <a:pt x="2051" y="777"/>
                </a:moveTo>
                <a:cubicBezTo>
                  <a:pt x="2047" y="777"/>
                  <a:pt x="2043" y="774"/>
                  <a:pt x="2042" y="770"/>
                </a:cubicBezTo>
                <a:cubicBezTo>
                  <a:pt x="2041" y="767"/>
                  <a:pt x="2041" y="767"/>
                  <a:pt x="2041" y="767"/>
                </a:cubicBezTo>
                <a:cubicBezTo>
                  <a:pt x="2040" y="762"/>
                  <a:pt x="2043" y="756"/>
                  <a:pt x="2048" y="755"/>
                </a:cubicBezTo>
                <a:cubicBezTo>
                  <a:pt x="2053" y="753"/>
                  <a:pt x="2058" y="756"/>
                  <a:pt x="2060" y="762"/>
                </a:cubicBezTo>
                <a:cubicBezTo>
                  <a:pt x="2061" y="765"/>
                  <a:pt x="2061" y="765"/>
                  <a:pt x="2061" y="765"/>
                </a:cubicBezTo>
                <a:cubicBezTo>
                  <a:pt x="2062" y="770"/>
                  <a:pt x="2059" y="775"/>
                  <a:pt x="2054" y="777"/>
                </a:cubicBezTo>
                <a:cubicBezTo>
                  <a:pt x="2053" y="777"/>
                  <a:pt x="2052" y="777"/>
                  <a:pt x="2051" y="777"/>
                </a:cubicBezTo>
                <a:close/>
                <a:moveTo>
                  <a:pt x="60" y="740"/>
                </a:moveTo>
                <a:cubicBezTo>
                  <a:pt x="59" y="740"/>
                  <a:pt x="58" y="740"/>
                  <a:pt x="57" y="739"/>
                </a:cubicBezTo>
                <a:cubicBezTo>
                  <a:pt x="52" y="738"/>
                  <a:pt x="49" y="732"/>
                  <a:pt x="51" y="727"/>
                </a:cubicBezTo>
                <a:cubicBezTo>
                  <a:pt x="52" y="724"/>
                  <a:pt x="52" y="724"/>
                  <a:pt x="52" y="724"/>
                </a:cubicBezTo>
                <a:cubicBezTo>
                  <a:pt x="54" y="719"/>
                  <a:pt x="59" y="716"/>
                  <a:pt x="64" y="718"/>
                </a:cubicBezTo>
                <a:cubicBezTo>
                  <a:pt x="69" y="720"/>
                  <a:pt x="72" y="725"/>
                  <a:pt x="70" y="730"/>
                </a:cubicBezTo>
                <a:cubicBezTo>
                  <a:pt x="69" y="733"/>
                  <a:pt x="69" y="733"/>
                  <a:pt x="69" y="733"/>
                </a:cubicBezTo>
                <a:cubicBezTo>
                  <a:pt x="68" y="737"/>
                  <a:pt x="64" y="740"/>
                  <a:pt x="60" y="740"/>
                </a:cubicBezTo>
                <a:close/>
                <a:moveTo>
                  <a:pt x="2035" y="724"/>
                </a:moveTo>
                <a:cubicBezTo>
                  <a:pt x="2031" y="724"/>
                  <a:pt x="2027" y="722"/>
                  <a:pt x="2026" y="718"/>
                </a:cubicBezTo>
                <a:cubicBezTo>
                  <a:pt x="2025" y="715"/>
                  <a:pt x="2025" y="715"/>
                  <a:pt x="2025" y="715"/>
                </a:cubicBezTo>
                <a:cubicBezTo>
                  <a:pt x="2023" y="710"/>
                  <a:pt x="2026" y="704"/>
                  <a:pt x="2031" y="702"/>
                </a:cubicBezTo>
                <a:cubicBezTo>
                  <a:pt x="2036" y="700"/>
                  <a:pt x="2041" y="703"/>
                  <a:pt x="2043" y="708"/>
                </a:cubicBezTo>
                <a:cubicBezTo>
                  <a:pt x="2044" y="711"/>
                  <a:pt x="2044" y="711"/>
                  <a:pt x="2044" y="711"/>
                </a:cubicBezTo>
                <a:cubicBezTo>
                  <a:pt x="2046" y="717"/>
                  <a:pt x="2043" y="722"/>
                  <a:pt x="2038" y="724"/>
                </a:cubicBezTo>
                <a:cubicBezTo>
                  <a:pt x="2037" y="724"/>
                  <a:pt x="2036" y="724"/>
                  <a:pt x="2035" y="724"/>
                </a:cubicBezTo>
                <a:close/>
                <a:moveTo>
                  <a:pt x="79" y="688"/>
                </a:moveTo>
                <a:cubicBezTo>
                  <a:pt x="77" y="688"/>
                  <a:pt x="76" y="688"/>
                  <a:pt x="75" y="687"/>
                </a:cubicBezTo>
                <a:cubicBezTo>
                  <a:pt x="70" y="685"/>
                  <a:pt x="68" y="679"/>
                  <a:pt x="70" y="674"/>
                </a:cubicBezTo>
                <a:cubicBezTo>
                  <a:pt x="71" y="671"/>
                  <a:pt x="71" y="671"/>
                  <a:pt x="71" y="671"/>
                </a:cubicBezTo>
                <a:cubicBezTo>
                  <a:pt x="73" y="666"/>
                  <a:pt x="78" y="664"/>
                  <a:pt x="83" y="666"/>
                </a:cubicBezTo>
                <a:cubicBezTo>
                  <a:pt x="88" y="668"/>
                  <a:pt x="91" y="673"/>
                  <a:pt x="89" y="678"/>
                </a:cubicBezTo>
                <a:cubicBezTo>
                  <a:pt x="88" y="681"/>
                  <a:pt x="88" y="681"/>
                  <a:pt x="88" y="681"/>
                </a:cubicBezTo>
                <a:cubicBezTo>
                  <a:pt x="86" y="685"/>
                  <a:pt x="83" y="688"/>
                  <a:pt x="79" y="688"/>
                </a:cubicBezTo>
                <a:close/>
                <a:moveTo>
                  <a:pt x="2016" y="672"/>
                </a:moveTo>
                <a:cubicBezTo>
                  <a:pt x="2012" y="672"/>
                  <a:pt x="2008" y="670"/>
                  <a:pt x="2007" y="666"/>
                </a:cubicBezTo>
                <a:cubicBezTo>
                  <a:pt x="2005" y="663"/>
                  <a:pt x="2005" y="663"/>
                  <a:pt x="2005" y="663"/>
                </a:cubicBezTo>
                <a:cubicBezTo>
                  <a:pt x="2003" y="658"/>
                  <a:pt x="2006" y="653"/>
                  <a:pt x="2011" y="651"/>
                </a:cubicBezTo>
                <a:cubicBezTo>
                  <a:pt x="2016" y="649"/>
                  <a:pt x="2022" y="651"/>
                  <a:pt x="2024" y="656"/>
                </a:cubicBezTo>
                <a:cubicBezTo>
                  <a:pt x="2025" y="659"/>
                  <a:pt x="2025" y="659"/>
                  <a:pt x="2025" y="659"/>
                </a:cubicBezTo>
                <a:cubicBezTo>
                  <a:pt x="2027" y="664"/>
                  <a:pt x="2024" y="670"/>
                  <a:pt x="2019" y="672"/>
                </a:cubicBezTo>
                <a:cubicBezTo>
                  <a:pt x="2018" y="672"/>
                  <a:pt x="2017" y="672"/>
                  <a:pt x="2016" y="672"/>
                </a:cubicBezTo>
                <a:close/>
                <a:moveTo>
                  <a:pt x="100" y="637"/>
                </a:moveTo>
                <a:cubicBezTo>
                  <a:pt x="98" y="637"/>
                  <a:pt x="97" y="636"/>
                  <a:pt x="96" y="636"/>
                </a:cubicBezTo>
                <a:cubicBezTo>
                  <a:pt x="91" y="634"/>
                  <a:pt x="89" y="628"/>
                  <a:pt x="91" y="623"/>
                </a:cubicBezTo>
                <a:cubicBezTo>
                  <a:pt x="92" y="620"/>
                  <a:pt x="92" y="620"/>
                  <a:pt x="92" y="620"/>
                </a:cubicBezTo>
                <a:cubicBezTo>
                  <a:pt x="94" y="615"/>
                  <a:pt x="100" y="613"/>
                  <a:pt x="105" y="615"/>
                </a:cubicBezTo>
                <a:cubicBezTo>
                  <a:pt x="110" y="617"/>
                  <a:pt x="112" y="623"/>
                  <a:pt x="110" y="628"/>
                </a:cubicBezTo>
                <a:cubicBezTo>
                  <a:pt x="109" y="631"/>
                  <a:pt x="109" y="631"/>
                  <a:pt x="109" y="631"/>
                </a:cubicBezTo>
                <a:cubicBezTo>
                  <a:pt x="107" y="634"/>
                  <a:pt x="104" y="637"/>
                  <a:pt x="100" y="637"/>
                </a:cubicBezTo>
                <a:close/>
                <a:moveTo>
                  <a:pt x="1994" y="622"/>
                </a:moveTo>
                <a:cubicBezTo>
                  <a:pt x="1990" y="622"/>
                  <a:pt x="1987" y="620"/>
                  <a:pt x="1985" y="616"/>
                </a:cubicBezTo>
                <a:cubicBezTo>
                  <a:pt x="1984" y="613"/>
                  <a:pt x="1984" y="613"/>
                  <a:pt x="1984" y="613"/>
                </a:cubicBezTo>
                <a:cubicBezTo>
                  <a:pt x="1981" y="608"/>
                  <a:pt x="1983" y="603"/>
                  <a:pt x="1988" y="600"/>
                </a:cubicBezTo>
                <a:cubicBezTo>
                  <a:pt x="1993" y="598"/>
                  <a:pt x="1999" y="600"/>
                  <a:pt x="2001" y="605"/>
                </a:cubicBezTo>
                <a:cubicBezTo>
                  <a:pt x="2003" y="608"/>
                  <a:pt x="2003" y="608"/>
                  <a:pt x="2003" y="608"/>
                </a:cubicBezTo>
                <a:cubicBezTo>
                  <a:pt x="2005" y="613"/>
                  <a:pt x="2003" y="619"/>
                  <a:pt x="1998" y="621"/>
                </a:cubicBezTo>
                <a:cubicBezTo>
                  <a:pt x="1997" y="622"/>
                  <a:pt x="1995" y="622"/>
                  <a:pt x="1994" y="622"/>
                </a:cubicBezTo>
                <a:close/>
                <a:moveTo>
                  <a:pt x="124" y="587"/>
                </a:moveTo>
                <a:cubicBezTo>
                  <a:pt x="122" y="587"/>
                  <a:pt x="121" y="586"/>
                  <a:pt x="119" y="586"/>
                </a:cubicBezTo>
                <a:cubicBezTo>
                  <a:pt x="114" y="583"/>
                  <a:pt x="113" y="577"/>
                  <a:pt x="115" y="572"/>
                </a:cubicBezTo>
                <a:cubicBezTo>
                  <a:pt x="117" y="569"/>
                  <a:pt x="117" y="569"/>
                  <a:pt x="117" y="569"/>
                </a:cubicBezTo>
                <a:cubicBezTo>
                  <a:pt x="119" y="565"/>
                  <a:pt x="125" y="563"/>
                  <a:pt x="130" y="565"/>
                </a:cubicBezTo>
                <a:cubicBezTo>
                  <a:pt x="134" y="568"/>
                  <a:pt x="136" y="574"/>
                  <a:pt x="134" y="578"/>
                </a:cubicBezTo>
                <a:cubicBezTo>
                  <a:pt x="132" y="581"/>
                  <a:pt x="132" y="581"/>
                  <a:pt x="132" y="581"/>
                </a:cubicBezTo>
                <a:cubicBezTo>
                  <a:pt x="131" y="585"/>
                  <a:pt x="127" y="587"/>
                  <a:pt x="124" y="587"/>
                </a:cubicBezTo>
                <a:close/>
                <a:moveTo>
                  <a:pt x="1969" y="572"/>
                </a:moveTo>
                <a:cubicBezTo>
                  <a:pt x="1966" y="572"/>
                  <a:pt x="1962" y="571"/>
                  <a:pt x="1961" y="567"/>
                </a:cubicBezTo>
                <a:cubicBezTo>
                  <a:pt x="1959" y="564"/>
                  <a:pt x="1959" y="564"/>
                  <a:pt x="1959" y="564"/>
                </a:cubicBezTo>
                <a:cubicBezTo>
                  <a:pt x="1957" y="560"/>
                  <a:pt x="1958" y="554"/>
                  <a:pt x="1963" y="551"/>
                </a:cubicBezTo>
                <a:cubicBezTo>
                  <a:pt x="1968" y="549"/>
                  <a:pt x="1974" y="550"/>
                  <a:pt x="1976" y="555"/>
                </a:cubicBezTo>
                <a:cubicBezTo>
                  <a:pt x="1978" y="558"/>
                  <a:pt x="1978" y="558"/>
                  <a:pt x="1978" y="558"/>
                </a:cubicBezTo>
                <a:cubicBezTo>
                  <a:pt x="1980" y="563"/>
                  <a:pt x="1979" y="569"/>
                  <a:pt x="1974" y="571"/>
                </a:cubicBezTo>
                <a:cubicBezTo>
                  <a:pt x="1972" y="572"/>
                  <a:pt x="1971" y="572"/>
                  <a:pt x="1969" y="572"/>
                </a:cubicBezTo>
                <a:close/>
                <a:moveTo>
                  <a:pt x="150" y="538"/>
                </a:moveTo>
                <a:cubicBezTo>
                  <a:pt x="149" y="538"/>
                  <a:pt x="147" y="538"/>
                  <a:pt x="145" y="537"/>
                </a:cubicBezTo>
                <a:cubicBezTo>
                  <a:pt x="141" y="534"/>
                  <a:pt x="139" y="528"/>
                  <a:pt x="142" y="523"/>
                </a:cubicBezTo>
                <a:cubicBezTo>
                  <a:pt x="143" y="521"/>
                  <a:pt x="143" y="521"/>
                  <a:pt x="143" y="521"/>
                </a:cubicBezTo>
                <a:cubicBezTo>
                  <a:pt x="146" y="516"/>
                  <a:pt x="152" y="514"/>
                  <a:pt x="157" y="517"/>
                </a:cubicBezTo>
                <a:cubicBezTo>
                  <a:pt x="161" y="520"/>
                  <a:pt x="163" y="526"/>
                  <a:pt x="160" y="530"/>
                </a:cubicBezTo>
                <a:cubicBezTo>
                  <a:pt x="159" y="533"/>
                  <a:pt x="159" y="533"/>
                  <a:pt x="159" y="533"/>
                </a:cubicBezTo>
                <a:cubicBezTo>
                  <a:pt x="157" y="536"/>
                  <a:pt x="154" y="538"/>
                  <a:pt x="150" y="538"/>
                </a:cubicBezTo>
                <a:close/>
                <a:moveTo>
                  <a:pt x="1942" y="524"/>
                </a:moveTo>
                <a:cubicBezTo>
                  <a:pt x="1939" y="524"/>
                  <a:pt x="1936" y="523"/>
                  <a:pt x="1934" y="520"/>
                </a:cubicBezTo>
                <a:cubicBezTo>
                  <a:pt x="1932" y="517"/>
                  <a:pt x="1932" y="517"/>
                  <a:pt x="1932" y="517"/>
                </a:cubicBezTo>
                <a:cubicBezTo>
                  <a:pt x="1929" y="512"/>
                  <a:pt x="1931" y="506"/>
                  <a:pt x="1935" y="504"/>
                </a:cubicBezTo>
                <a:cubicBezTo>
                  <a:pt x="1940" y="501"/>
                  <a:pt x="1946" y="502"/>
                  <a:pt x="1949" y="507"/>
                </a:cubicBezTo>
                <a:cubicBezTo>
                  <a:pt x="1950" y="510"/>
                  <a:pt x="1950" y="510"/>
                  <a:pt x="1950" y="510"/>
                </a:cubicBezTo>
                <a:cubicBezTo>
                  <a:pt x="1953" y="514"/>
                  <a:pt x="1952" y="520"/>
                  <a:pt x="1947" y="523"/>
                </a:cubicBezTo>
                <a:cubicBezTo>
                  <a:pt x="1945" y="524"/>
                  <a:pt x="1944" y="524"/>
                  <a:pt x="1942" y="524"/>
                </a:cubicBezTo>
                <a:close/>
                <a:moveTo>
                  <a:pt x="179" y="491"/>
                </a:moveTo>
                <a:cubicBezTo>
                  <a:pt x="177" y="491"/>
                  <a:pt x="176" y="490"/>
                  <a:pt x="174" y="489"/>
                </a:cubicBezTo>
                <a:cubicBezTo>
                  <a:pt x="169" y="486"/>
                  <a:pt x="168" y="480"/>
                  <a:pt x="171" y="476"/>
                </a:cubicBezTo>
                <a:cubicBezTo>
                  <a:pt x="173" y="473"/>
                  <a:pt x="173" y="473"/>
                  <a:pt x="173" y="473"/>
                </a:cubicBezTo>
                <a:cubicBezTo>
                  <a:pt x="176" y="469"/>
                  <a:pt x="182" y="467"/>
                  <a:pt x="186" y="470"/>
                </a:cubicBezTo>
                <a:cubicBezTo>
                  <a:pt x="191" y="473"/>
                  <a:pt x="192" y="479"/>
                  <a:pt x="189" y="484"/>
                </a:cubicBezTo>
                <a:cubicBezTo>
                  <a:pt x="187" y="487"/>
                  <a:pt x="187" y="487"/>
                  <a:pt x="187" y="487"/>
                </a:cubicBezTo>
                <a:cubicBezTo>
                  <a:pt x="186" y="489"/>
                  <a:pt x="182" y="491"/>
                  <a:pt x="179" y="491"/>
                </a:cubicBezTo>
                <a:close/>
                <a:moveTo>
                  <a:pt x="1912" y="478"/>
                </a:moveTo>
                <a:cubicBezTo>
                  <a:pt x="1909" y="478"/>
                  <a:pt x="1906" y="476"/>
                  <a:pt x="1904" y="474"/>
                </a:cubicBezTo>
                <a:cubicBezTo>
                  <a:pt x="1902" y="471"/>
                  <a:pt x="1902" y="471"/>
                  <a:pt x="1902" y="471"/>
                </a:cubicBezTo>
                <a:cubicBezTo>
                  <a:pt x="1899" y="467"/>
                  <a:pt x="1901" y="460"/>
                  <a:pt x="1905" y="457"/>
                </a:cubicBezTo>
                <a:cubicBezTo>
                  <a:pt x="1909" y="454"/>
                  <a:pt x="1916" y="456"/>
                  <a:pt x="1919" y="460"/>
                </a:cubicBezTo>
                <a:cubicBezTo>
                  <a:pt x="1920" y="463"/>
                  <a:pt x="1920" y="463"/>
                  <a:pt x="1920" y="463"/>
                </a:cubicBezTo>
                <a:cubicBezTo>
                  <a:pt x="1923" y="467"/>
                  <a:pt x="1922" y="473"/>
                  <a:pt x="1918" y="476"/>
                </a:cubicBezTo>
                <a:cubicBezTo>
                  <a:pt x="1916" y="477"/>
                  <a:pt x="1914" y="478"/>
                  <a:pt x="1912" y="478"/>
                </a:cubicBezTo>
                <a:close/>
                <a:moveTo>
                  <a:pt x="211" y="445"/>
                </a:moveTo>
                <a:cubicBezTo>
                  <a:pt x="209" y="445"/>
                  <a:pt x="207" y="445"/>
                  <a:pt x="205" y="444"/>
                </a:cubicBezTo>
                <a:cubicBezTo>
                  <a:pt x="201" y="440"/>
                  <a:pt x="200" y="434"/>
                  <a:pt x="203" y="430"/>
                </a:cubicBezTo>
                <a:cubicBezTo>
                  <a:pt x="205" y="427"/>
                  <a:pt x="205" y="427"/>
                  <a:pt x="205" y="427"/>
                </a:cubicBezTo>
                <a:cubicBezTo>
                  <a:pt x="208" y="423"/>
                  <a:pt x="214" y="422"/>
                  <a:pt x="219" y="425"/>
                </a:cubicBezTo>
                <a:cubicBezTo>
                  <a:pt x="223" y="428"/>
                  <a:pt x="224" y="435"/>
                  <a:pt x="221" y="439"/>
                </a:cubicBezTo>
                <a:cubicBezTo>
                  <a:pt x="219" y="441"/>
                  <a:pt x="219" y="441"/>
                  <a:pt x="219" y="441"/>
                </a:cubicBezTo>
                <a:cubicBezTo>
                  <a:pt x="217" y="444"/>
                  <a:pt x="214" y="445"/>
                  <a:pt x="211" y="445"/>
                </a:cubicBezTo>
                <a:close/>
                <a:moveTo>
                  <a:pt x="1880" y="433"/>
                </a:moveTo>
                <a:cubicBezTo>
                  <a:pt x="1877" y="433"/>
                  <a:pt x="1874" y="432"/>
                  <a:pt x="1872" y="429"/>
                </a:cubicBezTo>
                <a:cubicBezTo>
                  <a:pt x="1870" y="427"/>
                  <a:pt x="1870" y="427"/>
                  <a:pt x="1870" y="427"/>
                </a:cubicBezTo>
                <a:cubicBezTo>
                  <a:pt x="1867" y="422"/>
                  <a:pt x="1868" y="416"/>
                  <a:pt x="1872" y="413"/>
                </a:cubicBezTo>
                <a:cubicBezTo>
                  <a:pt x="1877" y="410"/>
                  <a:pt x="1883" y="410"/>
                  <a:pt x="1886" y="415"/>
                </a:cubicBezTo>
                <a:cubicBezTo>
                  <a:pt x="1888" y="417"/>
                  <a:pt x="1888" y="417"/>
                  <a:pt x="1888" y="417"/>
                </a:cubicBezTo>
                <a:cubicBezTo>
                  <a:pt x="1891" y="422"/>
                  <a:pt x="1890" y="428"/>
                  <a:pt x="1886" y="431"/>
                </a:cubicBezTo>
                <a:cubicBezTo>
                  <a:pt x="1884" y="432"/>
                  <a:pt x="1882" y="433"/>
                  <a:pt x="1880" y="433"/>
                </a:cubicBezTo>
                <a:close/>
                <a:moveTo>
                  <a:pt x="245" y="402"/>
                </a:moveTo>
                <a:cubicBezTo>
                  <a:pt x="243" y="402"/>
                  <a:pt x="240" y="401"/>
                  <a:pt x="239" y="400"/>
                </a:cubicBezTo>
                <a:cubicBezTo>
                  <a:pt x="234" y="396"/>
                  <a:pt x="234" y="390"/>
                  <a:pt x="237" y="386"/>
                </a:cubicBezTo>
                <a:cubicBezTo>
                  <a:pt x="239" y="383"/>
                  <a:pt x="239" y="383"/>
                  <a:pt x="239" y="383"/>
                </a:cubicBezTo>
                <a:cubicBezTo>
                  <a:pt x="243" y="379"/>
                  <a:pt x="249" y="379"/>
                  <a:pt x="253" y="382"/>
                </a:cubicBezTo>
                <a:cubicBezTo>
                  <a:pt x="257" y="385"/>
                  <a:pt x="258" y="392"/>
                  <a:pt x="254" y="396"/>
                </a:cubicBezTo>
                <a:cubicBezTo>
                  <a:pt x="252" y="398"/>
                  <a:pt x="252" y="398"/>
                  <a:pt x="252" y="398"/>
                </a:cubicBezTo>
                <a:cubicBezTo>
                  <a:pt x="250" y="401"/>
                  <a:pt x="248" y="402"/>
                  <a:pt x="245" y="402"/>
                </a:cubicBezTo>
                <a:close/>
                <a:moveTo>
                  <a:pt x="1846" y="390"/>
                </a:moveTo>
                <a:cubicBezTo>
                  <a:pt x="1843" y="390"/>
                  <a:pt x="1840" y="389"/>
                  <a:pt x="1838" y="386"/>
                </a:cubicBezTo>
                <a:cubicBezTo>
                  <a:pt x="1836" y="384"/>
                  <a:pt x="1836" y="384"/>
                  <a:pt x="1836" y="384"/>
                </a:cubicBezTo>
                <a:cubicBezTo>
                  <a:pt x="1833" y="380"/>
                  <a:pt x="1833" y="374"/>
                  <a:pt x="1837" y="370"/>
                </a:cubicBezTo>
                <a:cubicBezTo>
                  <a:pt x="1841" y="367"/>
                  <a:pt x="1848" y="367"/>
                  <a:pt x="1851" y="371"/>
                </a:cubicBezTo>
                <a:cubicBezTo>
                  <a:pt x="1853" y="374"/>
                  <a:pt x="1853" y="374"/>
                  <a:pt x="1853" y="374"/>
                </a:cubicBezTo>
                <a:cubicBezTo>
                  <a:pt x="1857" y="378"/>
                  <a:pt x="1856" y="384"/>
                  <a:pt x="1852" y="388"/>
                </a:cubicBezTo>
                <a:cubicBezTo>
                  <a:pt x="1850" y="389"/>
                  <a:pt x="1848" y="390"/>
                  <a:pt x="1846" y="390"/>
                </a:cubicBezTo>
                <a:close/>
                <a:moveTo>
                  <a:pt x="281" y="360"/>
                </a:moveTo>
                <a:cubicBezTo>
                  <a:pt x="278" y="360"/>
                  <a:pt x="276" y="359"/>
                  <a:pt x="274" y="357"/>
                </a:cubicBezTo>
                <a:cubicBezTo>
                  <a:pt x="270" y="354"/>
                  <a:pt x="270" y="348"/>
                  <a:pt x="274" y="344"/>
                </a:cubicBezTo>
                <a:cubicBezTo>
                  <a:pt x="276" y="341"/>
                  <a:pt x="276" y="341"/>
                  <a:pt x="276" y="341"/>
                </a:cubicBezTo>
                <a:cubicBezTo>
                  <a:pt x="279" y="337"/>
                  <a:pt x="286" y="337"/>
                  <a:pt x="290" y="341"/>
                </a:cubicBezTo>
                <a:cubicBezTo>
                  <a:pt x="294" y="344"/>
                  <a:pt x="294" y="350"/>
                  <a:pt x="290" y="354"/>
                </a:cubicBezTo>
                <a:cubicBezTo>
                  <a:pt x="288" y="357"/>
                  <a:pt x="288" y="357"/>
                  <a:pt x="288" y="357"/>
                </a:cubicBezTo>
                <a:cubicBezTo>
                  <a:pt x="286" y="359"/>
                  <a:pt x="283" y="360"/>
                  <a:pt x="281" y="360"/>
                </a:cubicBezTo>
                <a:close/>
                <a:moveTo>
                  <a:pt x="1809" y="349"/>
                </a:moveTo>
                <a:cubicBezTo>
                  <a:pt x="1806" y="349"/>
                  <a:pt x="1804" y="348"/>
                  <a:pt x="1802" y="345"/>
                </a:cubicBezTo>
                <a:cubicBezTo>
                  <a:pt x="1800" y="343"/>
                  <a:pt x="1800" y="343"/>
                  <a:pt x="1800" y="343"/>
                </a:cubicBezTo>
                <a:cubicBezTo>
                  <a:pt x="1796" y="339"/>
                  <a:pt x="1796" y="333"/>
                  <a:pt x="1800" y="329"/>
                </a:cubicBezTo>
                <a:cubicBezTo>
                  <a:pt x="1804" y="326"/>
                  <a:pt x="1810" y="326"/>
                  <a:pt x="1814" y="330"/>
                </a:cubicBezTo>
                <a:cubicBezTo>
                  <a:pt x="1816" y="332"/>
                  <a:pt x="1816" y="332"/>
                  <a:pt x="1816" y="332"/>
                </a:cubicBezTo>
                <a:cubicBezTo>
                  <a:pt x="1820" y="336"/>
                  <a:pt x="1820" y="342"/>
                  <a:pt x="1816" y="346"/>
                </a:cubicBezTo>
                <a:cubicBezTo>
                  <a:pt x="1814" y="348"/>
                  <a:pt x="1811" y="349"/>
                  <a:pt x="1809" y="349"/>
                </a:cubicBezTo>
                <a:close/>
                <a:moveTo>
                  <a:pt x="319" y="320"/>
                </a:moveTo>
                <a:cubicBezTo>
                  <a:pt x="317" y="320"/>
                  <a:pt x="314" y="319"/>
                  <a:pt x="312" y="317"/>
                </a:cubicBezTo>
                <a:cubicBezTo>
                  <a:pt x="308" y="313"/>
                  <a:pt x="308" y="307"/>
                  <a:pt x="312" y="303"/>
                </a:cubicBezTo>
                <a:cubicBezTo>
                  <a:pt x="315" y="301"/>
                  <a:pt x="315" y="301"/>
                  <a:pt x="315" y="301"/>
                </a:cubicBezTo>
                <a:cubicBezTo>
                  <a:pt x="318" y="297"/>
                  <a:pt x="325" y="297"/>
                  <a:pt x="328" y="301"/>
                </a:cubicBezTo>
                <a:cubicBezTo>
                  <a:pt x="332" y="305"/>
                  <a:pt x="332" y="311"/>
                  <a:pt x="328" y="315"/>
                </a:cubicBezTo>
                <a:cubicBezTo>
                  <a:pt x="326" y="317"/>
                  <a:pt x="326" y="317"/>
                  <a:pt x="326" y="317"/>
                </a:cubicBezTo>
                <a:cubicBezTo>
                  <a:pt x="324" y="319"/>
                  <a:pt x="322" y="320"/>
                  <a:pt x="319" y="320"/>
                </a:cubicBezTo>
                <a:close/>
                <a:moveTo>
                  <a:pt x="1770" y="309"/>
                </a:moveTo>
                <a:cubicBezTo>
                  <a:pt x="1768" y="309"/>
                  <a:pt x="1765" y="308"/>
                  <a:pt x="1763" y="307"/>
                </a:cubicBezTo>
                <a:cubicBezTo>
                  <a:pt x="1761" y="304"/>
                  <a:pt x="1761" y="304"/>
                  <a:pt x="1761" y="304"/>
                </a:cubicBezTo>
                <a:cubicBezTo>
                  <a:pt x="1757" y="301"/>
                  <a:pt x="1757" y="294"/>
                  <a:pt x="1761" y="290"/>
                </a:cubicBezTo>
                <a:cubicBezTo>
                  <a:pt x="1764" y="287"/>
                  <a:pt x="1771" y="286"/>
                  <a:pt x="1775" y="290"/>
                </a:cubicBezTo>
                <a:cubicBezTo>
                  <a:pt x="1777" y="292"/>
                  <a:pt x="1777" y="292"/>
                  <a:pt x="1777" y="292"/>
                </a:cubicBezTo>
                <a:cubicBezTo>
                  <a:pt x="1781" y="296"/>
                  <a:pt x="1781" y="302"/>
                  <a:pt x="1777" y="306"/>
                </a:cubicBezTo>
                <a:cubicBezTo>
                  <a:pt x="1775" y="308"/>
                  <a:pt x="1773" y="309"/>
                  <a:pt x="1770" y="309"/>
                </a:cubicBezTo>
                <a:close/>
                <a:moveTo>
                  <a:pt x="359" y="282"/>
                </a:moveTo>
                <a:cubicBezTo>
                  <a:pt x="357" y="282"/>
                  <a:pt x="354" y="281"/>
                  <a:pt x="352" y="279"/>
                </a:cubicBezTo>
                <a:cubicBezTo>
                  <a:pt x="349" y="275"/>
                  <a:pt x="349" y="269"/>
                  <a:pt x="353" y="265"/>
                </a:cubicBezTo>
                <a:cubicBezTo>
                  <a:pt x="355" y="263"/>
                  <a:pt x="355" y="263"/>
                  <a:pt x="355" y="263"/>
                </a:cubicBezTo>
                <a:cubicBezTo>
                  <a:pt x="359" y="259"/>
                  <a:pt x="366" y="260"/>
                  <a:pt x="369" y="264"/>
                </a:cubicBezTo>
                <a:cubicBezTo>
                  <a:pt x="373" y="268"/>
                  <a:pt x="372" y="274"/>
                  <a:pt x="368" y="278"/>
                </a:cubicBezTo>
                <a:cubicBezTo>
                  <a:pt x="366" y="280"/>
                  <a:pt x="366" y="280"/>
                  <a:pt x="366" y="280"/>
                </a:cubicBezTo>
                <a:cubicBezTo>
                  <a:pt x="364" y="281"/>
                  <a:pt x="362" y="282"/>
                  <a:pt x="359" y="282"/>
                </a:cubicBezTo>
                <a:close/>
                <a:moveTo>
                  <a:pt x="1729" y="272"/>
                </a:moveTo>
                <a:cubicBezTo>
                  <a:pt x="1727" y="272"/>
                  <a:pt x="1725" y="271"/>
                  <a:pt x="1723" y="270"/>
                </a:cubicBezTo>
                <a:cubicBezTo>
                  <a:pt x="1720" y="268"/>
                  <a:pt x="1720" y="268"/>
                  <a:pt x="1720" y="268"/>
                </a:cubicBezTo>
                <a:cubicBezTo>
                  <a:pt x="1716" y="264"/>
                  <a:pt x="1716" y="258"/>
                  <a:pt x="1719" y="254"/>
                </a:cubicBezTo>
                <a:cubicBezTo>
                  <a:pt x="1723" y="250"/>
                  <a:pt x="1729" y="249"/>
                  <a:pt x="1733" y="253"/>
                </a:cubicBezTo>
                <a:cubicBezTo>
                  <a:pt x="1736" y="255"/>
                  <a:pt x="1736" y="255"/>
                  <a:pt x="1736" y="255"/>
                </a:cubicBezTo>
                <a:cubicBezTo>
                  <a:pt x="1740" y="258"/>
                  <a:pt x="1740" y="265"/>
                  <a:pt x="1737" y="269"/>
                </a:cubicBezTo>
                <a:cubicBezTo>
                  <a:pt x="1735" y="271"/>
                  <a:pt x="1732" y="272"/>
                  <a:pt x="1729" y="272"/>
                </a:cubicBezTo>
                <a:close/>
                <a:moveTo>
                  <a:pt x="402" y="247"/>
                </a:moveTo>
                <a:cubicBezTo>
                  <a:pt x="399" y="247"/>
                  <a:pt x="396" y="245"/>
                  <a:pt x="394" y="243"/>
                </a:cubicBezTo>
                <a:cubicBezTo>
                  <a:pt x="391" y="239"/>
                  <a:pt x="391" y="233"/>
                  <a:pt x="396" y="229"/>
                </a:cubicBezTo>
                <a:cubicBezTo>
                  <a:pt x="398" y="227"/>
                  <a:pt x="398" y="227"/>
                  <a:pt x="398" y="227"/>
                </a:cubicBezTo>
                <a:cubicBezTo>
                  <a:pt x="402" y="224"/>
                  <a:pt x="408" y="225"/>
                  <a:pt x="412" y="229"/>
                </a:cubicBezTo>
                <a:cubicBezTo>
                  <a:pt x="415" y="233"/>
                  <a:pt x="414" y="239"/>
                  <a:pt x="410" y="242"/>
                </a:cubicBezTo>
                <a:cubicBezTo>
                  <a:pt x="408" y="245"/>
                  <a:pt x="408" y="245"/>
                  <a:pt x="408" y="245"/>
                </a:cubicBezTo>
                <a:cubicBezTo>
                  <a:pt x="406" y="246"/>
                  <a:pt x="404" y="247"/>
                  <a:pt x="402" y="247"/>
                </a:cubicBezTo>
                <a:close/>
                <a:moveTo>
                  <a:pt x="1686" y="237"/>
                </a:moveTo>
                <a:cubicBezTo>
                  <a:pt x="1684" y="237"/>
                  <a:pt x="1682" y="236"/>
                  <a:pt x="1680" y="235"/>
                </a:cubicBezTo>
                <a:cubicBezTo>
                  <a:pt x="1678" y="233"/>
                  <a:pt x="1678" y="233"/>
                  <a:pt x="1678" y="233"/>
                </a:cubicBezTo>
                <a:cubicBezTo>
                  <a:pt x="1674" y="230"/>
                  <a:pt x="1673" y="224"/>
                  <a:pt x="1676" y="219"/>
                </a:cubicBezTo>
                <a:cubicBezTo>
                  <a:pt x="1679" y="215"/>
                  <a:pt x="1686" y="214"/>
                  <a:pt x="1690" y="218"/>
                </a:cubicBezTo>
                <a:cubicBezTo>
                  <a:pt x="1692" y="220"/>
                  <a:pt x="1692" y="220"/>
                  <a:pt x="1692" y="220"/>
                </a:cubicBezTo>
                <a:cubicBezTo>
                  <a:pt x="1697" y="223"/>
                  <a:pt x="1697" y="229"/>
                  <a:pt x="1694" y="233"/>
                </a:cubicBezTo>
                <a:cubicBezTo>
                  <a:pt x="1692" y="236"/>
                  <a:pt x="1689" y="237"/>
                  <a:pt x="1686" y="237"/>
                </a:cubicBezTo>
                <a:close/>
                <a:moveTo>
                  <a:pt x="446" y="213"/>
                </a:moveTo>
                <a:cubicBezTo>
                  <a:pt x="443" y="213"/>
                  <a:pt x="440" y="212"/>
                  <a:pt x="438" y="209"/>
                </a:cubicBezTo>
                <a:cubicBezTo>
                  <a:pt x="435" y="205"/>
                  <a:pt x="436" y="199"/>
                  <a:pt x="440" y="196"/>
                </a:cubicBezTo>
                <a:cubicBezTo>
                  <a:pt x="443" y="194"/>
                  <a:pt x="443" y="194"/>
                  <a:pt x="443" y="194"/>
                </a:cubicBezTo>
                <a:cubicBezTo>
                  <a:pt x="447" y="191"/>
                  <a:pt x="453" y="192"/>
                  <a:pt x="456" y="196"/>
                </a:cubicBezTo>
                <a:cubicBezTo>
                  <a:pt x="459" y="200"/>
                  <a:pt x="458" y="207"/>
                  <a:pt x="454" y="210"/>
                </a:cubicBezTo>
                <a:cubicBezTo>
                  <a:pt x="451" y="211"/>
                  <a:pt x="451" y="211"/>
                  <a:pt x="451" y="211"/>
                </a:cubicBezTo>
                <a:cubicBezTo>
                  <a:pt x="450" y="213"/>
                  <a:pt x="448" y="213"/>
                  <a:pt x="446" y="213"/>
                </a:cubicBezTo>
                <a:close/>
                <a:moveTo>
                  <a:pt x="1642" y="204"/>
                </a:moveTo>
                <a:cubicBezTo>
                  <a:pt x="1640" y="204"/>
                  <a:pt x="1638" y="204"/>
                  <a:pt x="1636" y="203"/>
                </a:cubicBezTo>
                <a:cubicBezTo>
                  <a:pt x="1634" y="201"/>
                  <a:pt x="1634" y="201"/>
                  <a:pt x="1634" y="201"/>
                </a:cubicBezTo>
                <a:cubicBezTo>
                  <a:pt x="1629" y="198"/>
                  <a:pt x="1628" y="192"/>
                  <a:pt x="1631" y="187"/>
                </a:cubicBezTo>
                <a:cubicBezTo>
                  <a:pt x="1634" y="183"/>
                  <a:pt x="1640" y="182"/>
                  <a:pt x="1645" y="185"/>
                </a:cubicBezTo>
                <a:cubicBezTo>
                  <a:pt x="1647" y="187"/>
                  <a:pt x="1647" y="187"/>
                  <a:pt x="1647" y="187"/>
                </a:cubicBezTo>
                <a:cubicBezTo>
                  <a:pt x="1652" y="190"/>
                  <a:pt x="1653" y="196"/>
                  <a:pt x="1650" y="200"/>
                </a:cubicBezTo>
                <a:cubicBezTo>
                  <a:pt x="1648" y="203"/>
                  <a:pt x="1645" y="204"/>
                  <a:pt x="1642" y="204"/>
                </a:cubicBezTo>
                <a:close/>
                <a:moveTo>
                  <a:pt x="491" y="182"/>
                </a:moveTo>
                <a:cubicBezTo>
                  <a:pt x="488" y="182"/>
                  <a:pt x="485" y="181"/>
                  <a:pt x="483" y="178"/>
                </a:cubicBezTo>
                <a:cubicBezTo>
                  <a:pt x="480" y="173"/>
                  <a:pt x="482" y="167"/>
                  <a:pt x="486" y="164"/>
                </a:cubicBezTo>
                <a:cubicBezTo>
                  <a:pt x="489" y="163"/>
                  <a:pt x="489" y="163"/>
                  <a:pt x="489" y="163"/>
                </a:cubicBezTo>
                <a:cubicBezTo>
                  <a:pt x="494" y="160"/>
                  <a:pt x="500" y="161"/>
                  <a:pt x="502" y="166"/>
                </a:cubicBezTo>
                <a:cubicBezTo>
                  <a:pt x="505" y="170"/>
                  <a:pt x="504" y="176"/>
                  <a:pt x="499" y="179"/>
                </a:cubicBezTo>
                <a:cubicBezTo>
                  <a:pt x="497" y="181"/>
                  <a:pt x="497" y="181"/>
                  <a:pt x="497" y="181"/>
                </a:cubicBezTo>
                <a:cubicBezTo>
                  <a:pt x="495" y="182"/>
                  <a:pt x="493" y="182"/>
                  <a:pt x="491" y="182"/>
                </a:cubicBezTo>
                <a:close/>
                <a:moveTo>
                  <a:pt x="1596" y="174"/>
                </a:moveTo>
                <a:cubicBezTo>
                  <a:pt x="1594" y="174"/>
                  <a:pt x="1592" y="174"/>
                  <a:pt x="1590" y="173"/>
                </a:cubicBezTo>
                <a:cubicBezTo>
                  <a:pt x="1588" y="171"/>
                  <a:pt x="1588" y="171"/>
                  <a:pt x="1588" y="171"/>
                </a:cubicBezTo>
                <a:cubicBezTo>
                  <a:pt x="1583" y="168"/>
                  <a:pt x="1582" y="162"/>
                  <a:pt x="1584" y="157"/>
                </a:cubicBezTo>
                <a:cubicBezTo>
                  <a:pt x="1587" y="153"/>
                  <a:pt x="1593" y="151"/>
                  <a:pt x="1598" y="154"/>
                </a:cubicBezTo>
                <a:cubicBezTo>
                  <a:pt x="1601" y="156"/>
                  <a:pt x="1601" y="156"/>
                  <a:pt x="1601" y="156"/>
                </a:cubicBezTo>
                <a:cubicBezTo>
                  <a:pt x="1605" y="159"/>
                  <a:pt x="1607" y="165"/>
                  <a:pt x="1604" y="169"/>
                </a:cubicBezTo>
                <a:cubicBezTo>
                  <a:pt x="1602" y="172"/>
                  <a:pt x="1599" y="174"/>
                  <a:pt x="1596" y="174"/>
                </a:cubicBezTo>
                <a:close/>
                <a:moveTo>
                  <a:pt x="539" y="154"/>
                </a:moveTo>
                <a:cubicBezTo>
                  <a:pt x="535" y="154"/>
                  <a:pt x="532" y="152"/>
                  <a:pt x="530" y="149"/>
                </a:cubicBezTo>
                <a:cubicBezTo>
                  <a:pt x="528" y="144"/>
                  <a:pt x="529" y="138"/>
                  <a:pt x="534" y="136"/>
                </a:cubicBezTo>
                <a:cubicBezTo>
                  <a:pt x="537" y="134"/>
                  <a:pt x="537" y="134"/>
                  <a:pt x="537" y="134"/>
                </a:cubicBezTo>
                <a:cubicBezTo>
                  <a:pt x="541" y="131"/>
                  <a:pt x="547" y="133"/>
                  <a:pt x="550" y="138"/>
                </a:cubicBezTo>
                <a:cubicBezTo>
                  <a:pt x="553" y="142"/>
                  <a:pt x="551" y="148"/>
                  <a:pt x="546" y="151"/>
                </a:cubicBezTo>
                <a:cubicBezTo>
                  <a:pt x="544" y="153"/>
                  <a:pt x="544" y="153"/>
                  <a:pt x="544" y="153"/>
                </a:cubicBezTo>
                <a:cubicBezTo>
                  <a:pt x="542" y="154"/>
                  <a:pt x="540" y="154"/>
                  <a:pt x="539" y="154"/>
                </a:cubicBezTo>
                <a:close/>
                <a:moveTo>
                  <a:pt x="1548" y="146"/>
                </a:moveTo>
                <a:cubicBezTo>
                  <a:pt x="1546" y="146"/>
                  <a:pt x="1545" y="146"/>
                  <a:pt x="1543" y="145"/>
                </a:cubicBezTo>
                <a:cubicBezTo>
                  <a:pt x="1540" y="144"/>
                  <a:pt x="1540" y="144"/>
                  <a:pt x="1540" y="144"/>
                </a:cubicBezTo>
                <a:cubicBezTo>
                  <a:pt x="1535" y="141"/>
                  <a:pt x="1534" y="135"/>
                  <a:pt x="1536" y="130"/>
                </a:cubicBezTo>
                <a:cubicBezTo>
                  <a:pt x="1539" y="126"/>
                  <a:pt x="1545" y="124"/>
                  <a:pt x="1550" y="126"/>
                </a:cubicBezTo>
                <a:cubicBezTo>
                  <a:pt x="1552" y="128"/>
                  <a:pt x="1552" y="128"/>
                  <a:pt x="1552" y="128"/>
                </a:cubicBezTo>
                <a:cubicBezTo>
                  <a:pt x="1557" y="130"/>
                  <a:pt x="1559" y="136"/>
                  <a:pt x="1556" y="141"/>
                </a:cubicBezTo>
                <a:cubicBezTo>
                  <a:pt x="1555" y="144"/>
                  <a:pt x="1551" y="146"/>
                  <a:pt x="1548" y="146"/>
                </a:cubicBezTo>
                <a:close/>
                <a:moveTo>
                  <a:pt x="587" y="128"/>
                </a:moveTo>
                <a:cubicBezTo>
                  <a:pt x="584" y="128"/>
                  <a:pt x="580" y="126"/>
                  <a:pt x="579" y="123"/>
                </a:cubicBezTo>
                <a:cubicBezTo>
                  <a:pt x="576" y="118"/>
                  <a:pt x="578" y="112"/>
                  <a:pt x="583" y="110"/>
                </a:cubicBezTo>
                <a:cubicBezTo>
                  <a:pt x="586" y="108"/>
                  <a:pt x="586" y="108"/>
                  <a:pt x="586" y="108"/>
                </a:cubicBezTo>
                <a:cubicBezTo>
                  <a:pt x="591" y="106"/>
                  <a:pt x="597" y="108"/>
                  <a:pt x="599" y="113"/>
                </a:cubicBezTo>
                <a:cubicBezTo>
                  <a:pt x="602" y="117"/>
                  <a:pt x="600" y="123"/>
                  <a:pt x="595" y="126"/>
                </a:cubicBezTo>
                <a:cubicBezTo>
                  <a:pt x="592" y="127"/>
                  <a:pt x="592" y="127"/>
                  <a:pt x="592" y="127"/>
                </a:cubicBezTo>
                <a:cubicBezTo>
                  <a:pt x="590" y="128"/>
                  <a:pt x="589" y="128"/>
                  <a:pt x="587" y="128"/>
                </a:cubicBezTo>
                <a:close/>
                <a:moveTo>
                  <a:pt x="1498" y="121"/>
                </a:moveTo>
                <a:cubicBezTo>
                  <a:pt x="1497" y="121"/>
                  <a:pt x="1496" y="121"/>
                  <a:pt x="1494" y="120"/>
                </a:cubicBezTo>
                <a:cubicBezTo>
                  <a:pt x="1491" y="119"/>
                  <a:pt x="1491" y="119"/>
                  <a:pt x="1491" y="119"/>
                </a:cubicBezTo>
                <a:cubicBezTo>
                  <a:pt x="1486" y="116"/>
                  <a:pt x="1484" y="111"/>
                  <a:pt x="1487" y="106"/>
                </a:cubicBezTo>
                <a:cubicBezTo>
                  <a:pt x="1489" y="101"/>
                  <a:pt x="1495" y="99"/>
                  <a:pt x="1500" y="101"/>
                </a:cubicBezTo>
                <a:cubicBezTo>
                  <a:pt x="1503" y="102"/>
                  <a:pt x="1503" y="102"/>
                  <a:pt x="1503" y="102"/>
                </a:cubicBezTo>
                <a:cubicBezTo>
                  <a:pt x="1508" y="105"/>
                  <a:pt x="1510" y="111"/>
                  <a:pt x="1507" y="115"/>
                </a:cubicBezTo>
                <a:cubicBezTo>
                  <a:pt x="1506" y="119"/>
                  <a:pt x="1502" y="121"/>
                  <a:pt x="1498" y="121"/>
                </a:cubicBezTo>
                <a:close/>
                <a:moveTo>
                  <a:pt x="638" y="105"/>
                </a:moveTo>
                <a:cubicBezTo>
                  <a:pt x="634" y="105"/>
                  <a:pt x="630" y="103"/>
                  <a:pt x="629" y="99"/>
                </a:cubicBezTo>
                <a:cubicBezTo>
                  <a:pt x="626" y="94"/>
                  <a:pt x="629" y="88"/>
                  <a:pt x="634" y="86"/>
                </a:cubicBezTo>
                <a:cubicBezTo>
                  <a:pt x="637" y="85"/>
                  <a:pt x="637" y="85"/>
                  <a:pt x="637" y="85"/>
                </a:cubicBezTo>
                <a:cubicBezTo>
                  <a:pt x="642" y="83"/>
                  <a:pt x="647" y="85"/>
                  <a:pt x="649" y="90"/>
                </a:cubicBezTo>
                <a:cubicBezTo>
                  <a:pt x="652" y="95"/>
                  <a:pt x="649" y="101"/>
                  <a:pt x="644" y="103"/>
                </a:cubicBezTo>
                <a:cubicBezTo>
                  <a:pt x="641" y="104"/>
                  <a:pt x="641" y="104"/>
                  <a:pt x="641" y="104"/>
                </a:cubicBezTo>
                <a:cubicBezTo>
                  <a:pt x="640" y="105"/>
                  <a:pt x="639" y="105"/>
                  <a:pt x="638" y="105"/>
                </a:cubicBezTo>
                <a:close/>
                <a:moveTo>
                  <a:pt x="1448" y="98"/>
                </a:moveTo>
                <a:cubicBezTo>
                  <a:pt x="1447" y="98"/>
                  <a:pt x="1445" y="98"/>
                  <a:pt x="1444" y="98"/>
                </a:cubicBezTo>
                <a:cubicBezTo>
                  <a:pt x="1441" y="96"/>
                  <a:pt x="1441" y="96"/>
                  <a:pt x="1441" y="96"/>
                </a:cubicBezTo>
                <a:cubicBezTo>
                  <a:pt x="1436" y="94"/>
                  <a:pt x="1434" y="89"/>
                  <a:pt x="1436" y="84"/>
                </a:cubicBezTo>
                <a:cubicBezTo>
                  <a:pt x="1438" y="79"/>
                  <a:pt x="1444" y="76"/>
                  <a:pt x="1449" y="78"/>
                </a:cubicBezTo>
                <a:cubicBezTo>
                  <a:pt x="1452" y="80"/>
                  <a:pt x="1452" y="80"/>
                  <a:pt x="1452" y="80"/>
                </a:cubicBezTo>
                <a:cubicBezTo>
                  <a:pt x="1457" y="82"/>
                  <a:pt x="1459" y="87"/>
                  <a:pt x="1457" y="92"/>
                </a:cubicBezTo>
                <a:cubicBezTo>
                  <a:pt x="1455" y="96"/>
                  <a:pt x="1452" y="98"/>
                  <a:pt x="1448" y="98"/>
                </a:cubicBezTo>
                <a:close/>
                <a:moveTo>
                  <a:pt x="689" y="84"/>
                </a:moveTo>
                <a:cubicBezTo>
                  <a:pt x="685" y="84"/>
                  <a:pt x="681" y="82"/>
                  <a:pt x="680" y="78"/>
                </a:cubicBezTo>
                <a:cubicBezTo>
                  <a:pt x="678" y="73"/>
                  <a:pt x="680" y="67"/>
                  <a:pt x="685" y="65"/>
                </a:cubicBezTo>
                <a:cubicBezTo>
                  <a:pt x="688" y="64"/>
                  <a:pt x="688" y="64"/>
                  <a:pt x="688" y="64"/>
                </a:cubicBezTo>
                <a:cubicBezTo>
                  <a:pt x="693" y="62"/>
                  <a:pt x="699" y="65"/>
                  <a:pt x="701" y="70"/>
                </a:cubicBezTo>
                <a:cubicBezTo>
                  <a:pt x="703" y="75"/>
                  <a:pt x="700" y="81"/>
                  <a:pt x="695" y="83"/>
                </a:cubicBezTo>
                <a:cubicBezTo>
                  <a:pt x="692" y="84"/>
                  <a:pt x="692" y="84"/>
                  <a:pt x="692" y="84"/>
                </a:cubicBezTo>
                <a:cubicBezTo>
                  <a:pt x="691" y="84"/>
                  <a:pt x="690" y="84"/>
                  <a:pt x="689" y="84"/>
                </a:cubicBezTo>
                <a:close/>
                <a:moveTo>
                  <a:pt x="1396" y="79"/>
                </a:moveTo>
                <a:cubicBezTo>
                  <a:pt x="1395" y="79"/>
                  <a:pt x="1394" y="78"/>
                  <a:pt x="1393" y="78"/>
                </a:cubicBezTo>
                <a:cubicBezTo>
                  <a:pt x="1390" y="77"/>
                  <a:pt x="1390" y="77"/>
                  <a:pt x="1390" y="77"/>
                </a:cubicBezTo>
                <a:cubicBezTo>
                  <a:pt x="1385" y="75"/>
                  <a:pt x="1382" y="70"/>
                  <a:pt x="1384" y="65"/>
                </a:cubicBezTo>
                <a:cubicBezTo>
                  <a:pt x="1386" y="60"/>
                  <a:pt x="1391" y="57"/>
                  <a:pt x="1396" y="59"/>
                </a:cubicBezTo>
                <a:cubicBezTo>
                  <a:pt x="1399" y="60"/>
                  <a:pt x="1399" y="60"/>
                  <a:pt x="1399" y="60"/>
                </a:cubicBezTo>
                <a:cubicBezTo>
                  <a:pt x="1404" y="61"/>
                  <a:pt x="1407" y="67"/>
                  <a:pt x="1405" y="72"/>
                </a:cubicBezTo>
                <a:cubicBezTo>
                  <a:pt x="1404" y="76"/>
                  <a:pt x="1400" y="79"/>
                  <a:pt x="1396" y="79"/>
                </a:cubicBezTo>
                <a:close/>
                <a:moveTo>
                  <a:pt x="741" y="66"/>
                </a:moveTo>
                <a:cubicBezTo>
                  <a:pt x="737" y="66"/>
                  <a:pt x="733" y="64"/>
                  <a:pt x="732" y="60"/>
                </a:cubicBezTo>
                <a:cubicBezTo>
                  <a:pt x="730" y="54"/>
                  <a:pt x="733" y="49"/>
                  <a:pt x="738" y="47"/>
                </a:cubicBezTo>
                <a:cubicBezTo>
                  <a:pt x="741" y="46"/>
                  <a:pt x="741" y="46"/>
                  <a:pt x="741" y="46"/>
                </a:cubicBezTo>
                <a:cubicBezTo>
                  <a:pt x="746" y="45"/>
                  <a:pt x="752" y="48"/>
                  <a:pt x="753" y="53"/>
                </a:cubicBezTo>
                <a:cubicBezTo>
                  <a:pt x="755" y="58"/>
                  <a:pt x="752" y="63"/>
                  <a:pt x="747" y="65"/>
                </a:cubicBezTo>
                <a:cubicBezTo>
                  <a:pt x="744" y="66"/>
                  <a:pt x="744" y="66"/>
                  <a:pt x="744" y="66"/>
                </a:cubicBezTo>
                <a:cubicBezTo>
                  <a:pt x="743" y="66"/>
                  <a:pt x="742" y="66"/>
                  <a:pt x="741" y="66"/>
                </a:cubicBezTo>
                <a:close/>
                <a:moveTo>
                  <a:pt x="1344" y="62"/>
                </a:moveTo>
                <a:cubicBezTo>
                  <a:pt x="1343" y="62"/>
                  <a:pt x="1342" y="62"/>
                  <a:pt x="1341" y="61"/>
                </a:cubicBezTo>
                <a:cubicBezTo>
                  <a:pt x="1338" y="60"/>
                  <a:pt x="1338" y="60"/>
                  <a:pt x="1338" y="60"/>
                </a:cubicBezTo>
                <a:cubicBezTo>
                  <a:pt x="1333" y="59"/>
                  <a:pt x="1330" y="53"/>
                  <a:pt x="1331" y="48"/>
                </a:cubicBezTo>
                <a:cubicBezTo>
                  <a:pt x="1333" y="43"/>
                  <a:pt x="1338" y="40"/>
                  <a:pt x="1343" y="42"/>
                </a:cubicBezTo>
                <a:cubicBezTo>
                  <a:pt x="1346" y="43"/>
                  <a:pt x="1346" y="43"/>
                  <a:pt x="1346" y="43"/>
                </a:cubicBezTo>
                <a:cubicBezTo>
                  <a:pt x="1351" y="44"/>
                  <a:pt x="1354" y="49"/>
                  <a:pt x="1353" y="55"/>
                </a:cubicBezTo>
                <a:cubicBezTo>
                  <a:pt x="1352" y="59"/>
                  <a:pt x="1348" y="62"/>
                  <a:pt x="1344" y="62"/>
                </a:cubicBezTo>
                <a:close/>
                <a:moveTo>
                  <a:pt x="794" y="51"/>
                </a:moveTo>
                <a:cubicBezTo>
                  <a:pt x="790" y="51"/>
                  <a:pt x="786" y="49"/>
                  <a:pt x="785" y="44"/>
                </a:cubicBezTo>
                <a:cubicBezTo>
                  <a:pt x="783" y="39"/>
                  <a:pt x="787" y="34"/>
                  <a:pt x="792" y="32"/>
                </a:cubicBezTo>
                <a:cubicBezTo>
                  <a:pt x="795" y="31"/>
                  <a:pt x="795" y="31"/>
                  <a:pt x="795" y="31"/>
                </a:cubicBezTo>
                <a:cubicBezTo>
                  <a:pt x="800" y="30"/>
                  <a:pt x="806" y="33"/>
                  <a:pt x="807" y="39"/>
                </a:cubicBezTo>
                <a:cubicBezTo>
                  <a:pt x="808" y="44"/>
                  <a:pt x="805" y="49"/>
                  <a:pt x="800" y="50"/>
                </a:cubicBezTo>
                <a:cubicBezTo>
                  <a:pt x="797" y="51"/>
                  <a:pt x="797" y="51"/>
                  <a:pt x="797" y="51"/>
                </a:cubicBezTo>
                <a:cubicBezTo>
                  <a:pt x="796" y="51"/>
                  <a:pt x="795" y="51"/>
                  <a:pt x="794" y="51"/>
                </a:cubicBezTo>
                <a:close/>
                <a:moveTo>
                  <a:pt x="1290" y="48"/>
                </a:moveTo>
                <a:cubicBezTo>
                  <a:pt x="1289" y="48"/>
                  <a:pt x="1289" y="47"/>
                  <a:pt x="1288" y="47"/>
                </a:cubicBezTo>
                <a:cubicBezTo>
                  <a:pt x="1285" y="47"/>
                  <a:pt x="1285" y="47"/>
                  <a:pt x="1285" y="47"/>
                </a:cubicBezTo>
                <a:cubicBezTo>
                  <a:pt x="1279" y="45"/>
                  <a:pt x="1276" y="40"/>
                  <a:pt x="1277" y="35"/>
                </a:cubicBezTo>
                <a:cubicBezTo>
                  <a:pt x="1279" y="30"/>
                  <a:pt x="1284" y="26"/>
                  <a:pt x="1289" y="28"/>
                </a:cubicBezTo>
                <a:cubicBezTo>
                  <a:pt x="1292" y="28"/>
                  <a:pt x="1292" y="28"/>
                  <a:pt x="1292" y="28"/>
                </a:cubicBezTo>
                <a:cubicBezTo>
                  <a:pt x="1298" y="30"/>
                  <a:pt x="1301" y="35"/>
                  <a:pt x="1300" y="40"/>
                </a:cubicBezTo>
                <a:cubicBezTo>
                  <a:pt x="1299" y="45"/>
                  <a:pt x="1295" y="48"/>
                  <a:pt x="1290" y="48"/>
                </a:cubicBezTo>
                <a:close/>
                <a:moveTo>
                  <a:pt x="848" y="39"/>
                </a:moveTo>
                <a:cubicBezTo>
                  <a:pt x="844" y="39"/>
                  <a:pt x="839" y="36"/>
                  <a:pt x="839" y="31"/>
                </a:cubicBezTo>
                <a:cubicBezTo>
                  <a:pt x="837" y="26"/>
                  <a:pt x="841" y="21"/>
                  <a:pt x="846" y="20"/>
                </a:cubicBezTo>
                <a:cubicBezTo>
                  <a:pt x="849" y="19"/>
                  <a:pt x="849" y="19"/>
                  <a:pt x="849" y="19"/>
                </a:cubicBezTo>
                <a:cubicBezTo>
                  <a:pt x="855" y="18"/>
                  <a:pt x="860" y="22"/>
                  <a:pt x="861" y="27"/>
                </a:cubicBezTo>
                <a:cubicBezTo>
                  <a:pt x="862" y="32"/>
                  <a:pt x="858" y="38"/>
                  <a:pt x="853" y="39"/>
                </a:cubicBezTo>
                <a:cubicBezTo>
                  <a:pt x="850" y="39"/>
                  <a:pt x="850" y="39"/>
                  <a:pt x="850" y="39"/>
                </a:cubicBezTo>
                <a:cubicBezTo>
                  <a:pt x="849" y="39"/>
                  <a:pt x="849" y="39"/>
                  <a:pt x="848" y="39"/>
                </a:cubicBezTo>
                <a:close/>
                <a:moveTo>
                  <a:pt x="1236" y="36"/>
                </a:moveTo>
                <a:cubicBezTo>
                  <a:pt x="1235" y="36"/>
                  <a:pt x="1235" y="36"/>
                  <a:pt x="1234" y="36"/>
                </a:cubicBezTo>
                <a:cubicBezTo>
                  <a:pt x="1231" y="36"/>
                  <a:pt x="1231" y="36"/>
                  <a:pt x="1231" y="36"/>
                </a:cubicBezTo>
                <a:cubicBezTo>
                  <a:pt x="1226" y="35"/>
                  <a:pt x="1222" y="30"/>
                  <a:pt x="1223" y="24"/>
                </a:cubicBezTo>
                <a:cubicBezTo>
                  <a:pt x="1224" y="19"/>
                  <a:pt x="1229" y="15"/>
                  <a:pt x="1235" y="16"/>
                </a:cubicBezTo>
                <a:cubicBezTo>
                  <a:pt x="1238" y="17"/>
                  <a:pt x="1238" y="17"/>
                  <a:pt x="1238" y="17"/>
                </a:cubicBezTo>
                <a:cubicBezTo>
                  <a:pt x="1243" y="18"/>
                  <a:pt x="1247" y="23"/>
                  <a:pt x="1246" y="28"/>
                </a:cubicBezTo>
                <a:cubicBezTo>
                  <a:pt x="1245" y="33"/>
                  <a:pt x="1241" y="36"/>
                  <a:pt x="1236" y="36"/>
                </a:cubicBezTo>
                <a:close/>
                <a:moveTo>
                  <a:pt x="903" y="30"/>
                </a:moveTo>
                <a:cubicBezTo>
                  <a:pt x="898" y="30"/>
                  <a:pt x="894" y="27"/>
                  <a:pt x="893" y="22"/>
                </a:cubicBezTo>
                <a:cubicBezTo>
                  <a:pt x="892" y="16"/>
                  <a:pt x="896" y="11"/>
                  <a:pt x="901" y="11"/>
                </a:cubicBezTo>
                <a:cubicBezTo>
                  <a:pt x="904" y="10"/>
                  <a:pt x="904" y="10"/>
                  <a:pt x="904" y="10"/>
                </a:cubicBezTo>
                <a:cubicBezTo>
                  <a:pt x="910" y="10"/>
                  <a:pt x="915" y="13"/>
                  <a:pt x="915" y="19"/>
                </a:cubicBezTo>
                <a:cubicBezTo>
                  <a:pt x="916" y="24"/>
                  <a:pt x="913" y="29"/>
                  <a:pt x="907" y="30"/>
                </a:cubicBezTo>
                <a:cubicBezTo>
                  <a:pt x="904" y="30"/>
                  <a:pt x="904" y="30"/>
                  <a:pt x="904" y="30"/>
                </a:cubicBezTo>
                <a:cubicBezTo>
                  <a:pt x="903" y="30"/>
                  <a:pt x="903" y="30"/>
                  <a:pt x="903" y="30"/>
                </a:cubicBezTo>
                <a:close/>
                <a:moveTo>
                  <a:pt x="1181" y="28"/>
                </a:moveTo>
                <a:cubicBezTo>
                  <a:pt x="1181" y="28"/>
                  <a:pt x="1181" y="28"/>
                  <a:pt x="1180" y="28"/>
                </a:cubicBezTo>
                <a:cubicBezTo>
                  <a:pt x="1177" y="27"/>
                  <a:pt x="1177" y="27"/>
                  <a:pt x="1177" y="27"/>
                </a:cubicBezTo>
                <a:cubicBezTo>
                  <a:pt x="1172" y="27"/>
                  <a:pt x="1168" y="22"/>
                  <a:pt x="1168" y="17"/>
                </a:cubicBezTo>
                <a:cubicBezTo>
                  <a:pt x="1169" y="11"/>
                  <a:pt x="1174" y="7"/>
                  <a:pt x="1179" y="8"/>
                </a:cubicBezTo>
                <a:cubicBezTo>
                  <a:pt x="1183" y="8"/>
                  <a:pt x="1183" y="8"/>
                  <a:pt x="1183" y="8"/>
                </a:cubicBezTo>
                <a:cubicBezTo>
                  <a:pt x="1188" y="9"/>
                  <a:pt x="1192" y="14"/>
                  <a:pt x="1191" y="19"/>
                </a:cubicBezTo>
                <a:cubicBezTo>
                  <a:pt x="1190" y="24"/>
                  <a:pt x="1186" y="28"/>
                  <a:pt x="1181" y="28"/>
                </a:cubicBezTo>
                <a:close/>
                <a:moveTo>
                  <a:pt x="957" y="24"/>
                </a:moveTo>
                <a:cubicBezTo>
                  <a:pt x="952" y="24"/>
                  <a:pt x="948" y="20"/>
                  <a:pt x="948" y="15"/>
                </a:cubicBezTo>
                <a:cubicBezTo>
                  <a:pt x="947" y="10"/>
                  <a:pt x="951" y="5"/>
                  <a:pt x="957" y="4"/>
                </a:cubicBezTo>
                <a:cubicBezTo>
                  <a:pt x="960" y="4"/>
                  <a:pt x="960" y="4"/>
                  <a:pt x="960" y="4"/>
                </a:cubicBezTo>
                <a:cubicBezTo>
                  <a:pt x="965" y="4"/>
                  <a:pt x="970" y="8"/>
                  <a:pt x="970" y="13"/>
                </a:cubicBezTo>
                <a:cubicBezTo>
                  <a:pt x="971" y="18"/>
                  <a:pt x="967" y="23"/>
                  <a:pt x="962" y="23"/>
                </a:cubicBezTo>
                <a:cubicBezTo>
                  <a:pt x="958" y="24"/>
                  <a:pt x="958" y="24"/>
                  <a:pt x="958" y="24"/>
                </a:cubicBezTo>
                <a:cubicBezTo>
                  <a:pt x="958" y="24"/>
                  <a:pt x="958" y="24"/>
                  <a:pt x="957" y="24"/>
                </a:cubicBezTo>
                <a:close/>
                <a:moveTo>
                  <a:pt x="1126" y="22"/>
                </a:moveTo>
                <a:cubicBezTo>
                  <a:pt x="1126" y="22"/>
                  <a:pt x="1126" y="22"/>
                  <a:pt x="1126" y="22"/>
                </a:cubicBezTo>
                <a:cubicBezTo>
                  <a:pt x="1122" y="22"/>
                  <a:pt x="1122" y="22"/>
                  <a:pt x="1122" y="22"/>
                </a:cubicBezTo>
                <a:cubicBezTo>
                  <a:pt x="1117" y="22"/>
                  <a:pt x="1113" y="17"/>
                  <a:pt x="1113" y="12"/>
                </a:cubicBezTo>
                <a:cubicBezTo>
                  <a:pt x="1114" y="6"/>
                  <a:pt x="1118" y="2"/>
                  <a:pt x="1124" y="3"/>
                </a:cubicBezTo>
                <a:cubicBezTo>
                  <a:pt x="1127" y="3"/>
                  <a:pt x="1127" y="3"/>
                  <a:pt x="1127" y="3"/>
                </a:cubicBezTo>
                <a:cubicBezTo>
                  <a:pt x="1132" y="3"/>
                  <a:pt x="1137" y="8"/>
                  <a:pt x="1136" y="13"/>
                </a:cubicBezTo>
                <a:cubicBezTo>
                  <a:pt x="1136" y="19"/>
                  <a:pt x="1131" y="22"/>
                  <a:pt x="1126" y="22"/>
                </a:cubicBezTo>
                <a:close/>
                <a:moveTo>
                  <a:pt x="1013" y="20"/>
                </a:moveTo>
                <a:cubicBezTo>
                  <a:pt x="1007" y="20"/>
                  <a:pt x="1003" y="16"/>
                  <a:pt x="1003" y="11"/>
                </a:cubicBezTo>
                <a:cubicBezTo>
                  <a:pt x="1003" y="6"/>
                  <a:pt x="1007" y="1"/>
                  <a:pt x="1012" y="1"/>
                </a:cubicBezTo>
                <a:cubicBezTo>
                  <a:pt x="1016" y="1"/>
                  <a:pt x="1016" y="1"/>
                  <a:pt x="1016" y="1"/>
                </a:cubicBezTo>
                <a:cubicBezTo>
                  <a:pt x="1021" y="0"/>
                  <a:pt x="1025" y="5"/>
                  <a:pt x="1026" y="10"/>
                </a:cubicBezTo>
                <a:cubicBezTo>
                  <a:pt x="1026" y="16"/>
                  <a:pt x="1022" y="20"/>
                  <a:pt x="1016" y="20"/>
                </a:cubicBezTo>
                <a:cubicBezTo>
                  <a:pt x="1013" y="20"/>
                  <a:pt x="1013" y="20"/>
                  <a:pt x="1013" y="20"/>
                </a:cubicBezTo>
                <a:cubicBezTo>
                  <a:pt x="1013" y="20"/>
                  <a:pt x="1013" y="20"/>
                  <a:pt x="1013" y="20"/>
                </a:cubicBezTo>
                <a:close/>
                <a:moveTo>
                  <a:pt x="1071" y="20"/>
                </a:moveTo>
                <a:cubicBezTo>
                  <a:pt x="1071" y="20"/>
                  <a:pt x="1071" y="20"/>
                  <a:pt x="1071" y="20"/>
                </a:cubicBezTo>
                <a:cubicBezTo>
                  <a:pt x="1068" y="20"/>
                  <a:pt x="1068" y="20"/>
                  <a:pt x="1068" y="20"/>
                </a:cubicBezTo>
                <a:cubicBezTo>
                  <a:pt x="1062" y="20"/>
                  <a:pt x="1058" y="15"/>
                  <a:pt x="1058" y="10"/>
                </a:cubicBezTo>
                <a:cubicBezTo>
                  <a:pt x="1058" y="5"/>
                  <a:pt x="1063" y="0"/>
                  <a:pt x="1068" y="0"/>
                </a:cubicBezTo>
                <a:cubicBezTo>
                  <a:pt x="1071" y="0"/>
                  <a:pt x="1071" y="0"/>
                  <a:pt x="1071" y="0"/>
                </a:cubicBezTo>
                <a:cubicBezTo>
                  <a:pt x="1077" y="1"/>
                  <a:pt x="1081" y="5"/>
                  <a:pt x="1081" y="10"/>
                </a:cubicBezTo>
                <a:cubicBezTo>
                  <a:pt x="1081" y="16"/>
                  <a:pt x="1076" y="20"/>
                  <a:pt x="1071" y="20"/>
                </a:cubicBezTo>
                <a:close/>
              </a:path>
            </a:pathLst>
          </a:custGeom>
          <a:solidFill>
            <a:srgbClr val="E0E1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2" name="Freeform 279"/>
          <p:cNvSpPr>
            <a:spLocks noEditPoints="1"/>
          </p:cNvSpPr>
          <p:nvPr/>
        </p:nvSpPr>
        <p:spPr bwMode="auto">
          <a:xfrm>
            <a:off x="7978681" y="2486592"/>
            <a:ext cx="716570" cy="717165"/>
          </a:xfrm>
          <a:custGeom>
            <a:avLst/>
            <a:gdLst>
              <a:gd name="T0" fmla="*/ 913 w 1773"/>
              <a:gd name="T1" fmla="*/ 1772 h 1772"/>
              <a:gd name="T2" fmla="*/ 967 w 1773"/>
              <a:gd name="T3" fmla="*/ 1761 h 1772"/>
              <a:gd name="T4" fmla="*/ 1004 w 1773"/>
              <a:gd name="T5" fmla="*/ 1748 h 1772"/>
              <a:gd name="T6" fmla="*/ 1047 w 1773"/>
              <a:gd name="T7" fmla="*/ 1741 h 1772"/>
              <a:gd name="T8" fmla="*/ 1087 w 1773"/>
              <a:gd name="T9" fmla="*/ 1741 h 1772"/>
              <a:gd name="T10" fmla="*/ 1139 w 1773"/>
              <a:gd name="T11" fmla="*/ 1736 h 1772"/>
              <a:gd name="T12" fmla="*/ 591 w 1773"/>
              <a:gd name="T13" fmla="*/ 1722 h 1772"/>
              <a:gd name="T14" fmla="*/ 555 w 1773"/>
              <a:gd name="T15" fmla="*/ 1700 h 1772"/>
              <a:gd name="T16" fmla="*/ 509 w 1773"/>
              <a:gd name="T17" fmla="*/ 1670 h 1772"/>
              <a:gd name="T18" fmla="*/ 465 w 1773"/>
              <a:gd name="T19" fmla="*/ 1648 h 1772"/>
              <a:gd name="T20" fmla="*/ 414 w 1773"/>
              <a:gd name="T21" fmla="*/ 1627 h 1772"/>
              <a:gd name="T22" fmla="*/ 377 w 1773"/>
              <a:gd name="T23" fmla="*/ 1612 h 1772"/>
              <a:gd name="T24" fmla="*/ 341 w 1773"/>
              <a:gd name="T25" fmla="*/ 1586 h 1772"/>
              <a:gd name="T26" fmla="*/ 310 w 1773"/>
              <a:gd name="T27" fmla="*/ 1558 h 1772"/>
              <a:gd name="T28" fmla="*/ 1463 w 1773"/>
              <a:gd name="T29" fmla="*/ 1556 h 1772"/>
              <a:gd name="T30" fmla="*/ 1503 w 1773"/>
              <a:gd name="T31" fmla="*/ 1523 h 1772"/>
              <a:gd name="T32" fmla="*/ 1538 w 1773"/>
              <a:gd name="T33" fmla="*/ 1487 h 1772"/>
              <a:gd name="T34" fmla="*/ 1568 w 1773"/>
              <a:gd name="T35" fmla="*/ 1440 h 1772"/>
              <a:gd name="T36" fmla="*/ 1585 w 1773"/>
              <a:gd name="T37" fmla="*/ 1404 h 1772"/>
              <a:gd name="T38" fmla="*/ 1610 w 1773"/>
              <a:gd name="T39" fmla="*/ 1369 h 1772"/>
              <a:gd name="T40" fmla="*/ 1638 w 1773"/>
              <a:gd name="T41" fmla="*/ 1341 h 1772"/>
              <a:gd name="T42" fmla="*/ 1665 w 1773"/>
              <a:gd name="T43" fmla="*/ 1301 h 1772"/>
              <a:gd name="T44" fmla="*/ 88 w 1773"/>
              <a:gd name="T45" fmla="*/ 1262 h 1772"/>
              <a:gd name="T46" fmla="*/ 73 w 1773"/>
              <a:gd name="T47" fmla="*/ 1218 h 1772"/>
              <a:gd name="T48" fmla="*/ 61 w 1773"/>
              <a:gd name="T49" fmla="*/ 1164 h 1772"/>
              <a:gd name="T50" fmla="*/ 47 w 1773"/>
              <a:gd name="T51" fmla="*/ 1117 h 1772"/>
              <a:gd name="T52" fmla="*/ 26 w 1773"/>
              <a:gd name="T53" fmla="*/ 1066 h 1772"/>
              <a:gd name="T54" fmla="*/ 11 w 1773"/>
              <a:gd name="T55" fmla="*/ 1030 h 1772"/>
              <a:gd name="T56" fmla="*/ 5 w 1773"/>
              <a:gd name="T57" fmla="*/ 986 h 1772"/>
              <a:gd name="T58" fmla="*/ 9 w 1773"/>
              <a:gd name="T59" fmla="*/ 946 h 1772"/>
              <a:gd name="T60" fmla="*/ 1763 w 1773"/>
              <a:gd name="T61" fmla="*/ 944 h 1772"/>
              <a:gd name="T62" fmla="*/ 1756 w 1773"/>
              <a:gd name="T63" fmla="*/ 878 h 1772"/>
              <a:gd name="T64" fmla="*/ 17 w 1773"/>
              <a:gd name="T65" fmla="*/ 845 h 1772"/>
              <a:gd name="T66" fmla="*/ 21 w 1773"/>
              <a:gd name="T67" fmla="*/ 796 h 1772"/>
              <a:gd name="T68" fmla="*/ 20 w 1773"/>
              <a:gd name="T69" fmla="*/ 741 h 1772"/>
              <a:gd name="T70" fmla="*/ 19 w 1773"/>
              <a:gd name="T71" fmla="*/ 702 h 1772"/>
              <a:gd name="T72" fmla="*/ 29 w 1773"/>
              <a:gd name="T73" fmla="*/ 659 h 1772"/>
              <a:gd name="T74" fmla="*/ 48 w 1773"/>
              <a:gd name="T75" fmla="*/ 624 h 1772"/>
              <a:gd name="T76" fmla="*/ 66 w 1773"/>
              <a:gd name="T77" fmla="*/ 580 h 1772"/>
              <a:gd name="T78" fmla="*/ 1702 w 1773"/>
              <a:gd name="T79" fmla="*/ 567 h 1772"/>
              <a:gd name="T80" fmla="*/ 1687 w 1773"/>
              <a:gd name="T81" fmla="*/ 524 h 1772"/>
              <a:gd name="T82" fmla="*/ 1670 w 1773"/>
              <a:gd name="T83" fmla="*/ 471 h 1772"/>
              <a:gd name="T84" fmla="*/ 1645 w 1773"/>
              <a:gd name="T85" fmla="*/ 427 h 1772"/>
              <a:gd name="T86" fmla="*/ 1608 w 1773"/>
              <a:gd name="T87" fmla="*/ 386 h 1772"/>
              <a:gd name="T88" fmla="*/ 1579 w 1773"/>
              <a:gd name="T89" fmla="*/ 359 h 1772"/>
              <a:gd name="T90" fmla="*/ 1552 w 1773"/>
              <a:gd name="T91" fmla="*/ 326 h 1772"/>
              <a:gd name="T92" fmla="*/ 1527 w 1773"/>
              <a:gd name="T93" fmla="*/ 294 h 1772"/>
              <a:gd name="T94" fmla="*/ 269 w 1773"/>
              <a:gd name="T95" fmla="*/ 270 h 1772"/>
              <a:gd name="T96" fmla="*/ 308 w 1773"/>
              <a:gd name="T97" fmla="*/ 236 h 1772"/>
              <a:gd name="T98" fmla="*/ 346 w 1773"/>
              <a:gd name="T99" fmla="*/ 204 h 1772"/>
              <a:gd name="T100" fmla="*/ 385 w 1773"/>
              <a:gd name="T101" fmla="*/ 165 h 1772"/>
              <a:gd name="T102" fmla="*/ 412 w 1773"/>
              <a:gd name="T103" fmla="*/ 137 h 1772"/>
              <a:gd name="T104" fmla="*/ 450 w 1773"/>
              <a:gd name="T105" fmla="*/ 114 h 1772"/>
              <a:gd name="T106" fmla="*/ 488 w 1773"/>
              <a:gd name="T107" fmla="*/ 103 h 1772"/>
              <a:gd name="T108" fmla="*/ 538 w 1773"/>
              <a:gd name="T109" fmla="*/ 88 h 1772"/>
              <a:gd name="T110" fmla="*/ 1222 w 1773"/>
              <a:gd name="T111" fmla="*/ 82 h 1772"/>
              <a:gd name="T112" fmla="*/ 1186 w 1773"/>
              <a:gd name="T113" fmla="*/ 60 h 1772"/>
              <a:gd name="T114" fmla="*/ 1136 w 1773"/>
              <a:gd name="T115" fmla="*/ 35 h 1772"/>
              <a:gd name="T116" fmla="*/ 1088 w 1773"/>
              <a:gd name="T117" fmla="*/ 23 h 1772"/>
              <a:gd name="T118" fmla="*/ 1032 w 1773"/>
              <a:gd name="T119" fmla="*/ 20 h 1772"/>
              <a:gd name="T120" fmla="*/ 993 w 1773"/>
              <a:gd name="T121" fmla="*/ 22 h 1772"/>
              <a:gd name="T122" fmla="*/ 950 w 1773"/>
              <a:gd name="T123" fmla="*/ 18 h 1772"/>
              <a:gd name="T124" fmla="*/ 854 w 1773"/>
              <a:gd name="T125" fmla="*/ 16 h 1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73" h="1772">
                <a:moveTo>
                  <a:pt x="866" y="1772"/>
                </a:moveTo>
                <a:cubicBezTo>
                  <a:pt x="866" y="1772"/>
                  <a:pt x="866" y="1772"/>
                  <a:pt x="865" y="1772"/>
                </a:cubicBezTo>
                <a:cubicBezTo>
                  <a:pt x="863" y="1772"/>
                  <a:pt x="863" y="1772"/>
                  <a:pt x="863" y="1772"/>
                </a:cubicBezTo>
                <a:cubicBezTo>
                  <a:pt x="858" y="1772"/>
                  <a:pt x="855" y="1768"/>
                  <a:pt x="855" y="1764"/>
                </a:cubicBezTo>
                <a:cubicBezTo>
                  <a:pt x="855" y="1759"/>
                  <a:pt x="858" y="1756"/>
                  <a:pt x="863" y="1756"/>
                </a:cubicBezTo>
                <a:cubicBezTo>
                  <a:pt x="863" y="1756"/>
                  <a:pt x="863" y="1756"/>
                  <a:pt x="863" y="1756"/>
                </a:cubicBezTo>
                <a:cubicBezTo>
                  <a:pt x="866" y="1756"/>
                  <a:pt x="866" y="1756"/>
                  <a:pt x="866" y="1756"/>
                </a:cubicBezTo>
                <a:cubicBezTo>
                  <a:pt x="870" y="1756"/>
                  <a:pt x="874" y="1760"/>
                  <a:pt x="874" y="1764"/>
                </a:cubicBezTo>
                <a:cubicBezTo>
                  <a:pt x="874" y="1769"/>
                  <a:pt x="870" y="1772"/>
                  <a:pt x="866" y="1772"/>
                </a:cubicBezTo>
                <a:close/>
                <a:moveTo>
                  <a:pt x="910" y="1772"/>
                </a:moveTo>
                <a:cubicBezTo>
                  <a:pt x="905" y="1772"/>
                  <a:pt x="901" y="1769"/>
                  <a:pt x="901" y="1764"/>
                </a:cubicBezTo>
                <a:cubicBezTo>
                  <a:pt x="901" y="1760"/>
                  <a:pt x="905" y="1756"/>
                  <a:pt x="909" y="1756"/>
                </a:cubicBezTo>
                <a:cubicBezTo>
                  <a:pt x="912" y="1756"/>
                  <a:pt x="912" y="1756"/>
                  <a:pt x="912" y="1756"/>
                </a:cubicBezTo>
                <a:cubicBezTo>
                  <a:pt x="916" y="1756"/>
                  <a:pt x="920" y="1759"/>
                  <a:pt x="921" y="1764"/>
                </a:cubicBezTo>
                <a:cubicBezTo>
                  <a:pt x="921" y="1768"/>
                  <a:pt x="917" y="1772"/>
                  <a:pt x="913" y="1772"/>
                </a:cubicBezTo>
                <a:cubicBezTo>
                  <a:pt x="910" y="1772"/>
                  <a:pt x="910" y="1772"/>
                  <a:pt x="910" y="1772"/>
                </a:cubicBezTo>
                <a:cubicBezTo>
                  <a:pt x="910" y="1772"/>
                  <a:pt x="910" y="1772"/>
                  <a:pt x="910" y="1772"/>
                </a:cubicBezTo>
                <a:close/>
                <a:moveTo>
                  <a:pt x="819" y="1770"/>
                </a:moveTo>
                <a:cubicBezTo>
                  <a:pt x="819" y="1770"/>
                  <a:pt x="819" y="1770"/>
                  <a:pt x="818" y="1770"/>
                </a:cubicBezTo>
                <a:cubicBezTo>
                  <a:pt x="816" y="1770"/>
                  <a:pt x="816" y="1770"/>
                  <a:pt x="816" y="1770"/>
                </a:cubicBezTo>
                <a:cubicBezTo>
                  <a:pt x="811" y="1770"/>
                  <a:pt x="808" y="1766"/>
                  <a:pt x="808" y="1761"/>
                </a:cubicBezTo>
                <a:cubicBezTo>
                  <a:pt x="808" y="1757"/>
                  <a:pt x="812" y="1753"/>
                  <a:pt x="817" y="1753"/>
                </a:cubicBezTo>
                <a:cubicBezTo>
                  <a:pt x="820" y="1754"/>
                  <a:pt x="820" y="1754"/>
                  <a:pt x="820" y="1754"/>
                </a:cubicBezTo>
                <a:cubicBezTo>
                  <a:pt x="824" y="1754"/>
                  <a:pt x="828" y="1758"/>
                  <a:pt x="827" y="1763"/>
                </a:cubicBezTo>
                <a:cubicBezTo>
                  <a:pt x="827" y="1767"/>
                  <a:pt x="823" y="1770"/>
                  <a:pt x="819" y="1770"/>
                </a:cubicBezTo>
                <a:close/>
                <a:moveTo>
                  <a:pt x="956" y="1770"/>
                </a:moveTo>
                <a:cubicBezTo>
                  <a:pt x="952" y="1770"/>
                  <a:pt x="948" y="1767"/>
                  <a:pt x="948" y="1762"/>
                </a:cubicBezTo>
                <a:cubicBezTo>
                  <a:pt x="948" y="1758"/>
                  <a:pt x="951" y="1754"/>
                  <a:pt x="956" y="1753"/>
                </a:cubicBezTo>
                <a:cubicBezTo>
                  <a:pt x="958" y="1753"/>
                  <a:pt x="958" y="1753"/>
                  <a:pt x="958" y="1753"/>
                </a:cubicBezTo>
                <a:cubicBezTo>
                  <a:pt x="963" y="1753"/>
                  <a:pt x="967" y="1756"/>
                  <a:pt x="967" y="1761"/>
                </a:cubicBezTo>
                <a:cubicBezTo>
                  <a:pt x="968" y="1765"/>
                  <a:pt x="964" y="1769"/>
                  <a:pt x="960" y="1770"/>
                </a:cubicBezTo>
                <a:cubicBezTo>
                  <a:pt x="957" y="1770"/>
                  <a:pt x="957" y="1770"/>
                  <a:pt x="957" y="1770"/>
                </a:cubicBezTo>
                <a:cubicBezTo>
                  <a:pt x="957" y="1770"/>
                  <a:pt x="956" y="1770"/>
                  <a:pt x="956" y="1770"/>
                </a:cubicBezTo>
                <a:close/>
                <a:moveTo>
                  <a:pt x="773" y="1765"/>
                </a:moveTo>
                <a:cubicBezTo>
                  <a:pt x="772" y="1765"/>
                  <a:pt x="772" y="1765"/>
                  <a:pt x="772" y="1765"/>
                </a:cubicBezTo>
                <a:cubicBezTo>
                  <a:pt x="769" y="1765"/>
                  <a:pt x="769" y="1765"/>
                  <a:pt x="769" y="1765"/>
                </a:cubicBezTo>
                <a:cubicBezTo>
                  <a:pt x="765" y="1764"/>
                  <a:pt x="761" y="1760"/>
                  <a:pt x="762" y="1756"/>
                </a:cubicBezTo>
                <a:cubicBezTo>
                  <a:pt x="762" y="1751"/>
                  <a:pt x="766" y="1748"/>
                  <a:pt x="771" y="1749"/>
                </a:cubicBezTo>
                <a:cubicBezTo>
                  <a:pt x="774" y="1749"/>
                  <a:pt x="774" y="1749"/>
                  <a:pt x="774" y="1749"/>
                </a:cubicBezTo>
                <a:cubicBezTo>
                  <a:pt x="778" y="1750"/>
                  <a:pt x="781" y="1754"/>
                  <a:pt x="781" y="1758"/>
                </a:cubicBezTo>
                <a:cubicBezTo>
                  <a:pt x="780" y="1762"/>
                  <a:pt x="777" y="1765"/>
                  <a:pt x="773" y="1765"/>
                </a:cubicBezTo>
                <a:close/>
                <a:moveTo>
                  <a:pt x="1003" y="1765"/>
                </a:moveTo>
                <a:cubicBezTo>
                  <a:pt x="999" y="1765"/>
                  <a:pt x="995" y="1762"/>
                  <a:pt x="994" y="1758"/>
                </a:cubicBezTo>
                <a:cubicBezTo>
                  <a:pt x="994" y="1753"/>
                  <a:pt x="997" y="1749"/>
                  <a:pt x="1002" y="1749"/>
                </a:cubicBezTo>
                <a:cubicBezTo>
                  <a:pt x="1004" y="1748"/>
                  <a:pt x="1004" y="1748"/>
                  <a:pt x="1004" y="1748"/>
                </a:cubicBezTo>
                <a:cubicBezTo>
                  <a:pt x="1009" y="1748"/>
                  <a:pt x="1013" y="1751"/>
                  <a:pt x="1014" y="1755"/>
                </a:cubicBezTo>
                <a:cubicBezTo>
                  <a:pt x="1014" y="1760"/>
                  <a:pt x="1011" y="1764"/>
                  <a:pt x="1006" y="1765"/>
                </a:cubicBezTo>
                <a:cubicBezTo>
                  <a:pt x="1004" y="1765"/>
                  <a:pt x="1004" y="1765"/>
                  <a:pt x="1004" y="1765"/>
                </a:cubicBezTo>
                <a:cubicBezTo>
                  <a:pt x="1003" y="1765"/>
                  <a:pt x="1003" y="1765"/>
                  <a:pt x="1003" y="1765"/>
                </a:cubicBezTo>
                <a:close/>
                <a:moveTo>
                  <a:pt x="727" y="1758"/>
                </a:moveTo>
                <a:cubicBezTo>
                  <a:pt x="726" y="1758"/>
                  <a:pt x="726" y="1758"/>
                  <a:pt x="725" y="1758"/>
                </a:cubicBezTo>
                <a:cubicBezTo>
                  <a:pt x="722" y="1758"/>
                  <a:pt x="722" y="1758"/>
                  <a:pt x="722" y="1758"/>
                </a:cubicBezTo>
                <a:cubicBezTo>
                  <a:pt x="718" y="1757"/>
                  <a:pt x="715" y="1752"/>
                  <a:pt x="716" y="1748"/>
                </a:cubicBezTo>
                <a:cubicBezTo>
                  <a:pt x="717" y="1743"/>
                  <a:pt x="721" y="1741"/>
                  <a:pt x="725" y="1741"/>
                </a:cubicBezTo>
                <a:cubicBezTo>
                  <a:pt x="728" y="1742"/>
                  <a:pt x="728" y="1742"/>
                  <a:pt x="728" y="1742"/>
                </a:cubicBezTo>
                <a:cubicBezTo>
                  <a:pt x="732" y="1743"/>
                  <a:pt x="735" y="1747"/>
                  <a:pt x="735" y="1751"/>
                </a:cubicBezTo>
                <a:cubicBezTo>
                  <a:pt x="734" y="1755"/>
                  <a:pt x="730" y="1758"/>
                  <a:pt x="727" y="1758"/>
                </a:cubicBezTo>
                <a:close/>
                <a:moveTo>
                  <a:pt x="1049" y="1758"/>
                </a:moveTo>
                <a:cubicBezTo>
                  <a:pt x="1045" y="1758"/>
                  <a:pt x="1041" y="1755"/>
                  <a:pt x="1041" y="1751"/>
                </a:cubicBezTo>
                <a:cubicBezTo>
                  <a:pt x="1040" y="1746"/>
                  <a:pt x="1043" y="1742"/>
                  <a:pt x="1047" y="1741"/>
                </a:cubicBezTo>
                <a:cubicBezTo>
                  <a:pt x="1050" y="1741"/>
                  <a:pt x="1050" y="1741"/>
                  <a:pt x="1050" y="1741"/>
                </a:cubicBezTo>
                <a:cubicBezTo>
                  <a:pt x="1054" y="1740"/>
                  <a:pt x="1059" y="1743"/>
                  <a:pt x="1060" y="1747"/>
                </a:cubicBezTo>
                <a:cubicBezTo>
                  <a:pt x="1060" y="1752"/>
                  <a:pt x="1057" y="1756"/>
                  <a:pt x="1053" y="1757"/>
                </a:cubicBezTo>
                <a:cubicBezTo>
                  <a:pt x="1050" y="1758"/>
                  <a:pt x="1050" y="1758"/>
                  <a:pt x="1050" y="1758"/>
                </a:cubicBezTo>
                <a:cubicBezTo>
                  <a:pt x="1050" y="1758"/>
                  <a:pt x="1049" y="1758"/>
                  <a:pt x="1049" y="1758"/>
                </a:cubicBezTo>
                <a:close/>
                <a:moveTo>
                  <a:pt x="681" y="1749"/>
                </a:moveTo>
                <a:cubicBezTo>
                  <a:pt x="680" y="1749"/>
                  <a:pt x="680" y="1748"/>
                  <a:pt x="679" y="1748"/>
                </a:cubicBezTo>
                <a:cubicBezTo>
                  <a:pt x="676" y="1748"/>
                  <a:pt x="676" y="1748"/>
                  <a:pt x="676" y="1748"/>
                </a:cubicBezTo>
                <a:cubicBezTo>
                  <a:pt x="672" y="1747"/>
                  <a:pt x="669" y="1742"/>
                  <a:pt x="670" y="1738"/>
                </a:cubicBezTo>
                <a:cubicBezTo>
                  <a:pt x="671" y="1733"/>
                  <a:pt x="676" y="1731"/>
                  <a:pt x="680" y="1732"/>
                </a:cubicBezTo>
                <a:cubicBezTo>
                  <a:pt x="683" y="1732"/>
                  <a:pt x="683" y="1732"/>
                  <a:pt x="683" y="1732"/>
                </a:cubicBezTo>
                <a:cubicBezTo>
                  <a:pt x="687" y="1733"/>
                  <a:pt x="690" y="1738"/>
                  <a:pt x="689" y="1742"/>
                </a:cubicBezTo>
                <a:cubicBezTo>
                  <a:pt x="688" y="1746"/>
                  <a:pt x="685" y="1749"/>
                  <a:pt x="681" y="1749"/>
                </a:cubicBezTo>
                <a:close/>
                <a:moveTo>
                  <a:pt x="1095" y="1748"/>
                </a:moveTo>
                <a:cubicBezTo>
                  <a:pt x="1091" y="1748"/>
                  <a:pt x="1088" y="1745"/>
                  <a:pt x="1087" y="1741"/>
                </a:cubicBezTo>
                <a:cubicBezTo>
                  <a:pt x="1086" y="1737"/>
                  <a:pt x="1088" y="1733"/>
                  <a:pt x="1092" y="1732"/>
                </a:cubicBezTo>
                <a:cubicBezTo>
                  <a:pt x="1095" y="1731"/>
                  <a:pt x="1095" y="1731"/>
                  <a:pt x="1095" y="1731"/>
                </a:cubicBezTo>
                <a:cubicBezTo>
                  <a:pt x="1099" y="1730"/>
                  <a:pt x="1104" y="1733"/>
                  <a:pt x="1105" y="1737"/>
                </a:cubicBezTo>
                <a:cubicBezTo>
                  <a:pt x="1106" y="1741"/>
                  <a:pt x="1103" y="1746"/>
                  <a:pt x="1099" y="1747"/>
                </a:cubicBezTo>
                <a:cubicBezTo>
                  <a:pt x="1097" y="1747"/>
                  <a:pt x="1097" y="1747"/>
                  <a:pt x="1097" y="1747"/>
                </a:cubicBezTo>
                <a:cubicBezTo>
                  <a:pt x="1096" y="1748"/>
                  <a:pt x="1095" y="1748"/>
                  <a:pt x="1095" y="1748"/>
                </a:cubicBezTo>
                <a:close/>
                <a:moveTo>
                  <a:pt x="636" y="1736"/>
                </a:moveTo>
                <a:cubicBezTo>
                  <a:pt x="635" y="1736"/>
                  <a:pt x="634" y="1736"/>
                  <a:pt x="633" y="1736"/>
                </a:cubicBezTo>
                <a:cubicBezTo>
                  <a:pt x="631" y="1735"/>
                  <a:pt x="631" y="1735"/>
                  <a:pt x="631" y="1735"/>
                </a:cubicBezTo>
                <a:cubicBezTo>
                  <a:pt x="626" y="1734"/>
                  <a:pt x="624" y="1729"/>
                  <a:pt x="625" y="1725"/>
                </a:cubicBezTo>
                <a:cubicBezTo>
                  <a:pt x="627" y="1721"/>
                  <a:pt x="631" y="1718"/>
                  <a:pt x="636" y="1720"/>
                </a:cubicBezTo>
                <a:cubicBezTo>
                  <a:pt x="638" y="1720"/>
                  <a:pt x="638" y="1720"/>
                  <a:pt x="638" y="1720"/>
                </a:cubicBezTo>
                <a:cubicBezTo>
                  <a:pt x="642" y="1722"/>
                  <a:pt x="645" y="1726"/>
                  <a:pt x="644" y="1731"/>
                </a:cubicBezTo>
                <a:cubicBezTo>
                  <a:pt x="643" y="1734"/>
                  <a:pt x="639" y="1736"/>
                  <a:pt x="636" y="1736"/>
                </a:cubicBezTo>
                <a:close/>
                <a:moveTo>
                  <a:pt x="1139" y="1736"/>
                </a:moveTo>
                <a:cubicBezTo>
                  <a:pt x="1136" y="1736"/>
                  <a:pt x="1133" y="1733"/>
                  <a:pt x="1131" y="1730"/>
                </a:cubicBezTo>
                <a:cubicBezTo>
                  <a:pt x="1130" y="1725"/>
                  <a:pt x="1133" y="1721"/>
                  <a:pt x="1137" y="1719"/>
                </a:cubicBezTo>
                <a:cubicBezTo>
                  <a:pt x="1140" y="1719"/>
                  <a:pt x="1140" y="1719"/>
                  <a:pt x="1140" y="1719"/>
                </a:cubicBezTo>
                <a:cubicBezTo>
                  <a:pt x="1144" y="1717"/>
                  <a:pt x="1149" y="1720"/>
                  <a:pt x="1150" y="1724"/>
                </a:cubicBezTo>
                <a:cubicBezTo>
                  <a:pt x="1151" y="1729"/>
                  <a:pt x="1149" y="1733"/>
                  <a:pt x="1144" y="1734"/>
                </a:cubicBezTo>
                <a:cubicBezTo>
                  <a:pt x="1142" y="1735"/>
                  <a:pt x="1142" y="1735"/>
                  <a:pt x="1142" y="1735"/>
                </a:cubicBezTo>
                <a:cubicBezTo>
                  <a:pt x="1141" y="1736"/>
                  <a:pt x="1140" y="1736"/>
                  <a:pt x="1139" y="1736"/>
                </a:cubicBezTo>
                <a:close/>
                <a:moveTo>
                  <a:pt x="591" y="1722"/>
                </a:moveTo>
                <a:cubicBezTo>
                  <a:pt x="590" y="1722"/>
                  <a:pt x="589" y="1722"/>
                  <a:pt x="589" y="1721"/>
                </a:cubicBezTo>
                <a:cubicBezTo>
                  <a:pt x="586" y="1721"/>
                  <a:pt x="586" y="1721"/>
                  <a:pt x="586" y="1721"/>
                </a:cubicBezTo>
                <a:cubicBezTo>
                  <a:pt x="582" y="1719"/>
                  <a:pt x="579" y="1714"/>
                  <a:pt x="581" y="1710"/>
                </a:cubicBezTo>
                <a:cubicBezTo>
                  <a:pt x="583" y="1706"/>
                  <a:pt x="587" y="1703"/>
                  <a:pt x="592" y="1705"/>
                </a:cubicBezTo>
                <a:cubicBezTo>
                  <a:pt x="594" y="1706"/>
                  <a:pt x="594" y="1706"/>
                  <a:pt x="594" y="1706"/>
                </a:cubicBezTo>
                <a:cubicBezTo>
                  <a:pt x="598" y="1707"/>
                  <a:pt x="601" y="1712"/>
                  <a:pt x="599" y="1716"/>
                </a:cubicBezTo>
                <a:cubicBezTo>
                  <a:pt x="598" y="1720"/>
                  <a:pt x="595" y="1722"/>
                  <a:pt x="591" y="1722"/>
                </a:cubicBezTo>
                <a:close/>
                <a:moveTo>
                  <a:pt x="1184" y="1721"/>
                </a:moveTo>
                <a:cubicBezTo>
                  <a:pt x="1181" y="1721"/>
                  <a:pt x="1178" y="1719"/>
                  <a:pt x="1176" y="1715"/>
                </a:cubicBezTo>
                <a:cubicBezTo>
                  <a:pt x="1175" y="1711"/>
                  <a:pt x="1177" y="1707"/>
                  <a:pt x="1181" y="1705"/>
                </a:cubicBezTo>
                <a:cubicBezTo>
                  <a:pt x="1183" y="1704"/>
                  <a:pt x="1183" y="1704"/>
                  <a:pt x="1183" y="1704"/>
                </a:cubicBezTo>
                <a:cubicBezTo>
                  <a:pt x="1188" y="1703"/>
                  <a:pt x="1192" y="1705"/>
                  <a:pt x="1194" y="1709"/>
                </a:cubicBezTo>
                <a:cubicBezTo>
                  <a:pt x="1196" y="1713"/>
                  <a:pt x="1193" y="1718"/>
                  <a:pt x="1189" y="1720"/>
                </a:cubicBezTo>
                <a:cubicBezTo>
                  <a:pt x="1187" y="1720"/>
                  <a:pt x="1187" y="1720"/>
                  <a:pt x="1187" y="1720"/>
                </a:cubicBezTo>
                <a:cubicBezTo>
                  <a:pt x="1186" y="1721"/>
                  <a:pt x="1185" y="1721"/>
                  <a:pt x="1184" y="1721"/>
                </a:cubicBezTo>
                <a:close/>
                <a:moveTo>
                  <a:pt x="548" y="1705"/>
                </a:moveTo>
                <a:cubicBezTo>
                  <a:pt x="547" y="1705"/>
                  <a:pt x="546" y="1705"/>
                  <a:pt x="545" y="1704"/>
                </a:cubicBezTo>
                <a:cubicBezTo>
                  <a:pt x="542" y="1703"/>
                  <a:pt x="542" y="1703"/>
                  <a:pt x="542" y="1703"/>
                </a:cubicBezTo>
                <a:cubicBezTo>
                  <a:pt x="538" y="1702"/>
                  <a:pt x="536" y="1697"/>
                  <a:pt x="538" y="1693"/>
                </a:cubicBezTo>
                <a:cubicBezTo>
                  <a:pt x="539" y="1688"/>
                  <a:pt x="544" y="1686"/>
                  <a:pt x="548" y="1688"/>
                </a:cubicBezTo>
                <a:cubicBezTo>
                  <a:pt x="551" y="1689"/>
                  <a:pt x="551" y="1689"/>
                  <a:pt x="551" y="1689"/>
                </a:cubicBezTo>
                <a:cubicBezTo>
                  <a:pt x="555" y="1691"/>
                  <a:pt x="557" y="1696"/>
                  <a:pt x="555" y="1700"/>
                </a:cubicBezTo>
                <a:cubicBezTo>
                  <a:pt x="554" y="1703"/>
                  <a:pt x="551" y="1705"/>
                  <a:pt x="548" y="1705"/>
                </a:cubicBezTo>
                <a:close/>
                <a:moveTo>
                  <a:pt x="1227" y="1704"/>
                </a:moveTo>
                <a:cubicBezTo>
                  <a:pt x="1224" y="1704"/>
                  <a:pt x="1221" y="1702"/>
                  <a:pt x="1220" y="1699"/>
                </a:cubicBezTo>
                <a:cubicBezTo>
                  <a:pt x="1218" y="1695"/>
                  <a:pt x="1220" y="1690"/>
                  <a:pt x="1224" y="1688"/>
                </a:cubicBezTo>
                <a:cubicBezTo>
                  <a:pt x="1226" y="1687"/>
                  <a:pt x="1226" y="1687"/>
                  <a:pt x="1226" y="1687"/>
                </a:cubicBezTo>
                <a:cubicBezTo>
                  <a:pt x="1231" y="1685"/>
                  <a:pt x="1235" y="1687"/>
                  <a:pt x="1237" y="1692"/>
                </a:cubicBezTo>
                <a:cubicBezTo>
                  <a:pt x="1239" y="1696"/>
                  <a:pt x="1237" y="1701"/>
                  <a:pt x="1233" y="1702"/>
                </a:cubicBezTo>
                <a:cubicBezTo>
                  <a:pt x="1230" y="1703"/>
                  <a:pt x="1230" y="1703"/>
                  <a:pt x="1230" y="1703"/>
                </a:cubicBezTo>
                <a:cubicBezTo>
                  <a:pt x="1229" y="1704"/>
                  <a:pt x="1228" y="1704"/>
                  <a:pt x="1227" y="1704"/>
                </a:cubicBezTo>
                <a:close/>
                <a:moveTo>
                  <a:pt x="505" y="1686"/>
                </a:moveTo>
                <a:cubicBezTo>
                  <a:pt x="504" y="1686"/>
                  <a:pt x="503" y="1686"/>
                  <a:pt x="501" y="1685"/>
                </a:cubicBezTo>
                <a:cubicBezTo>
                  <a:pt x="499" y="1684"/>
                  <a:pt x="499" y="1684"/>
                  <a:pt x="499" y="1684"/>
                </a:cubicBezTo>
                <a:cubicBezTo>
                  <a:pt x="495" y="1682"/>
                  <a:pt x="493" y="1677"/>
                  <a:pt x="495" y="1673"/>
                </a:cubicBezTo>
                <a:cubicBezTo>
                  <a:pt x="497" y="1669"/>
                  <a:pt x="502" y="1667"/>
                  <a:pt x="506" y="1669"/>
                </a:cubicBezTo>
                <a:cubicBezTo>
                  <a:pt x="509" y="1670"/>
                  <a:pt x="509" y="1670"/>
                  <a:pt x="509" y="1670"/>
                </a:cubicBezTo>
                <a:cubicBezTo>
                  <a:pt x="513" y="1672"/>
                  <a:pt x="514" y="1677"/>
                  <a:pt x="512" y="1681"/>
                </a:cubicBezTo>
                <a:cubicBezTo>
                  <a:pt x="511" y="1684"/>
                  <a:pt x="508" y="1686"/>
                  <a:pt x="505" y="1686"/>
                </a:cubicBezTo>
                <a:close/>
                <a:moveTo>
                  <a:pt x="1270" y="1685"/>
                </a:moveTo>
                <a:cubicBezTo>
                  <a:pt x="1266" y="1685"/>
                  <a:pt x="1264" y="1683"/>
                  <a:pt x="1262" y="1680"/>
                </a:cubicBezTo>
                <a:cubicBezTo>
                  <a:pt x="1260" y="1676"/>
                  <a:pt x="1262" y="1671"/>
                  <a:pt x="1266" y="1669"/>
                </a:cubicBezTo>
                <a:cubicBezTo>
                  <a:pt x="1268" y="1668"/>
                  <a:pt x="1268" y="1668"/>
                  <a:pt x="1268" y="1668"/>
                </a:cubicBezTo>
                <a:cubicBezTo>
                  <a:pt x="1272" y="1666"/>
                  <a:pt x="1277" y="1668"/>
                  <a:pt x="1279" y="1672"/>
                </a:cubicBezTo>
                <a:cubicBezTo>
                  <a:pt x="1281" y="1676"/>
                  <a:pt x="1280" y="1681"/>
                  <a:pt x="1276" y="1683"/>
                </a:cubicBezTo>
                <a:cubicBezTo>
                  <a:pt x="1273" y="1684"/>
                  <a:pt x="1273" y="1684"/>
                  <a:pt x="1273" y="1684"/>
                </a:cubicBezTo>
                <a:cubicBezTo>
                  <a:pt x="1272" y="1685"/>
                  <a:pt x="1271" y="1685"/>
                  <a:pt x="1270" y="1685"/>
                </a:cubicBezTo>
                <a:close/>
                <a:moveTo>
                  <a:pt x="463" y="1664"/>
                </a:moveTo>
                <a:cubicBezTo>
                  <a:pt x="462" y="1664"/>
                  <a:pt x="461" y="1664"/>
                  <a:pt x="459" y="1663"/>
                </a:cubicBezTo>
                <a:cubicBezTo>
                  <a:pt x="457" y="1662"/>
                  <a:pt x="457" y="1662"/>
                  <a:pt x="457" y="1662"/>
                </a:cubicBezTo>
                <a:cubicBezTo>
                  <a:pt x="453" y="1660"/>
                  <a:pt x="452" y="1655"/>
                  <a:pt x="454" y="1651"/>
                </a:cubicBezTo>
                <a:cubicBezTo>
                  <a:pt x="456" y="1647"/>
                  <a:pt x="461" y="1645"/>
                  <a:pt x="465" y="1648"/>
                </a:cubicBezTo>
                <a:cubicBezTo>
                  <a:pt x="467" y="1649"/>
                  <a:pt x="467" y="1649"/>
                  <a:pt x="467" y="1649"/>
                </a:cubicBezTo>
                <a:cubicBezTo>
                  <a:pt x="471" y="1651"/>
                  <a:pt x="473" y="1656"/>
                  <a:pt x="471" y="1660"/>
                </a:cubicBezTo>
                <a:cubicBezTo>
                  <a:pt x="469" y="1663"/>
                  <a:pt x="466" y="1664"/>
                  <a:pt x="463" y="1664"/>
                </a:cubicBezTo>
                <a:close/>
                <a:moveTo>
                  <a:pt x="1311" y="1663"/>
                </a:moveTo>
                <a:cubicBezTo>
                  <a:pt x="1308" y="1663"/>
                  <a:pt x="1305" y="1662"/>
                  <a:pt x="1304" y="1659"/>
                </a:cubicBezTo>
                <a:cubicBezTo>
                  <a:pt x="1301" y="1655"/>
                  <a:pt x="1303" y="1650"/>
                  <a:pt x="1307" y="1648"/>
                </a:cubicBezTo>
                <a:cubicBezTo>
                  <a:pt x="1309" y="1647"/>
                  <a:pt x="1309" y="1647"/>
                  <a:pt x="1309" y="1647"/>
                </a:cubicBezTo>
                <a:cubicBezTo>
                  <a:pt x="1313" y="1644"/>
                  <a:pt x="1318" y="1646"/>
                  <a:pt x="1320" y="1650"/>
                </a:cubicBezTo>
                <a:cubicBezTo>
                  <a:pt x="1323" y="1654"/>
                  <a:pt x="1321" y="1659"/>
                  <a:pt x="1317" y="1661"/>
                </a:cubicBezTo>
                <a:cubicBezTo>
                  <a:pt x="1315" y="1662"/>
                  <a:pt x="1315" y="1662"/>
                  <a:pt x="1315" y="1662"/>
                </a:cubicBezTo>
                <a:cubicBezTo>
                  <a:pt x="1314" y="1663"/>
                  <a:pt x="1312" y="1663"/>
                  <a:pt x="1311" y="1663"/>
                </a:cubicBezTo>
                <a:close/>
                <a:moveTo>
                  <a:pt x="423" y="1641"/>
                </a:moveTo>
                <a:cubicBezTo>
                  <a:pt x="422" y="1641"/>
                  <a:pt x="420" y="1640"/>
                  <a:pt x="419" y="1640"/>
                </a:cubicBezTo>
                <a:cubicBezTo>
                  <a:pt x="416" y="1638"/>
                  <a:pt x="416" y="1638"/>
                  <a:pt x="416" y="1638"/>
                </a:cubicBezTo>
                <a:cubicBezTo>
                  <a:pt x="413" y="1636"/>
                  <a:pt x="411" y="1631"/>
                  <a:pt x="414" y="1627"/>
                </a:cubicBezTo>
                <a:cubicBezTo>
                  <a:pt x="416" y="1623"/>
                  <a:pt x="421" y="1622"/>
                  <a:pt x="425" y="1624"/>
                </a:cubicBezTo>
                <a:cubicBezTo>
                  <a:pt x="427" y="1626"/>
                  <a:pt x="427" y="1626"/>
                  <a:pt x="427" y="1626"/>
                </a:cubicBezTo>
                <a:cubicBezTo>
                  <a:pt x="431" y="1628"/>
                  <a:pt x="433" y="1633"/>
                  <a:pt x="430" y="1637"/>
                </a:cubicBezTo>
                <a:cubicBezTo>
                  <a:pt x="429" y="1639"/>
                  <a:pt x="426" y="1641"/>
                  <a:pt x="423" y="1641"/>
                </a:cubicBezTo>
                <a:close/>
                <a:moveTo>
                  <a:pt x="1351" y="1640"/>
                </a:moveTo>
                <a:cubicBezTo>
                  <a:pt x="1348" y="1640"/>
                  <a:pt x="1346" y="1638"/>
                  <a:pt x="1344" y="1636"/>
                </a:cubicBezTo>
                <a:cubicBezTo>
                  <a:pt x="1342" y="1632"/>
                  <a:pt x="1343" y="1627"/>
                  <a:pt x="1347" y="1624"/>
                </a:cubicBezTo>
                <a:cubicBezTo>
                  <a:pt x="1349" y="1623"/>
                  <a:pt x="1349" y="1623"/>
                  <a:pt x="1349" y="1623"/>
                </a:cubicBezTo>
                <a:cubicBezTo>
                  <a:pt x="1353" y="1621"/>
                  <a:pt x="1358" y="1622"/>
                  <a:pt x="1360" y="1626"/>
                </a:cubicBezTo>
                <a:cubicBezTo>
                  <a:pt x="1363" y="1629"/>
                  <a:pt x="1362" y="1635"/>
                  <a:pt x="1358" y="1637"/>
                </a:cubicBezTo>
                <a:cubicBezTo>
                  <a:pt x="1355" y="1638"/>
                  <a:pt x="1355" y="1638"/>
                  <a:pt x="1355" y="1638"/>
                </a:cubicBezTo>
                <a:cubicBezTo>
                  <a:pt x="1354" y="1639"/>
                  <a:pt x="1353" y="1640"/>
                  <a:pt x="1351" y="1640"/>
                </a:cubicBezTo>
                <a:close/>
                <a:moveTo>
                  <a:pt x="384" y="1615"/>
                </a:moveTo>
                <a:cubicBezTo>
                  <a:pt x="382" y="1615"/>
                  <a:pt x="381" y="1615"/>
                  <a:pt x="379" y="1614"/>
                </a:cubicBezTo>
                <a:cubicBezTo>
                  <a:pt x="377" y="1612"/>
                  <a:pt x="377" y="1612"/>
                  <a:pt x="377" y="1612"/>
                </a:cubicBezTo>
                <a:cubicBezTo>
                  <a:pt x="373" y="1609"/>
                  <a:pt x="373" y="1604"/>
                  <a:pt x="375" y="1601"/>
                </a:cubicBezTo>
                <a:cubicBezTo>
                  <a:pt x="378" y="1597"/>
                  <a:pt x="383" y="1596"/>
                  <a:pt x="387" y="1599"/>
                </a:cubicBezTo>
                <a:cubicBezTo>
                  <a:pt x="389" y="1600"/>
                  <a:pt x="389" y="1600"/>
                  <a:pt x="389" y="1600"/>
                </a:cubicBezTo>
                <a:cubicBezTo>
                  <a:pt x="393" y="1603"/>
                  <a:pt x="393" y="1608"/>
                  <a:pt x="391" y="1612"/>
                </a:cubicBezTo>
                <a:cubicBezTo>
                  <a:pt x="389" y="1614"/>
                  <a:pt x="387" y="1615"/>
                  <a:pt x="384" y="1615"/>
                </a:cubicBezTo>
                <a:close/>
                <a:moveTo>
                  <a:pt x="1390" y="1614"/>
                </a:moveTo>
                <a:cubicBezTo>
                  <a:pt x="1387" y="1614"/>
                  <a:pt x="1385" y="1613"/>
                  <a:pt x="1383" y="1610"/>
                </a:cubicBezTo>
                <a:cubicBezTo>
                  <a:pt x="1381" y="1607"/>
                  <a:pt x="1381" y="1602"/>
                  <a:pt x="1385" y="1599"/>
                </a:cubicBezTo>
                <a:cubicBezTo>
                  <a:pt x="1387" y="1597"/>
                  <a:pt x="1387" y="1597"/>
                  <a:pt x="1387" y="1597"/>
                </a:cubicBezTo>
                <a:cubicBezTo>
                  <a:pt x="1391" y="1595"/>
                  <a:pt x="1396" y="1596"/>
                  <a:pt x="1399" y="1599"/>
                </a:cubicBezTo>
                <a:cubicBezTo>
                  <a:pt x="1402" y="1603"/>
                  <a:pt x="1401" y="1608"/>
                  <a:pt x="1397" y="1611"/>
                </a:cubicBezTo>
                <a:cubicBezTo>
                  <a:pt x="1395" y="1612"/>
                  <a:pt x="1395" y="1612"/>
                  <a:pt x="1395" y="1612"/>
                </a:cubicBezTo>
                <a:cubicBezTo>
                  <a:pt x="1393" y="1613"/>
                  <a:pt x="1392" y="1614"/>
                  <a:pt x="1390" y="1614"/>
                </a:cubicBezTo>
                <a:close/>
                <a:moveTo>
                  <a:pt x="347" y="1587"/>
                </a:moveTo>
                <a:cubicBezTo>
                  <a:pt x="345" y="1587"/>
                  <a:pt x="343" y="1587"/>
                  <a:pt x="341" y="1586"/>
                </a:cubicBezTo>
                <a:cubicBezTo>
                  <a:pt x="339" y="1584"/>
                  <a:pt x="339" y="1584"/>
                  <a:pt x="339" y="1584"/>
                </a:cubicBezTo>
                <a:cubicBezTo>
                  <a:pt x="336" y="1581"/>
                  <a:pt x="335" y="1576"/>
                  <a:pt x="338" y="1572"/>
                </a:cubicBezTo>
                <a:cubicBezTo>
                  <a:pt x="341" y="1569"/>
                  <a:pt x="346" y="1568"/>
                  <a:pt x="349" y="1571"/>
                </a:cubicBezTo>
                <a:cubicBezTo>
                  <a:pt x="352" y="1573"/>
                  <a:pt x="352" y="1573"/>
                  <a:pt x="352" y="1573"/>
                </a:cubicBezTo>
                <a:cubicBezTo>
                  <a:pt x="355" y="1575"/>
                  <a:pt x="356" y="1581"/>
                  <a:pt x="353" y="1584"/>
                </a:cubicBezTo>
                <a:cubicBezTo>
                  <a:pt x="351" y="1586"/>
                  <a:pt x="349" y="1587"/>
                  <a:pt x="347" y="1587"/>
                </a:cubicBezTo>
                <a:close/>
                <a:moveTo>
                  <a:pt x="1427" y="1586"/>
                </a:moveTo>
                <a:cubicBezTo>
                  <a:pt x="1425" y="1586"/>
                  <a:pt x="1423" y="1585"/>
                  <a:pt x="1421" y="1583"/>
                </a:cubicBezTo>
                <a:cubicBezTo>
                  <a:pt x="1418" y="1579"/>
                  <a:pt x="1419" y="1574"/>
                  <a:pt x="1422" y="1571"/>
                </a:cubicBezTo>
                <a:cubicBezTo>
                  <a:pt x="1424" y="1570"/>
                  <a:pt x="1424" y="1570"/>
                  <a:pt x="1424" y="1570"/>
                </a:cubicBezTo>
                <a:cubicBezTo>
                  <a:pt x="1428" y="1567"/>
                  <a:pt x="1433" y="1568"/>
                  <a:pt x="1436" y="1571"/>
                </a:cubicBezTo>
                <a:cubicBezTo>
                  <a:pt x="1439" y="1575"/>
                  <a:pt x="1438" y="1580"/>
                  <a:pt x="1435" y="1583"/>
                </a:cubicBezTo>
                <a:cubicBezTo>
                  <a:pt x="1433" y="1584"/>
                  <a:pt x="1433" y="1584"/>
                  <a:pt x="1433" y="1584"/>
                </a:cubicBezTo>
                <a:cubicBezTo>
                  <a:pt x="1431" y="1586"/>
                  <a:pt x="1429" y="1586"/>
                  <a:pt x="1427" y="1586"/>
                </a:cubicBezTo>
                <a:close/>
                <a:moveTo>
                  <a:pt x="310" y="1558"/>
                </a:moveTo>
                <a:cubicBezTo>
                  <a:pt x="309" y="1558"/>
                  <a:pt x="307" y="1557"/>
                  <a:pt x="305" y="1556"/>
                </a:cubicBezTo>
                <a:cubicBezTo>
                  <a:pt x="303" y="1554"/>
                  <a:pt x="303" y="1554"/>
                  <a:pt x="303" y="1554"/>
                </a:cubicBezTo>
                <a:cubicBezTo>
                  <a:pt x="300" y="1551"/>
                  <a:pt x="299" y="1546"/>
                  <a:pt x="302" y="1542"/>
                </a:cubicBezTo>
                <a:cubicBezTo>
                  <a:pt x="305" y="1539"/>
                  <a:pt x="310" y="1538"/>
                  <a:pt x="314" y="1541"/>
                </a:cubicBezTo>
                <a:cubicBezTo>
                  <a:pt x="316" y="1543"/>
                  <a:pt x="316" y="1543"/>
                  <a:pt x="316" y="1543"/>
                </a:cubicBezTo>
                <a:cubicBezTo>
                  <a:pt x="319" y="1546"/>
                  <a:pt x="320" y="1551"/>
                  <a:pt x="317" y="1555"/>
                </a:cubicBezTo>
                <a:cubicBezTo>
                  <a:pt x="315" y="1557"/>
                  <a:pt x="313" y="1558"/>
                  <a:pt x="310" y="1558"/>
                </a:cubicBezTo>
                <a:close/>
                <a:moveTo>
                  <a:pt x="1463" y="1556"/>
                </a:moveTo>
                <a:cubicBezTo>
                  <a:pt x="1461" y="1556"/>
                  <a:pt x="1459" y="1555"/>
                  <a:pt x="1457" y="1554"/>
                </a:cubicBezTo>
                <a:cubicBezTo>
                  <a:pt x="1454" y="1550"/>
                  <a:pt x="1454" y="1545"/>
                  <a:pt x="1458" y="1542"/>
                </a:cubicBezTo>
                <a:cubicBezTo>
                  <a:pt x="1460" y="1540"/>
                  <a:pt x="1460" y="1540"/>
                  <a:pt x="1460" y="1540"/>
                </a:cubicBezTo>
                <a:cubicBezTo>
                  <a:pt x="1463" y="1537"/>
                  <a:pt x="1469" y="1538"/>
                  <a:pt x="1472" y="1541"/>
                </a:cubicBezTo>
                <a:cubicBezTo>
                  <a:pt x="1475" y="1544"/>
                  <a:pt x="1474" y="1550"/>
                  <a:pt x="1471" y="1553"/>
                </a:cubicBezTo>
                <a:cubicBezTo>
                  <a:pt x="1469" y="1554"/>
                  <a:pt x="1469" y="1554"/>
                  <a:pt x="1469" y="1554"/>
                </a:cubicBezTo>
                <a:cubicBezTo>
                  <a:pt x="1467" y="1556"/>
                  <a:pt x="1465" y="1556"/>
                  <a:pt x="1463" y="1556"/>
                </a:cubicBezTo>
                <a:close/>
                <a:moveTo>
                  <a:pt x="276" y="1526"/>
                </a:moveTo>
                <a:cubicBezTo>
                  <a:pt x="274" y="1526"/>
                  <a:pt x="272" y="1525"/>
                  <a:pt x="270" y="1524"/>
                </a:cubicBezTo>
                <a:cubicBezTo>
                  <a:pt x="268" y="1522"/>
                  <a:pt x="268" y="1522"/>
                  <a:pt x="268" y="1522"/>
                </a:cubicBezTo>
                <a:cubicBezTo>
                  <a:pt x="265" y="1519"/>
                  <a:pt x="265" y="1514"/>
                  <a:pt x="268" y="1510"/>
                </a:cubicBezTo>
                <a:cubicBezTo>
                  <a:pt x="271" y="1507"/>
                  <a:pt x="277" y="1507"/>
                  <a:pt x="280" y="1510"/>
                </a:cubicBezTo>
                <a:cubicBezTo>
                  <a:pt x="282" y="1512"/>
                  <a:pt x="282" y="1512"/>
                  <a:pt x="282" y="1512"/>
                </a:cubicBezTo>
                <a:cubicBezTo>
                  <a:pt x="285" y="1515"/>
                  <a:pt x="285" y="1520"/>
                  <a:pt x="282" y="1524"/>
                </a:cubicBezTo>
                <a:cubicBezTo>
                  <a:pt x="280" y="1525"/>
                  <a:pt x="278" y="1526"/>
                  <a:pt x="276" y="1526"/>
                </a:cubicBezTo>
                <a:close/>
                <a:moveTo>
                  <a:pt x="1498" y="1525"/>
                </a:moveTo>
                <a:cubicBezTo>
                  <a:pt x="1496" y="1525"/>
                  <a:pt x="1493" y="1524"/>
                  <a:pt x="1492" y="1522"/>
                </a:cubicBezTo>
                <a:cubicBezTo>
                  <a:pt x="1489" y="1519"/>
                  <a:pt x="1489" y="1514"/>
                  <a:pt x="1492" y="1511"/>
                </a:cubicBezTo>
                <a:cubicBezTo>
                  <a:pt x="1494" y="1509"/>
                  <a:pt x="1494" y="1509"/>
                  <a:pt x="1494" y="1509"/>
                </a:cubicBezTo>
                <a:cubicBezTo>
                  <a:pt x="1497" y="1506"/>
                  <a:pt x="1502" y="1506"/>
                  <a:pt x="1506" y="1509"/>
                </a:cubicBezTo>
                <a:cubicBezTo>
                  <a:pt x="1509" y="1512"/>
                  <a:pt x="1509" y="1517"/>
                  <a:pt x="1505" y="1521"/>
                </a:cubicBezTo>
                <a:cubicBezTo>
                  <a:pt x="1503" y="1523"/>
                  <a:pt x="1503" y="1523"/>
                  <a:pt x="1503" y="1523"/>
                </a:cubicBezTo>
                <a:cubicBezTo>
                  <a:pt x="1502" y="1524"/>
                  <a:pt x="1500" y="1525"/>
                  <a:pt x="1498" y="1525"/>
                </a:cubicBezTo>
                <a:close/>
                <a:moveTo>
                  <a:pt x="243" y="1493"/>
                </a:moveTo>
                <a:cubicBezTo>
                  <a:pt x="241" y="1493"/>
                  <a:pt x="239" y="1492"/>
                  <a:pt x="237" y="1490"/>
                </a:cubicBezTo>
                <a:cubicBezTo>
                  <a:pt x="235" y="1488"/>
                  <a:pt x="235" y="1488"/>
                  <a:pt x="235" y="1488"/>
                </a:cubicBezTo>
                <a:cubicBezTo>
                  <a:pt x="232" y="1485"/>
                  <a:pt x="233" y="1480"/>
                  <a:pt x="236" y="1477"/>
                </a:cubicBezTo>
                <a:cubicBezTo>
                  <a:pt x="239" y="1473"/>
                  <a:pt x="244" y="1474"/>
                  <a:pt x="248" y="1477"/>
                </a:cubicBezTo>
                <a:cubicBezTo>
                  <a:pt x="249" y="1479"/>
                  <a:pt x="249" y="1479"/>
                  <a:pt x="249" y="1479"/>
                </a:cubicBezTo>
                <a:cubicBezTo>
                  <a:pt x="252" y="1482"/>
                  <a:pt x="252" y="1488"/>
                  <a:pt x="249" y="1491"/>
                </a:cubicBezTo>
                <a:cubicBezTo>
                  <a:pt x="247" y="1492"/>
                  <a:pt x="245" y="1493"/>
                  <a:pt x="243" y="1493"/>
                </a:cubicBezTo>
                <a:close/>
                <a:moveTo>
                  <a:pt x="1530" y="1491"/>
                </a:moveTo>
                <a:cubicBezTo>
                  <a:pt x="1528" y="1491"/>
                  <a:pt x="1526" y="1491"/>
                  <a:pt x="1525" y="1489"/>
                </a:cubicBezTo>
                <a:cubicBezTo>
                  <a:pt x="1521" y="1486"/>
                  <a:pt x="1521" y="1481"/>
                  <a:pt x="1524" y="1478"/>
                </a:cubicBezTo>
                <a:cubicBezTo>
                  <a:pt x="1526" y="1476"/>
                  <a:pt x="1526" y="1476"/>
                  <a:pt x="1526" y="1476"/>
                </a:cubicBezTo>
                <a:cubicBezTo>
                  <a:pt x="1529" y="1472"/>
                  <a:pt x="1534" y="1472"/>
                  <a:pt x="1538" y="1475"/>
                </a:cubicBezTo>
                <a:cubicBezTo>
                  <a:pt x="1541" y="1478"/>
                  <a:pt x="1541" y="1483"/>
                  <a:pt x="1538" y="1487"/>
                </a:cubicBezTo>
                <a:cubicBezTo>
                  <a:pt x="1537" y="1489"/>
                  <a:pt x="1537" y="1489"/>
                  <a:pt x="1537" y="1489"/>
                </a:cubicBezTo>
                <a:cubicBezTo>
                  <a:pt x="1535" y="1490"/>
                  <a:pt x="1533" y="1491"/>
                  <a:pt x="1530" y="1491"/>
                </a:cubicBezTo>
                <a:close/>
                <a:moveTo>
                  <a:pt x="212" y="1458"/>
                </a:moveTo>
                <a:cubicBezTo>
                  <a:pt x="210" y="1458"/>
                  <a:pt x="208" y="1457"/>
                  <a:pt x="206" y="1455"/>
                </a:cubicBezTo>
                <a:cubicBezTo>
                  <a:pt x="204" y="1453"/>
                  <a:pt x="204" y="1453"/>
                  <a:pt x="204" y="1453"/>
                </a:cubicBezTo>
                <a:cubicBezTo>
                  <a:pt x="201" y="1449"/>
                  <a:pt x="202" y="1444"/>
                  <a:pt x="205" y="1441"/>
                </a:cubicBezTo>
                <a:cubicBezTo>
                  <a:pt x="209" y="1438"/>
                  <a:pt x="214" y="1439"/>
                  <a:pt x="217" y="1442"/>
                </a:cubicBezTo>
                <a:cubicBezTo>
                  <a:pt x="219" y="1444"/>
                  <a:pt x="219" y="1444"/>
                  <a:pt x="219" y="1444"/>
                </a:cubicBezTo>
                <a:cubicBezTo>
                  <a:pt x="222" y="1448"/>
                  <a:pt x="221" y="1453"/>
                  <a:pt x="218" y="1456"/>
                </a:cubicBezTo>
                <a:cubicBezTo>
                  <a:pt x="216" y="1457"/>
                  <a:pt x="214" y="1458"/>
                  <a:pt x="212" y="1458"/>
                </a:cubicBezTo>
                <a:close/>
                <a:moveTo>
                  <a:pt x="1561" y="1456"/>
                </a:moveTo>
                <a:cubicBezTo>
                  <a:pt x="1559" y="1456"/>
                  <a:pt x="1557" y="1456"/>
                  <a:pt x="1556" y="1455"/>
                </a:cubicBezTo>
                <a:cubicBezTo>
                  <a:pt x="1552" y="1452"/>
                  <a:pt x="1552" y="1446"/>
                  <a:pt x="1555" y="1443"/>
                </a:cubicBezTo>
                <a:cubicBezTo>
                  <a:pt x="1557" y="1441"/>
                  <a:pt x="1557" y="1441"/>
                  <a:pt x="1557" y="1441"/>
                </a:cubicBezTo>
                <a:cubicBezTo>
                  <a:pt x="1559" y="1437"/>
                  <a:pt x="1565" y="1437"/>
                  <a:pt x="1568" y="1440"/>
                </a:cubicBezTo>
                <a:cubicBezTo>
                  <a:pt x="1572" y="1443"/>
                  <a:pt x="1572" y="1448"/>
                  <a:pt x="1569" y="1451"/>
                </a:cubicBezTo>
                <a:cubicBezTo>
                  <a:pt x="1568" y="1453"/>
                  <a:pt x="1568" y="1453"/>
                  <a:pt x="1568" y="1453"/>
                </a:cubicBezTo>
                <a:cubicBezTo>
                  <a:pt x="1566" y="1455"/>
                  <a:pt x="1564" y="1456"/>
                  <a:pt x="1561" y="1456"/>
                </a:cubicBezTo>
                <a:close/>
                <a:moveTo>
                  <a:pt x="183" y="1421"/>
                </a:moveTo>
                <a:cubicBezTo>
                  <a:pt x="181" y="1421"/>
                  <a:pt x="178" y="1420"/>
                  <a:pt x="177" y="1418"/>
                </a:cubicBezTo>
                <a:cubicBezTo>
                  <a:pt x="175" y="1416"/>
                  <a:pt x="175" y="1416"/>
                  <a:pt x="175" y="1416"/>
                </a:cubicBezTo>
                <a:cubicBezTo>
                  <a:pt x="172" y="1412"/>
                  <a:pt x="173" y="1407"/>
                  <a:pt x="177" y="1404"/>
                </a:cubicBezTo>
                <a:cubicBezTo>
                  <a:pt x="180" y="1402"/>
                  <a:pt x="186" y="1402"/>
                  <a:pt x="188" y="1406"/>
                </a:cubicBezTo>
                <a:cubicBezTo>
                  <a:pt x="190" y="1408"/>
                  <a:pt x="190" y="1408"/>
                  <a:pt x="190" y="1408"/>
                </a:cubicBezTo>
                <a:cubicBezTo>
                  <a:pt x="193" y="1412"/>
                  <a:pt x="192" y="1417"/>
                  <a:pt x="188" y="1420"/>
                </a:cubicBezTo>
                <a:cubicBezTo>
                  <a:pt x="187" y="1421"/>
                  <a:pt x="185" y="1421"/>
                  <a:pt x="183" y="1421"/>
                </a:cubicBezTo>
                <a:close/>
                <a:moveTo>
                  <a:pt x="1590" y="1420"/>
                </a:moveTo>
                <a:cubicBezTo>
                  <a:pt x="1588" y="1420"/>
                  <a:pt x="1587" y="1419"/>
                  <a:pt x="1585" y="1418"/>
                </a:cubicBezTo>
                <a:cubicBezTo>
                  <a:pt x="1582" y="1415"/>
                  <a:pt x="1581" y="1410"/>
                  <a:pt x="1583" y="1407"/>
                </a:cubicBezTo>
                <a:cubicBezTo>
                  <a:pt x="1585" y="1404"/>
                  <a:pt x="1585" y="1404"/>
                  <a:pt x="1585" y="1404"/>
                </a:cubicBezTo>
                <a:cubicBezTo>
                  <a:pt x="1588" y="1401"/>
                  <a:pt x="1593" y="1400"/>
                  <a:pt x="1597" y="1403"/>
                </a:cubicBezTo>
                <a:cubicBezTo>
                  <a:pt x="1600" y="1405"/>
                  <a:pt x="1601" y="1411"/>
                  <a:pt x="1598" y="1414"/>
                </a:cubicBezTo>
                <a:cubicBezTo>
                  <a:pt x="1597" y="1416"/>
                  <a:pt x="1597" y="1416"/>
                  <a:pt x="1597" y="1416"/>
                </a:cubicBezTo>
                <a:cubicBezTo>
                  <a:pt x="1595" y="1419"/>
                  <a:pt x="1593" y="1420"/>
                  <a:pt x="1590" y="1420"/>
                </a:cubicBezTo>
                <a:close/>
                <a:moveTo>
                  <a:pt x="156" y="1383"/>
                </a:moveTo>
                <a:cubicBezTo>
                  <a:pt x="154" y="1383"/>
                  <a:pt x="151" y="1382"/>
                  <a:pt x="150" y="1380"/>
                </a:cubicBezTo>
                <a:cubicBezTo>
                  <a:pt x="148" y="1377"/>
                  <a:pt x="148" y="1377"/>
                  <a:pt x="148" y="1377"/>
                </a:cubicBezTo>
                <a:cubicBezTo>
                  <a:pt x="146" y="1374"/>
                  <a:pt x="147" y="1369"/>
                  <a:pt x="150" y="1366"/>
                </a:cubicBezTo>
                <a:cubicBezTo>
                  <a:pt x="154" y="1363"/>
                  <a:pt x="159" y="1364"/>
                  <a:pt x="162" y="1368"/>
                </a:cubicBezTo>
                <a:cubicBezTo>
                  <a:pt x="163" y="1371"/>
                  <a:pt x="163" y="1371"/>
                  <a:pt x="163" y="1371"/>
                </a:cubicBezTo>
                <a:cubicBezTo>
                  <a:pt x="166" y="1374"/>
                  <a:pt x="165" y="1379"/>
                  <a:pt x="161" y="1382"/>
                </a:cubicBezTo>
                <a:cubicBezTo>
                  <a:pt x="160" y="1383"/>
                  <a:pt x="158" y="1383"/>
                  <a:pt x="156" y="1383"/>
                </a:cubicBezTo>
                <a:close/>
                <a:moveTo>
                  <a:pt x="1617" y="1382"/>
                </a:moveTo>
                <a:cubicBezTo>
                  <a:pt x="1616" y="1382"/>
                  <a:pt x="1614" y="1381"/>
                  <a:pt x="1613" y="1380"/>
                </a:cubicBezTo>
                <a:cubicBezTo>
                  <a:pt x="1609" y="1378"/>
                  <a:pt x="1608" y="1373"/>
                  <a:pt x="1610" y="1369"/>
                </a:cubicBezTo>
                <a:cubicBezTo>
                  <a:pt x="1612" y="1367"/>
                  <a:pt x="1612" y="1367"/>
                  <a:pt x="1612" y="1367"/>
                </a:cubicBezTo>
                <a:cubicBezTo>
                  <a:pt x="1614" y="1363"/>
                  <a:pt x="1619" y="1362"/>
                  <a:pt x="1623" y="1364"/>
                </a:cubicBezTo>
                <a:cubicBezTo>
                  <a:pt x="1627" y="1367"/>
                  <a:pt x="1628" y="1372"/>
                  <a:pt x="1625" y="1376"/>
                </a:cubicBezTo>
                <a:cubicBezTo>
                  <a:pt x="1624" y="1378"/>
                  <a:pt x="1624" y="1378"/>
                  <a:pt x="1624" y="1378"/>
                </a:cubicBezTo>
                <a:cubicBezTo>
                  <a:pt x="1622" y="1380"/>
                  <a:pt x="1620" y="1382"/>
                  <a:pt x="1617" y="1382"/>
                </a:cubicBezTo>
                <a:close/>
                <a:moveTo>
                  <a:pt x="131" y="1344"/>
                </a:moveTo>
                <a:cubicBezTo>
                  <a:pt x="129" y="1344"/>
                  <a:pt x="126" y="1343"/>
                  <a:pt x="124" y="1340"/>
                </a:cubicBezTo>
                <a:cubicBezTo>
                  <a:pt x="123" y="1338"/>
                  <a:pt x="123" y="1338"/>
                  <a:pt x="123" y="1338"/>
                </a:cubicBezTo>
                <a:cubicBezTo>
                  <a:pt x="121" y="1334"/>
                  <a:pt x="122" y="1329"/>
                  <a:pt x="126" y="1326"/>
                </a:cubicBezTo>
                <a:cubicBezTo>
                  <a:pt x="130" y="1324"/>
                  <a:pt x="135" y="1325"/>
                  <a:pt x="137" y="1329"/>
                </a:cubicBezTo>
                <a:cubicBezTo>
                  <a:pt x="139" y="1332"/>
                  <a:pt x="139" y="1332"/>
                  <a:pt x="139" y="1332"/>
                </a:cubicBezTo>
                <a:cubicBezTo>
                  <a:pt x="141" y="1335"/>
                  <a:pt x="140" y="1340"/>
                  <a:pt x="136" y="1343"/>
                </a:cubicBezTo>
                <a:cubicBezTo>
                  <a:pt x="134" y="1344"/>
                  <a:pt x="133" y="1344"/>
                  <a:pt x="131" y="1344"/>
                </a:cubicBezTo>
                <a:close/>
                <a:moveTo>
                  <a:pt x="1642" y="1342"/>
                </a:moveTo>
                <a:cubicBezTo>
                  <a:pt x="1641" y="1342"/>
                  <a:pt x="1639" y="1342"/>
                  <a:pt x="1638" y="1341"/>
                </a:cubicBezTo>
                <a:cubicBezTo>
                  <a:pt x="1634" y="1339"/>
                  <a:pt x="1633" y="1334"/>
                  <a:pt x="1635" y="1330"/>
                </a:cubicBezTo>
                <a:cubicBezTo>
                  <a:pt x="1636" y="1327"/>
                  <a:pt x="1636" y="1327"/>
                  <a:pt x="1636" y="1327"/>
                </a:cubicBezTo>
                <a:cubicBezTo>
                  <a:pt x="1639" y="1323"/>
                  <a:pt x="1644" y="1322"/>
                  <a:pt x="1648" y="1324"/>
                </a:cubicBezTo>
                <a:cubicBezTo>
                  <a:pt x="1651" y="1327"/>
                  <a:pt x="1653" y="1332"/>
                  <a:pt x="1650" y="1336"/>
                </a:cubicBezTo>
                <a:cubicBezTo>
                  <a:pt x="1649" y="1338"/>
                  <a:pt x="1649" y="1338"/>
                  <a:pt x="1649" y="1338"/>
                </a:cubicBezTo>
                <a:cubicBezTo>
                  <a:pt x="1648" y="1341"/>
                  <a:pt x="1645" y="1342"/>
                  <a:pt x="1642" y="1342"/>
                </a:cubicBezTo>
                <a:close/>
                <a:moveTo>
                  <a:pt x="109" y="1303"/>
                </a:moveTo>
                <a:cubicBezTo>
                  <a:pt x="106" y="1303"/>
                  <a:pt x="103" y="1302"/>
                  <a:pt x="101" y="1299"/>
                </a:cubicBezTo>
                <a:cubicBezTo>
                  <a:pt x="100" y="1297"/>
                  <a:pt x="100" y="1297"/>
                  <a:pt x="100" y="1297"/>
                </a:cubicBezTo>
                <a:cubicBezTo>
                  <a:pt x="98" y="1292"/>
                  <a:pt x="100" y="1288"/>
                  <a:pt x="104" y="1285"/>
                </a:cubicBezTo>
                <a:cubicBezTo>
                  <a:pt x="108" y="1283"/>
                  <a:pt x="113" y="1285"/>
                  <a:pt x="115" y="1289"/>
                </a:cubicBezTo>
                <a:cubicBezTo>
                  <a:pt x="116" y="1291"/>
                  <a:pt x="116" y="1291"/>
                  <a:pt x="116" y="1291"/>
                </a:cubicBezTo>
                <a:cubicBezTo>
                  <a:pt x="118" y="1295"/>
                  <a:pt x="117" y="1300"/>
                  <a:pt x="113" y="1302"/>
                </a:cubicBezTo>
                <a:cubicBezTo>
                  <a:pt x="111" y="1303"/>
                  <a:pt x="110" y="1303"/>
                  <a:pt x="109" y="1303"/>
                </a:cubicBezTo>
                <a:close/>
                <a:moveTo>
                  <a:pt x="1665" y="1301"/>
                </a:moveTo>
                <a:cubicBezTo>
                  <a:pt x="1663" y="1301"/>
                  <a:pt x="1662" y="1301"/>
                  <a:pt x="1661" y="1300"/>
                </a:cubicBezTo>
                <a:cubicBezTo>
                  <a:pt x="1657" y="1298"/>
                  <a:pt x="1655" y="1293"/>
                  <a:pt x="1657" y="1289"/>
                </a:cubicBezTo>
                <a:cubicBezTo>
                  <a:pt x="1659" y="1287"/>
                  <a:pt x="1659" y="1287"/>
                  <a:pt x="1659" y="1287"/>
                </a:cubicBezTo>
                <a:cubicBezTo>
                  <a:pt x="1661" y="1283"/>
                  <a:pt x="1666" y="1281"/>
                  <a:pt x="1670" y="1283"/>
                </a:cubicBezTo>
                <a:cubicBezTo>
                  <a:pt x="1674" y="1285"/>
                  <a:pt x="1675" y="1290"/>
                  <a:pt x="1673" y="1294"/>
                </a:cubicBezTo>
                <a:cubicBezTo>
                  <a:pt x="1672" y="1297"/>
                  <a:pt x="1672" y="1297"/>
                  <a:pt x="1672" y="1297"/>
                </a:cubicBezTo>
                <a:cubicBezTo>
                  <a:pt x="1671" y="1300"/>
                  <a:pt x="1668" y="1301"/>
                  <a:pt x="1665" y="1301"/>
                </a:cubicBezTo>
                <a:close/>
                <a:moveTo>
                  <a:pt x="88" y="1262"/>
                </a:moveTo>
                <a:cubicBezTo>
                  <a:pt x="85" y="1262"/>
                  <a:pt x="82" y="1260"/>
                  <a:pt x="81" y="1257"/>
                </a:cubicBezTo>
                <a:cubicBezTo>
                  <a:pt x="79" y="1254"/>
                  <a:pt x="79" y="1254"/>
                  <a:pt x="79" y="1254"/>
                </a:cubicBezTo>
                <a:cubicBezTo>
                  <a:pt x="78" y="1250"/>
                  <a:pt x="79" y="1245"/>
                  <a:pt x="83" y="1243"/>
                </a:cubicBezTo>
                <a:cubicBezTo>
                  <a:pt x="88" y="1241"/>
                  <a:pt x="92" y="1243"/>
                  <a:pt x="94" y="1247"/>
                </a:cubicBezTo>
                <a:cubicBezTo>
                  <a:pt x="96" y="1250"/>
                  <a:pt x="96" y="1250"/>
                  <a:pt x="96" y="1250"/>
                </a:cubicBezTo>
                <a:cubicBezTo>
                  <a:pt x="97" y="1254"/>
                  <a:pt x="96" y="1259"/>
                  <a:pt x="91" y="1261"/>
                </a:cubicBezTo>
                <a:cubicBezTo>
                  <a:pt x="90" y="1261"/>
                  <a:pt x="89" y="1262"/>
                  <a:pt x="88" y="1262"/>
                </a:cubicBezTo>
                <a:close/>
                <a:moveTo>
                  <a:pt x="1685" y="1259"/>
                </a:moveTo>
                <a:cubicBezTo>
                  <a:pt x="1684" y="1259"/>
                  <a:pt x="1683" y="1259"/>
                  <a:pt x="1682" y="1259"/>
                </a:cubicBezTo>
                <a:cubicBezTo>
                  <a:pt x="1678" y="1257"/>
                  <a:pt x="1676" y="1252"/>
                  <a:pt x="1678" y="1248"/>
                </a:cubicBezTo>
                <a:cubicBezTo>
                  <a:pt x="1679" y="1245"/>
                  <a:pt x="1679" y="1245"/>
                  <a:pt x="1679" y="1245"/>
                </a:cubicBezTo>
                <a:cubicBezTo>
                  <a:pt x="1681" y="1241"/>
                  <a:pt x="1686" y="1239"/>
                  <a:pt x="1690" y="1241"/>
                </a:cubicBezTo>
                <a:cubicBezTo>
                  <a:pt x="1694" y="1243"/>
                  <a:pt x="1696" y="1248"/>
                  <a:pt x="1694" y="1252"/>
                </a:cubicBezTo>
                <a:cubicBezTo>
                  <a:pt x="1693" y="1255"/>
                  <a:pt x="1693" y="1255"/>
                  <a:pt x="1693" y="1255"/>
                </a:cubicBezTo>
                <a:cubicBezTo>
                  <a:pt x="1691" y="1258"/>
                  <a:pt x="1688" y="1259"/>
                  <a:pt x="1685" y="1259"/>
                </a:cubicBezTo>
                <a:close/>
                <a:moveTo>
                  <a:pt x="70" y="1219"/>
                </a:moveTo>
                <a:cubicBezTo>
                  <a:pt x="66" y="1219"/>
                  <a:pt x="63" y="1217"/>
                  <a:pt x="62" y="1214"/>
                </a:cubicBezTo>
                <a:cubicBezTo>
                  <a:pt x="61" y="1211"/>
                  <a:pt x="61" y="1211"/>
                  <a:pt x="61" y="1211"/>
                </a:cubicBezTo>
                <a:cubicBezTo>
                  <a:pt x="59" y="1207"/>
                  <a:pt x="61" y="1202"/>
                  <a:pt x="66" y="1200"/>
                </a:cubicBezTo>
                <a:cubicBezTo>
                  <a:pt x="70" y="1199"/>
                  <a:pt x="75" y="1201"/>
                  <a:pt x="76" y="1205"/>
                </a:cubicBezTo>
                <a:cubicBezTo>
                  <a:pt x="77" y="1207"/>
                  <a:pt x="77" y="1207"/>
                  <a:pt x="77" y="1207"/>
                </a:cubicBezTo>
                <a:cubicBezTo>
                  <a:pt x="79" y="1212"/>
                  <a:pt x="77" y="1216"/>
                  <a:pt x="73" y="1218"/>
                </a:cubicBezTo>
                <a:cubicBezTo>
                  <a:pt x="72" y="1219"/>
                  <a:pt x="71" y="1219"/>
                  <a:pt x="70" y="1219"/>
                </a:cubicBezTo>
                <a:close/>
                <a:moveTo>
                  <a:pt x="1704" y="1216"/>
                </a:moveTo>
                <a:cubicBezTo>
                  <a:pt x="1703" y="1216"/>
                  <a:pt x="1702" y="1216"/>
                  <a:pt x="1701" y="1216"/>
                </a:cubicBezTo>
                <a:cubicBezTo>
                  <a:pt x="1696" y="1214"/>
                  <a:pt x="1694" y="1209"/>
                  <a:pt x="1696" y="1205"/>
                </a:cubicBezTo>
                <a:cubicBezTo>
                  <a:pt x="1697" y="1202"/>
                  <a:pt x="1697" y="1202"/>
                  <a:pt x="1697" y="1202"/>
                </a:cubicBezTo>
                <a:cubicBezTo>
                  <a:pt x="1699" y="1198"/>
                  <a:pt x="1703" y="1196"/>
                  <a:pt x="1708" y="1198"/>
                </a:cubicBezTo>
                <a:cubicBezTo>
                  <a:pt x="1712" y="1199"/>
                  <a:pt x="1714" y="1204"/>
                  <a:pt x="1712" y="1208"/>
                </a:cubicBezTo>
                <a:cubicBezTo>
                  <a:pt x="1711" y="1211"/>
                  <a:pt x="1711" y="1211"/>
                  <a:pt x="1711" y="1211"/>
                </a:cubicBezTo>
                <a:cubicBezTo>
                  <a:pt x="1710" y="1214"/>
                  <a:pt x="1707" y="1216"/>
                  <a:pt x="1704" y="1216"/>
                </a:cubicBezTo>
                <a:close/>
                <a:moveTo>
                  <a:pt x="54" y="1175"/>
                </a:moveTo>
                <a:cubicBezTo>
                  <a:pt x="50" y="1175"/>
                  <a:pt x="47" y="1173"/>
                  <a:pt x="46" y="1169"/>
                </a:cubicBezTo>
                <a:cubicBezTo>
                  <a:pt x="45" y="1167"/>
                  <a:pt x="45" y="1167"/>
                  <a:pt x="45" y="1167"/>
                </a:cubicBezTo>
                <a:cubicBezTo>
                  <a:pt x="43" y="1162"/>
                  <a:pt x="46" y="1158"/>
                  <a:pt x="50" y="1156"/>
                </a:cubicBezTo>
                <a:cubicBezTo>
                  <a:pt x="54" y="1155"/>
                  <a:pt x="59" y="1157"/>
                  <a:pt x="61" y="1161"/>
                </a:cubicBezTo>
                <a:cubicBezTo>
                  <a:pt x="61" y="1164"/>
                  <a:pt x="61" y="1164"/>
                  <a:pt x="61" y="1164"/>
                </a:cubicBezTo>
                <a:cubicBezTo>
                  <a:pt x="63" y="1168"/>
                  <a:pt x="61" y="1173"/>
                  <a:pt x="56" y="1175"/>
                </a:cubicBezTo>
                <a:cubicBezTo>
                  <a:pt x="55" y="1175"/>
                  <a:pt x="54" y="1175"/>
                  <a:pt x="54" y="1175"/>
                </a:cubicBezTo>
                <a:close/>
                <a:moveTo>
                  <a:pt x="1720" y="1172"/>
                </a:moveTo>
                <a:cubicBezTo>
                  <a:pt x="1719" y="1172"/>
                  <a:pt x="1718" y="1172"/>
                  <a:pt x="1717" y="1172"/>
                </a:cubicBezTo>
                <a:cubicBezTo>
                  <a:pt x="1713" y="1170"/>
                  <a:pt x="1710" y="1166"/>
                  <a:pt x="1712" y="1161"/>
                </a:cubicBezTo>
                <a:cubicBezTo>
                  <a:pt x="1713" y="1159"/>
                  <a:pt x="1713" y="1159"/>
                  <a:pt x="1713" y="1159"/>
                </a:cubicBezTo>
                <a:cubicBezTo>
                  <a:pt x="1714" y="1155"/>
                  <a:pt x="1719" y="1152"/>
                  <a:pt x="1723" y="1154"/>
                </a:cubicBezTo>
                <a:cubicBezTo>
                  <a:pt x="1727" y="1155"/>
                  <a:pt x="1730" y="1160"/>
                  <a:pt x="1728" y="1164"/>
                </a:cubicBezTo>
                <a:cubicBezTo>
                  <a:pt x="1727" y="1167"/>
                  <a:pt x="1727" y="1167"/>
                  <a:pt x="1727" y="1167"/>
                </a:cubicBezTo>
                <a:cubicBezTo>
                  <a:pt x="1726" y="1170"/>
                  <a:pt x="1723" y="1172"/>
                  <a:pt x="1720" y="1172"/>
                </a:cubicBezTo>
                <a:close/>
                <a:moveTo>
                  <a:pt x="40" y="1130"/>
                </a:moveTo>
                <a:cubicBezTo>
                  <a:pt x="36" y="1130"/>
                  <a:pt x="33" y="1128"/>
                  <a:pt x="32" y="1124"/>
                </a:cubicBezTo>
                <a:cubicBezTo>
                  <a:pt x="31" y="1122"/>
                  <a:pt x="31" y="1122"/>
                  <a:pt x="31" y="1122"/>
                </a:cubicBezTo>
                <a:cubicBezTo>
                  <a:pt x="30" y="1117"/>
                  <a:pt x="33" y="1113"/>
                  <a:pt x="37" y="1112"/>
                </a:cubicBezTo>
                <a:cubicBezTo>
                  <a:pt x="41" y="1110"/>
                  <a:pt x="46" y="1113"/>
                  <a:pt x="47" y="1117"/>
                </a:cubicBezTo>
                <a:cubicBezTo>
                  <a:pt x="48" y="1120"/>
                  <a:pt x="48" y="1120"/>
                  <a:pt x="48" y="1120"/>
                </a:cubicBezTo>
                <a:cubicBezTo>
                  <a:pt x="49" y="1124"/>
                  <a:pt x="46" y="1129"/>
                  <a:pt x="42" y="1130"/>
                </a:cubicBezTo>
                <a:cubicBezTo>
                  <a:pt x="41" y="1130"/>
                  <a:pt x="41" y="1130"/>
                  <a:pt x="40" y="1130"/>
                </a:cubicBezTo>
                <a:close/>
                <a:moveTo>
                  <a:pt x="1733" y="1128"/>
                </a:moveTo>
                <a:cubicBezTo>
                  <a:pt x="1732" y="1128"/>
                  <a:pt x="1732" y="1128"/>
                  <a:pt x="1731" y="1127"/>
                </a:cubicBezTo>
                <a:cubicBezTo>
                  <a:pt x="1727" y="1126"/>
                  <a:pt x="1724" y="1122"/>
                  <a:pt x="1725" y="1117"/>
                </a:cubicBezTo>
                <a:cubicBezTo>
                  <a:pt x="1726" y="1115"/>
                  <a:pt x="1726" y="1115"/>
                  <a:pt x="1726" y="1115"/>
                </a:cubicBezTo>
                <a:cubicBezTo>
                  <a:pt x="1727" y="1110"/>
                  <a:pt x="1732" y="1108"/>
                  <a:pt x="1736" y="1109"/>
                </a:cubicBezTo>
                <a:cubicBezTo>
                  <a:pt x="1740" y="1110"/>
                  <a:pt x="1743" y="1114"/>
                  <a:pt x="1742" y="1119"/>
                </a:cubicBezTo>
                <a:cubicBezTo>
                  <a:pt x="1741" y="1122"/>
                  <a:pt x="1741" y="1122"/>
                  <a:pt x="1741" y="1122"/>
                </a:cubicBezTo>
                <a:cubicBezTo>
                  <a:pt x="1740" y="1125"/>
                  <a:pt x="1737" y="1128"/>
                  <a:pt x="1733" y="1128"/>
                </a:cubicBezTo>
                <a:close/>
                <a:moveTo>
                  <a:pt x="29" y="1085"/>
                </a:moveTo>
                <a:cubicBezTo>
                  <a:pt x="25" y="1085"/>
                  <a:pt x="21" y="1082"/>
                  <a:pt x="21" y="1079"/>
                </a:cubicBezTo>
                <a:cubicBezTo>
                  <a:pt x="20" y="1076"/>
                  <a:pt x="20" y="1076"/>
                  <a:pt x="20" y="1076"/>
                </a:cubicBezTo>
                <a:cubicBezTo>
                  <a:pt x="19" y="1071"/>
                  <a:pt x="22" y="1067"/>
                  <a:pt x="26" y="1066"/>
                </a:cubicBezTo>
                <a:cubicBezTo>
                  <a:pt x="31" y="1065"/>
                  <a:pt x="35" y="1068"/>
                  <a:pt x="36" y="1072"/>
                </a:cubicBezTo>
                <a:cubicBezTo>
                  <a:pt x="37" y="1075"/>
                  <a:pt x="37" y="1075"/>
                  <a:pt x="37" y="1075"/>
                </a:cubicBezTo>
                <a:cubicBezTo>
                  <a:pt x="38" y="1079"/>
                  <a:pt x="35" y="1084"/>
                  <a:pt x="30" y="1085"/>
                </a:cubicBezTo>
                <a:cubicBezTo>
                  <a:pt x="30" y="1085"/>
                  <a:pt x="29" y="1085"/>
                  <a:pt x="29" y="1085"/>
                </a:cubicBezTo>
                <a:close/>
                <a:moveTo>
                  <a:pt x="1744" y="1082"/>
                </a:moveTo>
                <a:cubicBezTo>
                  <a:pt x="1744" y="1082"/>
                  <a:pt x="1743" y="1082"/>
                  <a:pt x="1743" y="1082"/>
                </a:cubicBezTo>
                <a:cubicBezTo>
                  <a:pt x="1738" y="1081"/>
                  <a:pt x="1735" y="1077"/>
                  <a:pt x="1736" y="1072"/>
                </a:cubicBezTo>
                <a:cubicBezTo>
                  <a:pt x="1737" y="1070"/>
                  <a:pt x="1737" y="1070"/>
                  <a:pt x="1737" y="1070"/>
                </a:cubicBezTo>
                <a:cubicBezTo>
                  <a:pt x="1738" y="1065"/>
                  <a:pt x="1742" y="1062"/>
                  <a:pt x="1747" y="1063"/>
                </a:cubicBezTo>
                <a:cubicBezTo>
                  <a:pt x="1751" y="1064"/>
                  <a:pt x="1754" y="1069"/>
                  <a:pt x="1753" y="1073"/>
                </a:cubicBezTo>
                <a:cubicBezTo>
                  <a:pt x="1752" y="1076"/>
                  <a:pt x="1752" y="1076"/>
                  <a:pt x="1752" y="1076"/>
                </a:cubicBezTo>
                <a:cubicBezTo>
                  <a:pt x="1752" y="1080"/>
                  <a:pt x="1748" y="1082"/>
                  <a:pt x="1744" y="1082"/>
                </a:cubicBezTo>
                <a:close/>
                <a:moveTo>
                  <a:pt x="20" y="1039"/>
                </a:moveTo>
                <a:cubicBezTo>
                  <a:pt x="16" y="1039"/>
                  <a:pt x="12" y="1036"/>
                  <a:pt x="12" y="1032"/>
                </a:cubicBezTo>
                <a:cubicBezTo>
                  <a:pt x="11" y="1030"/>
                  <a:pt x="11" y="1030"/>
                  <a:pt x="11" y="1030"/>
                </a:cubicBezTo>
                <a:cubicBezTo>
                  <a:pt x="10" y="1025"/>
                  <a:pt x="13" y="1021"/>
                  <a:pt x="18" y="1020"/>
                </a:cubicBezTo>
                <a:cubicBezTo>
                  <a:pt x="22" y="1020"/>
                  <a:pt x="27" y="1022"/>
                  <a:pt x="27" y="1027"/>
                </a:cubicBezTo>
                <a:cubicBezTo>
                  <a:pt x="28" y="1030"/>
                  <a:pt x="28" y="1030"/>
                  <a:pt x="28" y="1030"/>
                </a:cubicBezTo>
                <a:cubicBezTo>
                  <a:pt x="29" y="1034"/>
                  <a:pt x="26" y="1038"/>
                  <a:pt x="21" y="1039"/>
                </a:cubicBezTo>
                <a:cubicBezTo>
                  <a:pt x="21" y="1039"/>
                  <a:pt x="20" y="1039"/>
                  <a:pt x="20" y="1039"/>
                </a:cubicBezTo>
                <a:close/>
                <a:moveTo>
                  <a:pt x="1753" y="1036"/>
                </a:moveTo>
                <a:cubicBezTo>
                  <a:pt x="1753" y="1036"/>
                  <a:pt x="1752" y="1036"/>
                  <a:pt x="1752" y="1036"/>
                </a:cubicBezTo>
                <a:cubicBezTo>
                  <a:pt x="1747" y="1036"/>
                  <a:pt x="1744" y="1031"/>
                  <a:pt x="1745" y="1027"/>
                </a:cubicBezTo>
                <a:cubicBezTo>
                  <a:pt x="1745" y="1024"/>
                  <a:pt x="1745" y="1024"/>
                  <a:pt x="1745" y="1024"/>
                </a:cubicBezTo>
                <a:cubicBezTo>
                  <a:pt x="1746" y="1020"/>
                  <a:pt x="1750" y="1017"/>
                  <a:pt x="1755" y="1017"/>
                </a:cubicBezTo>
                <a:cubicBezTo>
                  <a:pt x="1759" y="1018"/>
                  <a:pt x="1762" y="1022"/>
                  <a:pt x="1762" y="1027"/>
                </a:cubicBezTo>
                <a:cubicBezTo>
                  <a:pt x="1761" y="1030"/>
                  <a:pt x="1761" y="1030"/>
                  <a:pt x="1761" y="1030"/>
                </a:cubicBezTo>
                <a:cubicBezTo>
                  <a:pt x="1761" y="1034"/>
                  <a:pt x="1757" y="1036"/>
                  <a:pt x="1753" y="1036"/>
                </a:cubicBezTo>
                <a:close/>
                <a:moveTo>
                  <a:pt x="13" y="993"/>
                </a:moveTo>
                <a:cubicBezTo>
                  <a:pt x="9" y="993"/>
                  <a:pt x="6" y="990"/>
                  <a:pt x="5" y="986"/>
                </a:cubicBezTo>
                <a:cubicBezTo>
                  <a:pt x="5" y="983"/>
                  <a:pt x="5" y="983"/>
                  <a:pt x="5" y="983"/>
                </a:cubicBezTo>
                <a:cubicBezTo>
                  <a:pt x="4" y="978"/>
                  <a:pt x="8" y="974"/>
                  <a:pt x="12" y="974"/>
                </a:cubicBezTo>
                <a:cubicBezTo>
                  <a:pt x="17" y="973"/>
                  <a:pt x="21" y="977"/>
                  <a:pt x="21" y="981"/>
                </a:cubicBezTo>
                <a:cubicBezTo>
                  <a:pt x="21" y="984"/>
                  <a:pt x="21" y="984"/>
                  <a:pt x="21" y="984"/>
                </a:cubicBezTo>
                <a:cubicBezTo>
                  <a:pt x="22" y="988"/>
                  <a:pt x="19" y="992"/>
                  <a:pt x="14" y="993"/>
                </a:cubicBezTo>
                <a:cubicBezTo>
                  <a:pt x="14" y="993"/>
                  <a:pt x="14" y="993"/>
                  <a:pt x="13" y="993"/>
                </a:cubicBezTo>
                <a:close/>
                <a:moveTo>
                  <a:pt x="1759" y="990"/>
                </a:moveTo>
                <a:cubicBezTo>
                  <a:pt x="1759" y="990"/>
                  <a:pt x="1759" y="990"/>
                  <a:pt x="1758" y="990"/>
                </a:cubicBezTo>
                <a:cubicBezTo>
                  <a:pt x="1754" y="990"/>
                  <a:pt x="1751" y="986"/>
                  <a:pt x="1751" y="981"/>
                </a:cubicBezTo>
                <a:cubicBezTo>
                  <a:pt x="1751" y="978"/>
                  <a:pt x="1751" y="978"/>
                  <a:pt x="1751" y="978"/>
                </a:cubicBezTo>
                <a:cubicBezTo>
                  <a:pt x="1752" y="974"/>
                  <a:pt x="1756" y="971"/>
                  <a:pt x="1760" y="971"/>
                </a:cubicBezTo>
                <a:cubicBezTo>
                  <a:pt x="1765" y="972"/>
                  <a:pt x="1768" y="976"/>
                  <a:pt x="1768" y="980"/>
                </a:cubicBezTo>
                <a:cubicBezTo>
                  <a:pt x="1768" y="983"/>
                  <a:pt x="1768" y="983"/>
                  <a:pt x="1768" y="983"/>
                </a:cubicBezTo>
                <a:cubicBezTo>
                  <a:pt x="1767" y="987"/>
                  <a:pt x="1764" y="990"/>
                  <a:pt x="1759" y="990"/>
                </a:cubicBezTo>
                <a:close/>
                <a:moveTo>
                  <a:pt x="9" y="946"/>
                </a:moveTo>
                <a:cubicBezTo>
                  <a:pt x="5" y="946"/>
                  <a:pt x="1" y="943"/>
                  <a:pt x="1" y="939"/>
                </a:cubicBezTo>
                <a:cubicBezTo>
                  <a:pt x="1" y="936"/>
                  <a:pt x="1" y="936"/>
                  <a:pt x="1" y="936"/>
                </a:cubicBezTo>
                <a:cubicBezTo>
                  <a:pt x="1" y="931"/>
                  <a:pt x="4" y="928"/>
                  <a:pt x="9" y="927"/>
                </a:cubicBezTo>
                <a:cubicBezTo>
                  <a:pt x="13" y="927"/>
                  <a:pt x="17" y="931"/>
                  <a:pt x="17" y="935"/>
                </a:cubicBezTo>
                <a:cubicBezTo>
                  <a:pt x="18" y="938"/>
                  <a:pt x="18" y="938"/>
                  <a:pt x="18" y="938"/>
                </a:cubicBezTo>
                <a:cubicBezTo>
                  <a:pt x="18" y="942"/>
                  <a:pt x="14" y="946"/>
                  <a:pt x="10" y="946"/>
                </a:cubicBezTo>
                <a:cubicBezTo>
                  <a:pt x="10" y="946"/>
                  <a:pt x="9" y="946"/>
                  <a:pt x="9" y="946"/>
                </a:cubicBezTo>
                <a:close/>
                <a:moveTo>
                  <a:pt x="1763" y="944"/>
                </a:moveTo>
                <a:cubicBezTo>
                  <a:pt x="1763" y="944"/>
                  <a:pt x="1763" y="944"/>
                  <a:pt x="1763" y="944"/>
                </a:cubicBezTo>
                <a:cubicBezTo>
                  <a:pt x="1758" y="943"/>
                  <a:pt x="1755" y="940"/>
                  <a:pt x="1755" y="935"/>
                </a:cubicBezTo>
                <a:cubicBezTo>
                  <a:pt x="1755" y="932"/>
                  <a:pt x="1755" y="932"/>
                  <a:pt x="1755" y="932"/>
                </a:cubicBezTo>
                <a:cubicBezTo>
                  <a:pt x="1755" y="928"/>
                  <a:pt x="1759" y="924"/>
                  <a:pt x="1764" y="924"/>
                </a:cubicBezTo>
                <a:cubicBezTo>
                  <a:pt x="1768" y="925"/>
                  <a:pt x="1772" y="929"/>
                  <a:pt x="1772" y="933"/>
                </a:cubicBezTo>
                <a:cubicBezTo>
                  <a:pt x="1771" y="936"/>
                  <a:pt x="1771" y="936"/>
                  <a:pt x="1771" y="936"/>
                </a:cubicBezTo>
                <a:cubicBezTo>
                  <a:pt x="1771" y="940"/>
                  <a:pt x="1768" y="944"/>
                  <a:pt x="1763" y="944"/>
                </a:cubicBezTo>
                <a:close/>
                <a:moveTo>
                  <a:pt x="8" y="900"/>
                </a:moveTo>
                <a:cubicBezTo>
                  <a:pt x="3" y="900"/>
                  <a:pt x="0" y="896"/>
                  <a:pt x="0" y="892"/>
                </a:cubicBezTo>
                <a:cubicBezTo>
                  <a:pt x="0" y="889"/>
                  <a:pt x="0" y="889"/>
                  <a:pt x="0" y="889"/>
                </a:cubicBezTo>
                <a:cubicBezTo>
                  <a:pt x="0" y="884"/>
                  <a:pt x="3" y="881"/>
                  <a:pt x="8" y="881"/>
                </a:cubicBezTo>
                <a:cubicBezTo>
                  <a:pt x="8" y="881"/>
                  <a:pt x="8" y="881"/>
                  <a:pt x="8" y="881"/>
                </a:cubicBezTo>
                <a:cubicBezTo>
                  <a:pt x="12" y="881"/>
                  <a:pt x="16" y="884"/>
                  <a:pt x="16" y="889"/>
                </a:cubicBezTo>
                <a:cubicBezTo>
                  <a:pt x="16" y="892"/>
                  <a:pt x="16" y="892"/>
                  <a:pt x="16" y="892"/>
                </a:cubicBezTo>
                <a:cubicBezTo>
                  <a:pt x="16" y="896"/>
                  <a:pt x="12" y="900"/>
                  <a:pt x="8" y="900"/>
                </a:cubicBezTo>
                <a:cubicBezTo>
                  <a:pt x="8" y="900"/>
                  <a:pt x="8" y="900"/>
                  <a:pt x="8" y="900"/>
                </a:cubicBezTo>
                <a:close/>
                <a:moveTo>
                  <a:pt x="1765" y="897"/>
                </a:moveTo>
                <a:cubicBezTo>
                  <a:pt x="1765" y="897"/>
                  <a:pt x="1764" y="897"/>
                  <a:pt x="1764" y="897"/>
                </a:cubicBezTo>
                <a:cubicBezTo>
                  <a:pt x="1760" y="897"/>
                  <a:pt x="1756" y="893"/>
                  <a:pt x="1756" y="889"/>
                </a:cubicBezTo>
                <a:cubicBezTo>
                  <a:pt x="1756" y="886"/>
                  <a:pt x="1756" y="886"/>
                  <a:pt x="1756" y="886"/>
                </a:cubicBezTo>
                <a:cubicBezTo>
                  <a:pt x="1756" y="885"/>
                  <a:pt x="1757" y="883"/>
                  <a:pt x="1757" y="882"/>
                </a:cubicBezTo>
                <a:cubicBezTo>
                  <a:pt x="1757" y="881"/>
                  <a:pt x="1756" y="879"/>
                  <a:pt x="1756" y="878"/>
                </a:cubicBezTo>
                <a:cubicBezTo>
                  <a:pt x="1756" y="875"/>
                  <a:pt x="1756" y="875"/>
                  <a:pt x="1756" y="875"/>
                </a:cubicBezTo>
                <a:cubicBezTo>
                  <a:pt x="1756" y="870"/>
                  <a:pt x="1760" y="867"/>
                  <a:pt x="1764" y="867"/>
                </a:cubicBezTo>
                <a:cubicBezTo>
                  <a:pt x="1769" y="867"/>
                  <a:pt x="1773" y="870"/>
                  <a:pt x="1773" y="875"/>
                </a:cubicBezTo>
                <a:cubicBezTo>
                  <a:pt x="1773" y="878"/>
                  <a:pt x="1773" y="878"/>
                  <a:pt x="1773" y="878"/>
                </a:cubicBezTo>
                <a:cubicBezTo>
                  <a:pt x="1773" y="879"/>
                  <a:pt x="1772" y="881"/>
                  <a:pt x="1772" y="882"/>
                </a:cubicBezTo>
                <a:cubicBezTo>
                  <a:pt x="1772" y="883"/>
                  <a:pt x="1773" y="885"/>
                  <a:pt x="1773" y="886"/>
                </a:cubicBezTo>
                <a:cubicBezTo>
                  <a:pt x="1773" y="889"/>
                  <a:pt x="1773" y="889"/>
                  <a:pt x="1773" y="889"/>
                </a:cubicBezTo>
                <a:cubicBezTo>
                  <a:pt x="1773" y="893"/>
                  <a:pt x="1769" y="897"/>
                  <a:pt x="1765" y="897"/>
                </a:cubicBezTo>
                <a:close/>
                <a:moveTo>
                  <a:pt x="9" y="853"/>
                </a:moveTo>
                <a:cubicBezTo>
                  <a:pt x="9" y="853"/>
                  <a:pt x="8" y="853"/>
                  <a:pt x="8" y="853"/>
                </a:cubicBezTo>
                <a:cubicBezTo>
                  <a:pt x="4" y="853"/>
                  <a:pt x="0" y="849"/>
                  <a:pt x="1" y="845"/>
                </a:cubicBezTo>
                <a:cubicBezTo>
                  <a:pt x="1" y="842"/>
                  <a:pt x="1" y="842"/>
                  <a:pt x="1" y="842"/>
                </a:cubicBezTo>
                <a:cubicBezTo>
                  <a:pt x="1" y="837"/>
                  <a:pt x="5" y="834"/>
                  <a:pt x="9" y="834"/>
                </a:cubicBezTo>
                <a:cubicBezTo>
                  <a:pt x="14" y="834"/>
                  <a:pt x="17" y="838"/>
                  <a:pt x="17" y="843"/>
                </a:cubicBezTo>
                <a:cubicBezTo>
                  <a:pt x="17" y="845"/>
                  <a:pt x="17" y="845"/>
                  <a:pt x="17" y="845"/>
                </a:cubicBezTo>
                <a:cubicBezTo>
                  <a:pt x="17" y="850"/>
                  <a:pt x="13" y="853"/>
                  <a:pt x="9" y="853"/>
                </a:cubicBezTo>
                <a:close/>
                <a:moveTo>
                  <a:pt x="1763" y="839"/>
                </a:moveTo>
                <a:cubicBezTo>
                  <a:pt x="1759" y="839"/>
                  <a:pt x="1755" y="836"/>
                  <a:pt x="1755" y="832"/>
                </a:cubicBezTo>
                <a:cubicBezTo>
                  <a:pt x="1754" y="829"/>
                  <a:pt x="1754" y="829"/>
                  <a:pt x="1754" y="829"/>
                </a:cubicBezTo>
                <a:cubicBezTo>
                  <a:pt x="1754" y="824"/>
                  <a:pt x="1758" y="820"/>
                  <a:pt x="1762" y="820"/>
                </a:cubicBezTo>
                <a:cubicBezTo>
                  <a:pt x="1767" y="820"/>
                  <a:pt x="1771" y="823"/>
                  <a:pt x="1771" y="828"/>
                </a:cubicBezTo>
                <a:cubicBezTo>
                  <a:pt x="1771" y="830"/>
                  <a:pt x="1771" y="830"/>
                  <a:pt x="1771" y="830"/>
                </a:cubicBezTo>
                <a:cubicBezTo>
                  <a:pt x="1771" y="835"/>
                  <a:pt x="1768" y="839"/>
                  <a:pt x="1763" y="839"/>
                </a:cubicBezTo>
                <a:cubicBezTo>
                  <a:pt x="1763" y="839"/>
                  <a:pt x="1763" y="839"/>
                  <a:pt x="1763" y="839"/>
                </a:cubicBezTo>
                <a:close/>
                <a:moveTo>
                  <a:pt x="12" y="807"/>
                </a:moveTo>
                <a:cubicBezTo>
                  <a:pt x="12" y="807"/>
                  <a:pt x="12" y="807"/>
                  <a:pt x="11" y="807"/>
                </a:cubicBezTo>
                <a:cubicBezTo>
                  <a:pt x="7" y="806"/>
                  <a:pt x="3" y="802"/>
                  <a:pt x="4" y="798"/>
                </a:cubicBezTo>
                <a:cubicBezTo>
                  <a:pt x="4" y="795"/>
                  <a:pt x="4" y="795"/>
                  <a:pt x="4" y="795"/>
                </a:cubicBezTo>
                <a:cubicBezTo>
                  <a:pt x="5" y="790"/>
                  <a:pt x="9" y="787"/>
                  <a:pt x="13" y="787"/>
                </a:cubicBezTo>
                <a:cubicBezTo>
                  <a:pt x="18" y="788"/>
                  <a:pt x="21" y="792"/>
                  <a:pt x="21" y="796"/>
                </a:cubicBezTo>
                <a:cubicBezTo>
                  <a:pt x="20" y="799"/>
                  <a:pt x="20" y="799"/>
                  <a:pt x="20" y="799"/>
                </a:cubicBezTo>
                <a:cubicBezTo>
                  <a:pt x="20" y="803"/>
                  <a:pt x="16" y="807"/>
                  <a:pt x="12" y="807"/>
                </a:cubicBezTo>
                <a:close/>
                <a:moveTo>
                  <a:pt x="1759" y="793"/>
                </a:moveTo>
                <a:cubicBezTo>
                  <a:pt x="1755" y="793"/>
                  <a:pt x="1751" y="790"/>
                  <a:pt x="1751" y="785"/>
                </a:cubicBezTo>
                <a:cubicBezTo>
                  <a:pt x="1750" y="783"/>
                  <a:pt x="1750" y="783"/>
                  <a:pt x="1750" y="783"/>
                </a:cubicBezTo>
                <a:cubicBezTo>
                  <a:pt x="1750" y="778"/>
                  <a:pt x="1753" y="774"/>
                  <a:pt x="1757" y="774"/>
                </a:cubicBezTo>
                <a:cubicBezTo>
                  <a:pt x="1762" y="773"/>
                  <a:pt x="1766" y="776"/>
                  <a:pt x="1767" y="781"/>
                </a:cubicBezTo>
                <a:cubicBezTo>
                  <a:pt x="1767" y="784"/>
                  <a:pt x="1767" y="784"/>
                  <a:pt x="1767" y="784"/>
                </a:cubicBezTo>
                <a:cubicBezTo>
                  <a:pt x="1767" y="788"/>
                  <a:pt x="1764" y="792"/>
                  <a:pt x="1760" y="793"/>
                </a:cubicBezTo>
                <a:cubicBezTo>
                  <a:pt x="1759" y="793"/>
                  <a:pt x="1759" y="793"/>
                  <a:pt x="1759" y="793"/>
                </a:cubicBezTo>
                <a:close/>
                <a:moveTo>
                  <a:pt x="18" y="760"/>
                </a:moveTo>
                <a:cubicBezTo>
                  <a:pt x="18" y="760"/>
                  <a:pt x="17" y="760"/>
                  <a:pt x="17" y="760"/>
                </a:cubicBezTo>
                <a:cubicBezTo>
                  <a:pt x="12" y="760"/>
                  <a:pt x="9" y="755"/>
                  <a:pt x="10" y="751"/>
                </a:cubicBezTo>
                <a:cubicBezTo>
                  <a:pt x="10" y="748"/>
                  <a:pt x="10" y="748"/>
                  <a:pt x="10" y="748"/>
                </a:cubicBezTo>
                <a:cubicBezTo>
                  <a:pt x="11" y="744"/>
                  <a:pt x="15" y="741"/>
                  <a:pt x="20" y="741"/>
                </a:cubicBezTo>
                <a:cubicBezTo>
                  <a:pt x="24" y="742"/>
                  <a:pt x="27" y="746"/>
                  <a:pt x="27" y="751"/>
                </a:cubicBezTo>
                <a:cubicBezTo>
                  <a:pt x="26" y="753"/>
                  <a:pt x="26" y="753"/>
                  <a:pt x="26" y="753"/>
                </a:cubicBezTo>
                <a:cubicBezTo>
                  <a:pt x="25" y="757"/>
                  <a:pt x="22" y="760"/>
                  <a:pt x="18" y="760"/>
                </a:cubicBezTo>
                <a:close/>
                <a:moveTo>
                  <a:pt x="1752" y="747"/>
                </a:moveTo>
                <a:cubicBezTo>
                  <a:pt x="1748" y="747"/>
                  <a:pt x="1745" y="744"/>
                  <a:pt x="1744" y="740"/>
                </a:cubicBezTo>
                <a:cubicBezTo>
                  <a:pt x="1744" y="737"/>
                  <a:pt x="1744" y="737"/>
                  <a:pt x="1744" y="737"/>
                </a:cubicBezTo>
                <a:cubicBezTo>
                  <a:pt x="1743" y="733"/>
                  <a:pt x="1746" y="728"/>
                  <a:pt x="1750" y="727"/>
                </a:cubicBezTo>
                <a:cubicBezTo>
                  <a:pt x="1755" y="727"/>
                  <a:pt x="1759" y="730"/>
                  <a:pt x="1760" y="734"/>
                </a:cubicBezTo>
                <a:cubicBezTo>
                  <a:pt x="1760" y="737"/>
                  <a:pt x="1760" y="737"/>
                  <a:pt x="1760" y="737"/>
                </a:cubicBezTo>
                <a:cubicBezTo>
                  <a:pt x="1761" y="741"/>
                  <a:pt x="1758" y="746"/>
                  <a:pt x="1754" y="746"/>
                </a:cubicBezTo>
                <a:cubicBezTo>
                  <a:pt x="1753" y="747"/>
                  <a:pt x="1753" y="747"/>
                  <a:pt x="1752" y="747"/>
                </a:cubicBezTo>
                <a:close/>
                <a:moveTo>
                  <a:pt x="26" y="714"/>
                </a:moveTo>
                <a:cubicBezTo>
                  <a:pt x="26" y="714"/>
                  <a:pt x="25" y="714"/>
                  <a:pt x="25" y="714"/>
                </a:cubicBezTo>
                <a:cubicBezTo>
                  <a:pt x="20" y="713"/>
                  <a:pt x="17" y="709"/>
                  <a:pt x="18" y="704"/>
                </a:cubicBezTo>
                <a:cubicBezTo>
                  <a:pt x="19" y="702"/>
                  <a:pt x="19" y="702"/>
                  <a:pt x="19" y="702"/>
                </a:cubicBezTo>
                <a:cubicBezTo>
                  <a:pt x="20" y="697"/>
                  <a:pt x="24" y="694"/>
                  <a:pt x="29" y="695"/>
                </a:cubicBezTo>
                <a:cubicBezTo>
                  <a:pt x="33" y="696"/>
                  <a:pt x="36" y="701"/>
                  <a:pt x="35" y="705"/>
                </a:cubicBezTo>
                <a:cubicBezTo>
                  <a:pt x="34" y="708"/>
                  <a:pt x="34" y="708"/>
                  <a:pt x="34" y="708"/>
                </a:cubicBezTo>
                <a:cubicBezTo>
                  <a:pt x="34" y="712"/>
                  <a:pt x="30" y="714"/>
                  <a:pt x="26" y="714"/>
                </a:cubicBezTo>
                <a:close/>
                <a:moveTo>
                  <a:pt x="1743" y="701"/>
                </a:moveTo>
                <a:cubicBezTo>
                  <a:pt x="1739" y="701"/>
                  <a:pt x="1736" y="698"/>
                  <a:pt x="1735" y="694"/>
                </a:cubicBezTo>
                <a:cubicBezTo>
                  <a:pt x="1735" y="692"/>
                  <a:pt x="1735" y="692"/>
                  <a:pt x="1735" y="692"/>
                </a:cubicBezTo>
                <a:cubicBezTo>
                  <a:pt x="1734" y="687"/>
                  <a:pt x="1736" y="683"/>
                  <a:pt x="1741" y="682"/>
                </a:cubicBezTo>
                <a:cubicBezTo>
                  <a:pt x="1745" y="681"/>
                  <a:pt x="1750" y="684"/>
                  <a:pt x="1751" y="688"/>
                </a:cubicBezTo>
                <a:cubicBezTo>
                  <a:pt x="1751" y="691"/>
                  <a:pt x="1751" y="691"/>
                  <a:pt x="1751" y="691"/>
                </a:cubicBezTo>
                <a:cubicBezTo>
                  <a:pt x="1752" y="695"/>
                  <a:pt x="1749" y="700"/>
                  <a:pt x="1745" y="701"/>
                </a:cubicBezTo>
                <a:cubicBezTo>
                  <a:pt x="1744" y="701"/>
                  <a:pt x="1744" y="701"/>
                  <a:pt x="1743" y="701"/>
                </a:cubicBezTo>
                <a:close/>
                <a:moveTo>
                  <a:pt x="37" y="669"/>
                </a:moveTo>
                <a:cubicBezTo>
                  <a:pt x="36" y="669"/>
                  <a:pt x="36" y="669"/>
                  <a:pt x="35" y="669"/>
                </a:cubicBezTo>
                <a:cubicBezTo>
                  <a:pt x="30" y="668"/>
                  <a:pt x="28" y="663"/>
                  <a:pt x="29" y="659"/>
                </a:cubicBezTo>
                <a:cubicBezTo>
                  <a:pt x="30" y="656"/>
                  <a:pt x="30" y="656"/>
                  <a:pt x="30" y="656"/>
                </a:cubicBezTo>
                <a:cubicBezTo>
                  <a:pt x="31" y="652"/>
                  <a:pt x="35" y="649"/>
                  <a:pt x="40" y="650"/>
                </a:cubicBezTo>
                <a:cubicBezTo>
                  <a:pt x="44" y="652"/>
                  <a:pt x="47" y="656"/>
                  <a:pt x="46" y="660"/>
                </a:cubicBezTo>
                <a:cubicBezTo>
                  <a:pt x="45" y="663"/>
                  <a:pt x="45" y="663"/>
                  <a:pt x="45" y="663"/>
                </a:cubicBezTo>
                <a:cubicBezTo>
                  <a:pt x="44" y="667"/>
                  <a:pt x="41" y="669"/>
                  <a:pt x="37" y="669"/>
                </a:cubicBezTo>
                <a:close/>
                <a:moveTo>
                  <a:pt x="1732" y="656"/>
                </a:moveTo>
                <a:cubicBezTo>
                  <a:pt x="1728" y="656"/>
                  <a:pt x="1725" y="653"/>
                  <a:pt x="1724" y="649"/>
                </a:cubicBezTo>
                <a:cubicBezTo>
                  <a:pt x="1723" y="647"/>
                  <a:pt x="1723" y="647"/>
                  <a:pt x="1723" y="647"/>
                </a:cubicBezTo>
                <a:cubicBezTo>
                  <a:pt x="1722" y="643"/>
                  <a:pt x="1724" y="638"/>
                  <a:pt x="1729" y="637"/>
                </a:cubicBezTo>
                <a:cubicBezTo>
                  <a:pt x="1733" y="635"/>
                  <a:pt x="1738" y="638"/>
                  <a:pt x="1739" y="642"/>
                </a:cubicBezTo>
                <a:cubicBezTo>
                  <a:pt x="1740" y="645"/>
                  <a:pt x="1740" y="645"/>
                  <a:pt x="1740" y="645"/>
                </a:cubicBezTo>
                <a:cubicBezTo>
                  <a:pt x="1741" y="649"/>
                  <a:pt x="1738" y="654"/>
                  <a:pt x="1734" y="655"/>
                </a:cubicBezTo>
                <a:cubicBezTo>
                  <a:pt x="1733" y="655"/>
                  <a:pt x="1732" y="656"/>
                  <a:pt x="1732" y="656"/>
                </a:cubicBezTo>
                <a:close/>
                <a:moveTo>
                  <a:pt x="50" y="624"/>
                </a:moveTo>
                <a:cubicBezTo>
                  <a:pt x="49" y="624"/>
                  <a:pt x="48" y="624"/>
                  <a:pt x="48" y="624"/>
                </a:cubicBezTo>
                <a:cubicBezTo>
                  <a:pt x="43" y="622"/>
                  <a:pt x="41" y="618"/>
                  <a:pt x="42" y="613"/>
                </a:cubicBezTo>
                <a:cubicBezTo>
                  <a:pt x="43" y="611"/>
                  <a:pt x="43" y="611"/>
                  <a:pt x="43" y="611"/>
                </a:cubicBezTo>
                <a:cubicBezTo>
                  <a:pt x="45" y="606"/>
                  <a:pt x="49" y="604"/>
                  <a:pt x="54" y="605"/>
                </a:cubicBezTo>
                <a:cubicBezTo>
                  <a:pt x="58" y="607"/>
                  <a:pt x="60" y="612"/>
                  <a:pt x="59" y="616"/>
                </a:cubicBezTo>
                <a:cubicBezTo>
                  <a:pt x="58" y="618"/>
                  <a:pt x="58" y="618"/>
                  <a:pt x="58" y="618"/>
                </a:cubicBezTo>
                <a:cubicBezTo>
                  <a:pt x="57" y="622"/>
                  <a:pt x="54" y="624"/>
                  <a:pt x="50" y="624"/>
                </a:cubicBezTo>
                <a:close/>
                <a:moveTo>
                  <a:pt x="1718" y="611"/>
                </a:moveTo>
                <a:cubicBezTo>
                  <a:pt x="1714" y="611"/>
                  <a:pt x="1711" y="609"/>
                  <a:pt x="1710" y="605"/>
                </a:cubicBezTo>
                <a:cubicBezTo>
                  <a:pt x="1709" y="603"/>
                  <a:pt x="1709" y="603"/>
                  <a:pt x="1709" y="603"/>
                </a:cubicBezTo>
                <a:cubicBezTo>
                  <a:pt x="1708" y="598"/>
                  <a:pt x="1710" y="594"/>
                  <a:pt x="1714" y="592"/>
                </a:cubicBezTo>
                <a:cubicBezTo>
                  <a:pt x="1719" y="591"/>
                  <a:pt x="1723" y="593"/>
                  <a:pt x="1725" y="597"/>
                </a:cubicBezTo>
                <a:cubicBezTo>
                  <a:pt x="1726" y="600"/>
                  <a:pt x="1726" y="600"/>
                  <a:pt x="1726" y="600"/>
                </a:cubicBezTo>
                <a:cubicBezTo>
                  <a:pt x="1727" y="604"/>
                  <a:pt x="1725" y="609"/>
                  <a:pt x="1720" y="611"/>
                </a:cubicBezTo>
                <a:cubicBezTo>
                  <a:pt x="1720" y="611"/>
                  <a:pt x="1719" y="611"/>
                  <a:pt x="1718" y="611"/>
                </a:cubicBezTo>
                <a:close/>
                <a:moveTo>
                  <a:pt x="66" y="580"/>
                </a:moveTo>
                <a:cubicBezTo>
                  <a:pt x="65" y="580"/>
                  <a:pt x="64" y="580"/>
                  <a:pt x="63" y="580"/>
                </a:cubicBezTo>
                <a:cubicBezTo>
                  <a:pt x="58" y="578"/>
                  <a:pt x="56" y="573"/>
                  <a:pt x="58" y="569"/>
                </a:cubicBezTo>
                <a:cubicBezTo>
                  <a:pt x="59" y="566"/>
                  <a:pt x="59" y="566"/>
                  <a:pt x="59" y="566"/>
                </a:cubicBezTo>
                <a:cubicBezTo>
                  <a:pt x="61" y="562"/>
                  <a:pt x="65" y="560"/>
                  <a:pt x="70" y="562"/>
                </a:cubicBezTo>
                <a:cubicBezTo>
                  <a:pt x="74" y="563"/>
                  <a:pt x="76" y="568"/>
                  <a:pt x="74" y="572"/>
                </a:cubicBezTo>
                <a:cubicBezTo>
                  <a:pt x="73" y="575"/>
                  <a:pt x="73" y="575"/>
                  <a:pt x="73" y="575"/>
                </a:cubicBezTo>
                <a:cubicBezTo>
                  <a:pt x="72" y="578"/>
                  <a:pt x="69" y="580"/>
                  <a:pt x="66" y="580"/>
                </a:cubicBezTo>
                <a:close/>
                <a:moveTo>
                  <a:pt x="1702" y="567"/>
                </a:moveTo>
                <a:cubicBezTo>
                  <a:pt x="1698" y="567"/>
                  <a:pt x="1695" y="565"/>
                  <a:pt x="1694" y="562"/>
                </a:cubicBezTo>
                <a:cubicBezTo>
                  <a:pt x="1693" y="559"/>
                  <a:pt x="1693" y="559"/>
                  <a:pt x="1693" y="559"/>
                </a:cubicBezTo>
                <a:cubicBezTo>
                  <a:pt x="1691" y="555"/>
                  <a:pt x="1693" y="550"/>
                  <a:pt x="1697" y="549"/>
                </a:cubicBezTo>
                <a:cubicBezTo>
                  <a:pt x="1702" y="547"/>
                  <a:pt x="1706" y="549"/>
                  <a:pt x="1708" y="553"/>
                </a:cubicBezTo>
                <a:cubicBezTo>
                  <a:pt x="1709" y="556"/>
                  <a:pt x="1709" y="556"/>
                  <a:pt x="1709" y="556"/>
                </a:cubicBezTo>
                <a:cubicBezTo>
                  <a:pt x="1711" y="560"/>
                  <a:pt x="1709" y="565"/>
                  <a:pt x="1705" y="567"/>
                </a:cubicBezTo>
                <a:cubicBezTo>
                  <a:pt x="1704" y="567"/>
                  <a:pt x="1703" y="567"/>
                  <a:pt x="1702" y="567"/>
                </a:cubicBezTo>
                <a:close/>
                <a:moveTo>
                  <a:pt x="84" y="537"/>
                </a:moveTo>
                <a:cubicBezTo>
                  <a:pt x="82" y="537"/>
                  <a:pt x="81" y="537"/>
                  <a:pt x="80" y="536"/>
                </a:cubicBezTo>
                <a:cubicBezTo>
                  <a:pt x="76" y="534"/>
                  <a:pt x="74" y="529"/>
                  <a:pt x="76" y="525"/>
                </a:cubicBezTo>
                <a:cubicBezTo>
                  <a:pt x="77" y="523"/>
                  <a:pt x="77" y="523"/>
                  <a:pt x="77" y="523"/>
                </a:cubicBezTo>
                <a:cubicBezTo>
                  <a:pt x="79" y="519"/>
                  <a:pt x="84" y="517"/>
                  <a:pt x="88" y="519"/>
                </a:cubicBezTo>
                <a:cubicBezTo>
                  <a:pt x="92" y="520"/>
                  <a:pt x="94" y="525"/>
                  <a:pt x="92" y="529"/>
                </a:cubicBezTo>
                <a:cubicBezTo>
                  <a:pt x="91" y="532"/>
                  <a:pt x="91" y="532"/>
                  <a:pt x="91" y="532"/>
                </a:cubicBezTo>
                <a:cubicBezTo>
                  <a:pt x="90" y="535"/>
                  <a:pt x="87" y="537"/>
                  <a:pt x="84" y="537"/>
                </a:cubicBezTo>
                <a:close/>
                <a:moveTo>
                  <a:pt x="1683" y="524"/>
                </a:moveTo>
                <a:cubicBezTo>
                  <a:pt x="1680" y="524"/>
                  <a:pt x="1677" y="523"/>
                  <a:pt x="1676" y="520"/>
                </a:cubicBezTo>
                <a:cubicBezTo>
                  <a:pt x="1674" y="517"/>
                  <a:pt x="1674" y="517"/>
                  <a:pt x="1674" y="517"/>
                </a:cubicBezTo>
                <a:cubicBezTo>
                  <a:pt x="1673" y="513"/>
                  <a:pt x="1674" y="508"/>
                  <a:pt x="1678" y="506"/>
                </a:cubicBezTo>
                <a:cubicBezTo>
                  <a:pt x="1683" y="504"/>
                  <a:pt x="1687" y="506"/>
                  <a:pt x="1689" y="510"/>
                </a:cubicBezTo>
                <a:cubicBezTo>
                  <a:pt x="1691" y="513"/>
                  <a:pt x="1691" y="513"/>
                  <a:pt x="1691" y="513"/>
                </a:cubicBezTo>
                <a:cubicBezTo>
                  <a:pt x="1692" y="517"/>
                  <a:pt x="1691" y="522"/>
                  <a:pt x="1687" y="524"/>
                </a:cubicBezTo>
                <a:cubicBezTo>
                  <a:pt x="1685" y="524"/>
                  <a:pt x="1684" y="524"/>
                  <a:pt x="1683" y="524"/>
                </a:cubicBezTo>
                <a:close/>
                <a:moveTo>
                  <a:pt x="104" y="495"/>
                </a:moveTo>
                <a:cubicBezTo>
                  <a:pt x="102" y="495"/>
                  <a:pt x="101" y="494"/>
                  <a:pt x="100" y="494"/>
                </a:cubicBezTo>
                <a:cubicBezTo>
                  <a:pt x="96" y="492"/>
                  <a:pt x="94" y="487"/>
                  <a:pt x="96" y="483"/>
                </a:cubicBezTo>
                <a:cubicBezTo>
                  <a:pt x="98" y="480"/>
                  <a:pt x="98" y="480"/>
                  <a:pt x="98" y="480"/>
                </a:cubicBezTo>
                <a:cubicBezTo>
                  <a:pt x="100" y="476"/>
                  <a:pt x="105" y="475"/>
                  <a:pt x="109" y="477"/>
                </a:cubicBezTo>
                <a:cubicBezTo>
                  <a:pt x="113" y="479"/>
                  <a:pt x="114" y="484"/>
                  <a:pt x="112" y="488"/>
                </a:cubicBezTo>
                <a:cubicBezTo>
                  <a:pt x="111" y="490"/>
                  <a:pt x="111" y="490"/>
                  <a:pt x="111" y="490"/>
                </a:cubicBezTo>
                <a:cubicBezTo>
                  <a:pt x="110" y="493"/>
                  <a:pt x="107" y="495"/>
                  <a:pt x="104" y="495"/>
                </a:cubicBezTo>
                <a:close/>
                <a:moveTo>
                  <a:pt x="1662" y="483"/>
                </a:moveTo>
                <a:cubicBezTo>
                  <a:pt x="1659" y="483"/>
                  <a:pt x="1657" y="481"/>
                  <a:pt x="1655" y="478"/>
                </a:cubicBezTo>
                <a:cubicBezTo>
                  <a:pt x="1654" y="476"/>
                  <a:pt x="1654" y="476"/>
                  <a:pt x="1654" y="476"/>
                </a:cubicBezTo>
                <a:cubicBezTo>
                  <a:pt x="1652" y="472"/>
                  <a:pt x="1653" y="467"/>
                  <a:pt x="1657" y="465"/>
                </a:cubicBezTo>
                <a:cubicBezTo>
                  <a:pt x="1661" y="463"/>
                  <a:pt x="1666" y="464"/>
                  <a:pt x="1668" y="468"/>
                </a:cubicBezTo>
                <a:cubicBezTo>
                  <a:pt x="1670" y="471"/>
                  <a:pt x="1670" y="471"/>
                  <a:pt x="1670" y="471"/>
                </a:cubicBezTo>
                <a:cubicBezTo>
                  <a:pt x="1672" y="475"/>
                  <a:pt x="1670" y="480"/>
                  <a:pt x="1666" y="482"/>
                </a:cubicBezTo>
                <a:cubicBezTo>
                  <a:pt x="1665" y="482"/>
                  <a:pt x="1664" y="483"/>
                  <a:pt x="1662" y="483"/>
                </a:cubicBezTo>
                <a:close/>
                <a:moveTo>
                  <a:pt x="126" y="454"/>
                </a:moveTo>
                <a:cubicBezTo>
                  <a:pt x="125" y="454"/>
                  <a:pt x="123" y="453"/>
                  <a:pt x="122" y="453"/>
                </a:cubicBezTo>
                <a:cubicBezTo>
                  <a:pt x="118" y="450"/>
                  <a:pt x="117" y="445"/>
                  <a:pt x="119" y="441"/>
                </a:cubicBezTo>
                <a:cubicBezTo>
                  <a:pt x="120" y="439"/>
                  <a:pt x="120" y="439"/>
                  <a:pt x="120" y="439"/>
                </a:cubicBezTo>
                <a:cubicBezTo>
                  <a:pt x="123" y="435"/>
                  <a:pt x="128" y="434"/>
                  <a:pt x="132" y="436"/>
                </a:cubicBezTo>
                <a:cubicBezTo>
                  <a:pt x="136" y="438"/>
                  <a:pt x="137" y="443"/>
                  <a:pt x="135" y="447"/>
                </a:cubicBezTo>
                <a:cubicBezTo>
                  <a:pt x="133" y="450"/>
                  <a:pt x="133" y="450"/>
                  <a:pt x="133" y="450"/>
                </a:cubicBezTo>
                <a:cubicBezTo>
                  <a:pt x="132" y="452"/>
                  <a:pt x="129" y="454"/>
                  <a:pt x="126" y="454"/>
                </a:cubicBezTo>
                <a:close/>
                <a:moveTo>
                  <a:pt x="1639" y="442"/>
                </a:moveTo>
                <a:cubicBezTo>
                  <a:pt x="1637" y="442"/>
                  <a:pt x="1634" y="441"/>
                  <a:pt x="1632" y="438"/>
                </a:cubicBezTo>
                <a:cubicBezTo>
                  <a:pt x="1631" y="436"/>
                  <a:pt x="1631" y="436"/>
                  <a:pt x="1631" y="436"/>
                </a:cubicBezTo>
                <a:cubicBezTo>
                  <a:pt x="1629" y="432"/>
                  <a:pt x="1630" y="427"/>
                  <a:pt x="1634" y="425"/>
                </a:cubicBezTo>
                <a:cubicBezTo>
                  <a:pt x="1638" y="422"/>
                  <a:pt x="1643" y="423"/>
                  <a:pt x="1645" y="427"/>
                </a:cubicBezTo>
                <a:cubicBezTo>
                  <a:pt x="1646" y="430"/>
                  <a:pt x="1646" y="430"/>
                  <a:pt x="1646" y="430"/>
                </a:cubicBezTo>
                <a:cubicBezTo>
                  <a:pt x="1649" y="434"/>
                  <a:pt x="1648" y="439"/>
                  <a:pt x="1644" y="441"/>
                </a:cubicBezTo>
                <a:cubicBezTo>
                  <a:pt x="1642" y="442"/>
                  <a:pt x="1641" y="442"/>
                  <a:pt x="1639" y="442"/>
                </a:cubicBezTo>
                <a:close/>
                <a:moveTo>
                  <a:pt x="151" y="414"/>
                </a:moveTo>
                <a:cubicBezTo>
                  <a:pt x="149" y="414"/>
                  <a:pt x="148" y="413"/>
                  <a:pt x="146" y="413"/>
                </a:cubicBezTo>
                <a:cubicBezTo>
                  <a:pt x="142" y="410"/>
                  <a:pt x="141" y="405"/>
                  <a:pt x="144" y="401"/>
                </a:cubicBezTo>
                <a:cubicBezTo>
                  <a:pt x="145" y="399"/>
                  <a:pt x="145" y="399"/>
                  <a:pt x="145" y="399"/>
                </a:cubicBezTo>
                <a:cubicBezTo>
                  <a:pt x="148" y="395"/>
                  <a:pt x="153" y="394"/>
                  <a:pt x="157" y="396"/>
                </a:cubicBezTo>
                <a:cubicBezTo>
                  <a:pt x="161" y="399"/>
                  <a:pt x="162" y="404"/>
                  <a:pt x="159" y="408"/>
                </a:cubicBezTo>
                <a:cubicBezTo>
                  <a:pt x="158" y="410"/>
                  <a:pt x="158" y="410"/>
                  <a:pt x="158" y="410"/>
                </a:cubicBezTo>
                <a:cubicBezTo>
                  <a:pt x="156" y="413"/>
                  <a:pt x="153" y="414"/>
                  <a:pt x="151" y="414"/>
                </a:cubicBezTo>
                <a:close/>
                <a:moveTo>
                  <a:pt x="1614" y="403"/>
                </a:moveTo>
                <a:cubicBezTo>
                  <a:pt x="1612" y="403"/>
                  <a:pt x="1609" y="402"/>
                  <a:pt x="1608" y="399"/>
                </a:cubicBezTo>
                <a:cubicBezTo>
                  <a:pt x="1606" y="397"/>
                  <a:pt x="1606" y="397"/>
                  <a:pt x="1606" y="397"/>
                </a:cubicBezTo>
                <a:cubicBezTo>
                  <a:pt x="1603" y="393"/>
                  <a:pt x="1604" y="388"/>
                  <a:pt x="1608" y="386"/>
                </a:cubicBezTo>
                <a:cubicBezTo>
                  <a:pt x="1612" y="383"/>
                  <a:pt x="1617" y="384"/>
                  <a:pt x="1620" y="388"/>
                </a:cubicBezTo>
                <a:cubicBezTo>
                  <a:pt x="1621" y="390"/>
                  <a:pt x="1621" y="390"/>
                  <a:pt x="1621" y="390"/>
                </a:cubicBezTo>
                <a:cubicBezTo>
                  <a:pt x="1624" y="394"/>
                  <a:pt x="1623" y="399"/>
                  <a:pt x="1619" y="401"/>
                </a:cubicBezTo>
                <a:cubicBezTo>
                  <a:pt x="1618" y="402"/>
                  <a:pt x="1616" y="403"/>
                  <a:pt x="1614" y="403"/>
                </a:cubicBezTo>
                <a:close/>
                <a:moveTo>
                  <a:pt x="177" y="375"/>
                </a:moveTo>
                <a:cubicBezTo>
                  <a:pt x="176" y="375"/>
                  <a:pt x="174" y="375"/>
                  <a:pt x="172" y="374"/>
                </a:cubicBezTo>
                <a:cubicBezTo>
                  <a:pt x="169" y="371"/>
                  <a:pt x="168" y="366"/>
                  <a:pt x="171" y="362"/>
                </a:cubicBezTo>
                <a:cubicBezTo>
                  <a:pt x="172" y="360"/>
                  <a:pt x="172" y="360"/>
                  <a:pt x="172" y="360"/>
                </a:cubicBezTo>
                <a:cubicBezTo>
                  <a:pt x="175" y="356"/>
                  <a:pt x="180" y="356"/>
                  <a:pt x="184" y="358"/>
                </a:cubicBezTo>
                <a:cubicBezTo>
                  <a:pt x="188" y="361"/>
                  <a:pt x="188" y="366"/>
                  <a:pt x="186" y="370"/>
                </a:cubicBezTo>
                <a:cubicBezTo>
                  <a:pt x="184" y="372"/>
                  <a:pt x="184" y="372"/>
                  <a:pt x="184" y="372"/>
                </a:cubicBezTo>
                <a:cubicBezTo>
                  <a:pt x="182" y="374"/>
                  <a:pt x="180" y="375"/>
                  <a:pt x="177" y="375"/>
                </a:cubicBezTo>
                <a:close/>
                <a:moveTo>
                  <a:pt x="1587" y="365"/>
                </a:moveTo>
                <a:cubicBezTo>
                  <a:pt x="1585" y="365"/>
                  <a:pt x="1582" y="364"/>
                  <a:pt x="1581" y="362"/>
                </a:cubicBezTo>
                <a:cubicBezTo>
                  <a:pt x="1579" y="359"/>
                  <a:pt x="1579" y="359"/>
                  <a:pt x="1579" y="359"/>
                </a:cubicBezTo>
                <a:cubicBezTo>
                  <a:pt x="1576" y="356"/>
                  <a:pt x="1577" y="351"/>
                  <a:pt x="1581" y="348"/>
                </a:cubicBezTo>
                <a:cubicBezTo>
                  <a:pt x="1584" y="345"/>
                  <a:pt x="1589" y="346"/>
                  <a:pt x="1592" y="350"/>
                </a:cubicBezTo>
                <a:cubicBezTo>
                  <a:pt x="1594" y="352"/>
                  <a:pt x="1594" y="352"/>
                  <a:pt x="1594" y="352"/>
                </a:cubicBezTo>
                <a:cubicBezTo>
                  <a:pt x="1596" y="355"/>
                  <a:pt x="1596" y="360"/>
                  <a:pt x="1592" y="363"/>
                </a:cubicBezTo>
                <a:cubicBezTo>
                  <a:pt x="1591" y="364"/>
                  <a:pt x="1589" y="365"/>
                  <a:pt x="1587" y="365"/>
                </a:cubicBezTo>
                <a:close/>
                <a:moveTo>
                  <a:pt x="206" y="339"/>
                </a:moveTo>
                <a:cubicBezTo>
                  <a:pt x="204" y="339"/>
                  <a:pt x="202" y="338"/>
                  <a:pt x="201" y="337"/>
                </a:cubicBezTo>
                <a:cubicBezTo>
                  <a:pt x="197" y="334"/>
                  <a:pt x="197" y="329"/>
                  <a:pt x="200" y="325"/>
                </a:cubicBezTo>
                <a:cubicBezTo>
                  <a:pt x="201" y="323"/>
                  <a:pt x="201" y="323"/>
                  <a:pt x="201" y="323"/>
                </a:cubicBezTo>
                <a:cubicBezTo>
                  <a:pt x="204" y="319"/>
                  <a:pt x="209" y="319"/>
                  <a:pt x="213" y="322"/>
                </a:cubicBezTo>
                <a:cubicBezTo>
                  <a:pt x="216" y="325"/>
                  <a:pt x="217" y="330"/>
                  <a:pt x="214" y="333"/>
                </a:cubicBezTo>
                <a:cubicBezTo>
                  <a:pt x="212" y="336"/>
                  <a:pt x="212" y="336"/>
                  <a:pt x="212" y="336"/>
                </a:cubicBezTo>
                <a:cubicBezTo>
                  <a:pt x="211" y="338"/>
                  <a:pt x="208" y="339"/>
                  <a:pt x="206" y="339"/>
                </a:cubicBezTo>
                <a:close/>
                <a:moveTo>
                  <a:pt x="1558" y="328"/>
                </a:moveTo>
                <a:cubicBezTo>
                  <a:pt x="1556" y="328"/>
                  <a:pt x="1553" y="327"/>
                  <a:pt x="1552" y="326"/>
                </a:cubicBezTo>
                <a:cubicBezTo>
                  <a:pt x="1550" y="323"/>
                  <a:pt x="1550" y="323"/>
                  <a:pt x="1550" y="323"/>
                </a:cubicBezTo>
                <a:cubicBezTo>
                  <a:pt x="1547" y="320"/>
                  <a:pt x="1547" y="315"/>
                  <a:pt x="1551" y="312"/>
                </a:cubicBezTo>
                <a:cubicBezTo>
                  <a:pt x="1554" y="309"/>
                  <a:pt x="1560" y="309"/>
                  <a:pt x="1563" y="313"/>
                </a:cubicBezTo>
                <a:cubicBezTo>
                  <a:pt x="1564" y="315"/>
                  <a:pt x="1564" y="315"/>
                  <a:pt x="1564" y="315"/>
                </a:cubicBezTo>
                <a:cubicBezTo>
                  <a:pt x="1567" y="318"/>
                  <a:pt x="1567" y="324"/>
                  <a:pt x="1563" y="327"/>
                </a:cubicBezTo>
                <a:cubicBezTo>
                  <a:pt x="1562" y="328"/>
                  <a:pt x="1560" y="328"/>
                  <a:pt x="1558" y="328"/>
                </a:cubicBezTo>
                <a:close/>
                <a:moveTo>
                  <a:pt x="236" y="303"/>
                </a:moveTo>
                <a:cubicBezTo>
                  <a:pt x="234" y="303"/>
                  <a:pt x="232" y="303"/>
                  <a:pt x="231" y="301"/>
                </a:cubicBezTo>
                <a:cubicBezTo>
                  <a:pt x="228" y="298"/>
                  <a:pt x="227" y="293"/>
                  <a:pt x="230" y="289"/>
                </a:cubicBezTo>
                <a:cubicBezTo>
                  <a:pt x="232" y="287"/>
                  <a:pt x="232" y="287"/>
                  <a:pt x="232" y="287"/>
                </a:cubicBezTo>
                <a:cubicBezTo>
                  <a:pt x="235" y="284"/>
                  <a:pt x="240" y="284"/>
                  <a:pt x="244" y="287"/>
                </a:cubicBezTo>
                <a:cubicBezTo>
                  <a:pt x="247" y="290"/>
                  <a:pt x="247" y="295"/>
                  <a:pt x="244" y="299"/>
                </a:cubicBezTo>
                <a:cubicBezTo>
                  <a:pt x="243" y="301"/>
                  <a:pt x="243" y="301"/>
                  <a:pt x="243" y="301"/>
                </a:cubicBezTo>
                <a:cubicBezTo>
                  <a:pt x="241" y="302"/>
                  <a:pt x="239" y="303"/>
                  <a:pt x="236" y="303"/>
                </a:cubicBezTo>
                <a:close/>
                <a:moveTo>
                  <a:pt x="1527" y="294"/>
                </a:moveTo>
                <a:cubicBezTo>
                  <a:pt x="1525" y="294"/>
                  <a:pt x="1523" y="293"/>
                  <a:pt x="1521" y="291"/>
                </a:cubicBezTo>
                <a:cubicBezTo>
                  <a:pt x="1519" y="289"/>
                  <a:pt x="1519" y="289"/>
                  <a:pt x="1519" y="289"/>
                </a:cubicBezTo>
                <a:cubicBezTo>
                  <a:pt x="1516" y="286"/>
                  <a:pt x="1516" y="280"/>
                  <a:pt x="1520" y="277"/>
                </a:cubicBezTo>
                <a:cubicBezTo>
                  <a:pt x="1523" y="274"/>
                  <a:pt x="1528" y="274"/>
                  <a:pt x="1531" y="278"/>
                </a:cubicBezTo>
                <a:cubicBezTo>
                  <a:pt x="1533" y="280"/>
                  <a:pt x="1533" y="280"/>
                  <a:pt x="1533" y="280"/>
                </a:cubicBezTo>
                <a:cubicBezTo>
                  <a:pt x="1536" y="283"/>
                  <a:pt x="1536" y="288"/>
                  <a:pt x="1533" y="291"/>
                </a:cubicBezTo>
                <a:cubicBezTo>
                  <a:pt x="1531" y="293"/>
                  <a:pt x="1529" y="294"/>
                  <a:pt x="1527" y="294"/>
                </a:cubicBezTo>
                <a:close/>
                <a:moveTo>
                  <a:pt x="269" y="270"/>
                </a:moveTo>
                <a:cubicBezTo>
                  <a:pt x="267" y="270"/>
                  <a:pt x="265" y="269"/>
                  <a:pt x="263" y="267"/>
                </a:cubicBezTo>
                <a:cubicBezTo>
                  <a:pt x="260" y="264"/>
                  <a:pt x="260" y="259"/>
                  <a:pt x="263" y="255"/>
                </a:cubicBezTo>
                <a:cubicBezTo>
                  <a:pt x="265" y="253"/>
                  <a:pt x="265" y="253"/>
                  <a:pt x="265" y="253"/>
                </a:cubicBezTo>
                <a:cubicBezTo>
                  <a:pt x="268" y="250"/>
                  <a:pt x="273" y="250"/>
                  <a:pt x="277" y="254"/>
                </a:cubicBezTo>
                <a:cubicBezTo>
                  <a:pt x="280" y="257"/>
                  <a:pt x="280" y="262"/>
                  <a:pt x="276" y="265"/>
                </a:cubicBezTo>
                <a:cubicBezTo>
                  <a:pt x="275" y="267"/>
                  <a:pt x="275" y="267"/>
                  <a:pt x="275" y="267"/>
                </a:cubicBezTo>
                <a:cubicBezTo>
                  <a:pt x="273" y="269"/>
                  <a:pt x="271" y="270"/>
                  <a:pt x="269" y="270"/>
                </a:cubicBezTo>
                <a:close/>
                <a:moveTo>
                  <a:pt x="1494" y="260"/>
                </a:moveTo>
                <a:cubicBezTo>
                  <a:pt x="1492" y="260"/>
                  <a:pt x="1490" y="260"/>
                  <a:pt x="1489" y="258"/>
                </a:cubicBezTo>
                <a:cubicBezTo>
                  <a:pt x="1487" y="256"/>
                  <a:pt x="1487" y="256"/>
                  <a:pt x="1487" y="256"/>
                </a:cubicBezTo>
                <a:cubicBezTo>
                  <a:pt x="1483" y="253"/>
                  <a:pt x="1483" y="248"/>
                  <a:pt x="1486" y="245"/>
                </a:cubicBezTo>
                <a:cubicBezTo>
                  <a:pt x="1489" y="241"/>
                  <a:pt x="1495" y="241"/>
                  <a:pt x="1498" y="244"/>
                </a:cubicBezTo>
                <a:cubicBezTo>
                  <a:pt x="1500" y="246"/>
                  <a:pt x="1500" y="246"/>
                  <a:pt x="1500" y="246"/>
                </a:cubicBezTo>
                <a:cubicBezTo>
                  <a:pt x="1503" y="249"/>
                  <a:pt x="1503" y="255"/>
                  <a:pt x="1500" y="258"/>
                </a:cubicBezTo>
                <a:cubicBezTo>
                  <a:pt x="1499" y="260"/>
                  <a:pt x="1496" y="260"/>
                  <a:pt x="1494" y="260"/>
                </a:cubicBezTo>
                <a:close/>
                <a:moveTo>
                  <a:pt x="303" y="238"/>
                </a:moveTo>
                <a:cubicBezTo>
                  <a:pt x="301" y="238"/>
                  <a:pt x="298" y="237"/>
                  <a:pt x="297" y="235"/>
                </a:cubicBezTo>
                <a:cubicBezTo>
                  <a:pt x="294" y="231"/>
                  <a:pt x="294" y="226"/>
                  <a:pt x="297" y="223"/>
                </a:cubicBezTo>
                <a:cubicBezTo>
                  <a:pt x="299" y="221"/>
                  <a:pt x="299" y="221"/>
                  <a:pt x="299" y="221"/>
                </a:cubicBezTo>
                <a:cubicBezTo>
                  <a:pt x="303" y="218"/>
                  <a:pt x="308" y="219"/>
                  <a:pt x="311" y="222"/>
                </a:cubicBezTo>
                <a:cubicBezTo>
                  <a:pt x="314" y="226"/>
                  <a:pt x="314" y="231"/>
                  <a:pt x="310" y="234"/>
                </a:cubicBezTo>
                <a:cubicBezTo>
                  <a:pt x="308" y="236"/>
                  <a:pt x="308" y="236"/>
                  <a:pt x="308" y="236"/>
                </a:cubicBezTo>
                <a:cubicBezTo>
                  <a:pt x="307" y="237"/>
                  <a:pt x="305" y="238"/>
                  <a:pt x="303" y="238"/>
                </a:cubicBezTo>
                <a:close/>
                <a:moveTo>
                  <a:pt x="1460" y="229"/>
                </a:moveTo>
                <a:cubicBezTo>
                  <a:pt x="1458" y="229"/>
                  <a:pt x="1456" y="228"/>
                  <a:pt x="1454" y="227"/>
                </a:cubicBezTo>
                <a:cubicBezTo>
                  <a:pt x="1452" y="225"/>
                  <a:pt x="1452" y="225"/>
                  <a:pt x="1452" y="225"/>
                </a:cubicBezTo>
                <a:cubicBezTo>
                  <a:pt x="1449" y="222"/>
                  <a:pt x="1448" y="217"/>
                  <a:pt x="1451" y="214"/>
                </a:cubicBezTo>
                <a:cubicBezTo>
                  <a:pt x="1454" y="210"/>
                  <a:pt x="1460" y="210"/>
                  <a:pt x="1463" y="213"/>
                </a:cubicBezTo>
                <a:cubicBezTo>
                  <a:pt x="1465" y="214"/>
                  <a:pt x="1465" y="214"/>
                  <a:pt x="1465" y="214"/>
                </a:cubicBezTo>
                <a:cubicBezTo>
                  <a:pt x="1469" y="217"/>
                  <a:pt x="1469" y="223"/>
                  <a:pt x="1466" y="226"/>
                </a:cubicBezTo>
                <a:cubicBezTo>
                  <a:pt x="1464" y="228"/>
                  <a:pt x="1462" y="229"/>
                  <a:pt x="1460" y="229"/>
                </a:cubicBezTo>
                <a:close/>
                <a:moveTo>
                  <a:pt x="338" y="208"/>
                </a:moveTo>
                <a:cubicBezTo>
                  <a:pt x="336" y="208"/>
                  <a:pt x="334" y="206"/>
                  <a:pt x="332" y="204"/>
                </a:cubicBezTo>
                <a:cubicBezTo>
                  <a:pt x="329" y="201"/>
                  <a:pt x="330" y="196"/>
                  <a:pt x="333" y="193"/>
                </a:cubicBezTo>
                <a:cubicBezTo>
                  <a:pt x="336" y="191"/>
                  <a:pt x="336" y="191"/>
                  <a:pt x="336" y="191"/>
                </a:cubicBezTo>
                <a:cubicBezTo>
                  <a:pt x="339" y="188"/>
                  <a:pt x="344" y="189"/>
                  <a:pt x="347" y="192"/>
                </a:cubicBezTo>
                <a:cubicBezTo>
                  <a:pt x="350" y="196"/>
                  <a:pt x="349" y="201"/>
                  <a:pt x="346" y="204"/>
                </a:cubicBezTo>
                <a:cubicBezTo>
                  <a:pt x="344" y="206"/>
                  <a:pt x="344" y="206"/>
                  <a:pt x="344" y="206"/>
                </a:cubicBezTo>
                <a:cubicBezTo>
                  <a:pt x="342" y="207"/>
                  <a:pt x="340" y="208"/>
                  <a:pt x="338" y="208"/>
                </a:cubicBezTo>
                <a:close/>
                <a:moveTo>
                  <a:pt x="1424" y="199"/>
                </a:moveTo>
                <a:cubicBezTo>
                  <a:pt x="1422" y="199"/>
                  <a:pt x="1420" y="199"/>
                  <a:pt x="1419" y="198"/>
                </a:cubicBezTo>
                <a:cubicBezTo>
                  <a:pt x="1416" y="196"/>
                  <a:pt x="1416" y="196"/>
                  <a:pt x="1416" y="196"/>
                </a:cubicBezTo>
                <a:cubicBezTo>
                  <a:pt x="1413" y="193"/>
                  <a:pt x="1412" y="188"/>
                  <a:pt x="1415" y="184"/>
                </a:cubicBezTo>
                <a:cubicBezTo>
                  <a:pt x="1418" y="181"/>
                  <a:pt x="1423" y="180"/>
                  <a:pt x="1426" y="183"/>
                </a:cubicBezTo>
                <a:cubicBezTo>
                  <a:pt x="1429" y="185"/>
                  <a:pt x="1429" y="185"/>
                  <a:pt x="1429" y="185"/>
                </a:cubicBezTo>
                <a:cubicBezTo>
                  <a:pt x="1432" y="187"/>
                  <a:pt x="1433" y="193"/>
                  <a:pt x="1430" y="196"/>
                </a:cubicBezTo>
                <a:cubicBezTo>
                  <a:pt x="1428" y="198"/>
                  <a:pt x="1426" y="199"/>
                  <a:pt x="1424" y="199"/>
                </a:cubicBezTo>
                <a:close/>
                <a:moveTo>
                  <a:pt x="376" y="179"/>
                </a:moveTo>
                <a:cubicBezTo>
                  <a:pt x="373" y="179"/>
                  <a:pt x="371" y="178"/>
                  <a:pt x="369" y="176"/>
                </a:cubicBezTo>
                <a:cubicBezTo>
                  <a:pt x="366" y="172"/>
                  <a:pt x="367" y="167"/>
                  <a:pt x="371" y="164"/>
                </a:cubicBezTo>
                <a:cubicBezTo>
                  <a:pt x="373" y="163"/>
                  <a:pt x="373" y="163"/>
                  <a:pt x="373" y="163"/>
                </a:cubicBezTo>
                <a:cubicBezTo>
                  <a:pt x="377" y="160"/>
                  <a:pt x="382" y="161"/>
                  <a:pt x="385" y="165"/>
                </a:cubicBezTo>
                <a:cubicBezTo>
                  <a:pt x="387" y="169"/>
                  <a:pt x="386" y="174"/>
                  <a:pt x="383" y="176"/>
                </a:cubicBezTo>
                <a:cubicBezTo>
                  <a:pt x="380" y="178"/>
                  <a:pt x="380" y="178"/>
                  <a:pt x="380" y="178"/>
                </a:cubicBezTo>
                <a:cubicBezTo>
                  <a:pt x="379" y="179"/>
                  <a:pt x="377" y="179"/>
                  <a:pt x="376" y="179"/>
                </a:cubicBezTo>
                <a:close/>
                <a:moveTo>
                  <a:pt x="1386" y="172"/>
                </a:moveTo>
                <a:cubicBezTo>
                  <a:pt x="1384" y="172"/>
                  <a:pt x="1383" y="171"/>
                  <a:pt x="1381" y="170"/>
                </a:cubicBezTo>
                <a:cubicBezTo>
                  <a:pt x="1379" y="169"/>
                  <a:pt x="1379" y="169"/>
                  <a:pt x="1379" y="169"/>
                </a:cubicBezTo>
                <a:cubicBezTo>
                  <a:pt x="1375" y="166"/>
                  <a:pt x="1374" y="161"/>
                  <a:pt x="1377" y="157"/>
                </a:cubicBezTo>
                <a:cubicBezTo>
                  <a:pt x="1379" y="154"/>
                  <a:pt x="1385" y="153"/>
                  <a:pt x="1388" y="155"/>
                </a:cubicBezTo>
                <a:cubicBezTo>
                  <a:pt x="1391" y="157"/>
                  <a:pt x="1391" y="157"/>
                  <a:pt x="1391" y="157"/>
                </a:cubicBezTo>
                <a:cubicBezTo>
                  <a:pt x="1394" y="159"/>
                  <a:pt x="1395" y="164"/>
                  <a:pt x="1393" y="168"/>
                </a:cubicBezTo>
                <a:cubicBezTo>
                  <a:pt x="1391" y="171"/>
                  <a:pt x="1388" y="172"/>
                  <a:pt x="1386" y="172"/>
                </a:cubicBezTo>
                <a:close/>
                <a:moveTo>
                  <a:pt x="414" y="153"/>
                </a:moveTo>
                <a:cubicBezTo>
                  <a:pt x="412" y="153"/>
                  <a:pt x="409" y="152"/>
                  <a:pt x="407" y="149"/>
                </a:cubicBezTo>
                <a:cubicBezTo>
                  <a:pt x="405" y="146"/>
                  <a:pt x="406" y="141"/>
                  <a:pt x="410" y="138"/>
                </a:cubicBezTo>
                <a:cubicBezTo>
                  <a:pt x="412" y="137"/>
                  <a:pt x="412" y="137"/>
                  <a:pt x="412" y="137"/>
                </a:cubicBezTo>
                <a:cubicBezTo>
                  <a:pt x="416" y="134"/>
                  <a:pt x="421" y="135"/>
                  <a:pt x="424" y="139"/>
                </a:cubicBezTo>
                <a:cubicBezTo>
                  <a:pt x="426" y="143"/>
                  <a:pt x="425" y="148"/>
                  <a:pt x="421" y="151"/>
                </a:cubicBezTo>
                <a:cubicBezTo>
                  <a:pt x="419" y="152"/>
                  <a:pt x="419" y="152"/>
                  <a:pt x="419" y="152"/>
                </a:cubicBezTo>
                <a:cubicBezTo>
                  <a:pt x="417" y="153"/>
                  <a:pt x="416" y="153"/>
                  <a:pt x="414" y="153"/>
                </a:cubicBezTo>
                <a:close/>
                <a:moveTo>
                  <a:pt x="1347" y="146"/>
                </a:moveTo>
                <a:cubicBezTo>
                  <a:pt x="1345" y="146"/>
                  <a:pt x="1344" y="146"/>
                  <a:pt x="1342" y="145"/>
                </a:cubicBezTo>
                <a:cubicBezTo>
                  <a:pt x="1340" y="144"/>
                  <a:pt x="1340" y="144"/>
                  <a:pt x="1340" y="144"/>
                </a:cubicBezTo>
                <a:cubicBezTo>
                  <a:pt x="1336" y="141"/>
                  <a:pt x="1335" y="136"/>
                  <a:pt x="1337" y="132"/>
                </a:cubicBezTo>
                <a:cubicBezTo>
                  <a:pt x="1340" y="128"/>
                  <a:pt x="1345" y="127"/>
                  <a:pt x="1349" y="130"/>
                </a:cubicBezTo>
                <a:cubicBezTo>
                  <a:pt x="1351" y="131"/>
                  <a:pt x="1351" y="131"/>
                  <a:pt x="1351" y="131"/>
                </a:cubicBezTo>
                <a:cubicBezTo>
                  <a:pt x="1355" y="133"/>
                  <a:pt x="1356" y="138"/>
                  <a:pt x="1354" y="142"/>
                </a:cubicBezTo>
                <a:cubicBezTo>
                  <a:pt x="1352" y="145"/>
                  <a:pt x="1350" y="146"/>
                  <a:pt x="1347" y="146"/>
                </a:cubicBezTo>
                <a:close/>
                <a:moveTo>
                  <a:pt x="454" y="129"/>
                </a:moveTo>
                <a:cubicBezTo>
                  <a:pt x="451" y="129"/>
                  <a:pt x="449" y="128"/>
                  <a:pt x="447" y="125"/>
                </a:cubicBezTo>
                <a:cubicBezTo>
                  <a:pt x="445" y="121"/>
                  <a:pt x="446" y="116"/>
                  <a:pt x="450" y="114"/>
                </a:cubicBezTo>
                <a:cubicBezTo>
                  <a:pt x="453" y="113"/>
                  <a:pt x="453" y="113"/>
                  <a:pt x="453" y="113"/>
                </a:cubicBezTo>
                <a:cubicBezTo>
                  <a:pt x="457" y="110"/>
                  <a:pt x="462" y="112"/>
                  <a:pt x="464" y="116"/>
                </a:cubicBezTo>
                <a:cubicBezTo>
                  <a:pt x="466" y="120"/>
                  <a:pt x="465" y="125"/>
                  <a:pt x="461" y="127"/>
                </a:cubicBezTo>
                <a:cubicBezTo>
                  <a:pt x="458" y="128"/>
                  <a:pt x="458" y="128"/>
                  <a:pt x="458" y="128"/>
                </a:cubicBezTo>
                <a:cubicBezTo>
                  <a:pt x="457" y="129"/>
                  <a:pt x="456" y="129"/>
                  <a:pt x="454" y="129"/>
                </a:cubicBezTo>
                <a:close/>
                <a:moveTo>
                  <a:pt x="1306" y="123"/>
                </a:moveTo>
                <a:cubicBezTo>
                  <a:pt x="1305" y="123"/>
                  <a:pt x="1304" y="122"/>
                  <a:pt x="1302" y="122"/>
                </a:cubicBezTo>
                <a:cubicBezTo>
                  <a:pt x="1300" y="120"/>
                  <a:pt x="1300" y="120"/>
                  <a:pt x="1300" y="120"/>
                </a:cubicBezTo>
                <a:cubicBezTo>
                  <a:pt x="1296" y="118"/>
                  <a:pt x="1295" y="113"/>
                  <a:pt x="1297" y="109"/>
                </a:cubicBezTo>
                <a:cubicBezTo>
                  <a:pt x="1299" y="105"/>
                  <a:pt x="1304" y="104"/>
                  <a:pt x="1308" y="106"/>
                </a:cubicBezTo>
                <a:cubicBezTo>
                  <a:pt x="1310" y="107"/>
                  <a:pt x="1310" y="107"/>
                  <a:pt x="1310" y="107"/>
                </a:cubicBezTo>
                <a:cubicBezTo>
                  <a:pt x="1314" y="109"/>
                  <a:pt x="1316" y="114"/>
                  <a:pt x="1314" y="118"/>
                </a:cubicBezTo>
                <a:cubicBezTo>
                  <a:pt x="1312" y="121"/>
                  <a:pt x="1309" y="123"/>
                  <a:pt x="1306" y="123"/>
                </a:cubicBezTo>
                <a:close/>
                <a:moveTo>
                  <a:pt x="495" y="107"/>
                </a:moveTo>
                <a:cubicBezTo>
                  <a:pt x="492" y="107"/>
                  <a:pt x="489" y="106"/>
                  <a:pt x="488" y="103"/>
                </a:cubicBezTo>
                <a:cubicBezTo>
                  <a:pt x="486" y="99"/>
                  <a:pt x="488" y="94"/>
                  <a:pt x="492" y="92"/>
                </a:cubicBezTo>
                <a:cubicBezTo>
                  <a:pt x="494" y="91"/>
                  <a:pt x="494" y="91"/>
                  <a:pt x="494" y="91"/>
                </a:cubicBezTo>
                <a:cubicBezTo>
                  <a:pt x="498" y="89"/>
                  <a:pt x="503" y="90"/>
                  <a:pt x="505" y="94"/>
                </a:cubicBezTo>
                <a:cubicBezTo>
                  <a:pt x="507" y="98"/>
                  <a:pt x="506" y="103"/>
                  <a:pt x="502" y="105"/>
                </a:cubicBezTo>
                <a:cubicBezTo>
                  <a:pt x="499" y="107"/>
                  <a:pt x="499" y="107"/>
                  <a:pt x="499" y="107"/>
                </a:cubicBezTo>
                <a:cubicBezTo>
                  <a:pt x="498" y="107"/>
                  <a:pt x="497" y="107"/>
                  <a:pt x="495" y="107"/>
                </a:cubicBezTo>
                <a:close/>
                <a:moveTo>
                  <a:pt x="1265" y="101"/>
                </a:moveTo>
                <a:cubicBezTo>
                  <a:pt x="1264" y="101"/>
                  <a:pt x="1262" y="101"/>
                  <a:pt x="1261" y="101"/>
                </a:cubicBezTo>
                <a:cubicBezTo>
                  <a:pt x="1259" y="99"/>
                  <a:pt x="1259" y="99"/>
                  <a:pt x="1259" y="99"/>
                </a:cubicBezTo>
                <a:cubicBezTo>
                  <a:pt x="1255" y="98"/>
                  <a:pt x="1253" y="93"/>
                  <a:pt x="1255" y="89"/>
                </a:cubicBezTo>
                <a:cubicBezTo>
                  <a:pt x="1257" y="84"/>
                  <a:pt x="1262" y="83"/>
                  <a:pt x="1266" y="85"/>
                </a:cubicBezTo>
                <a:cubicBezTo>
                  <a:pt x="1268" y="86"/>
                  <a:pt x="1268" y="86"/>
                  <a:pt x="1268" y="86"/>
                </a:cubicBezTo>
                <a:cubicBezTo>
                  <a:pt x="1272" y="88"/>
                  <a:pt x="1274" y="93"/>
                  <a:pt x="1272" y="97"/>
                </a:cubicBezTo>
                <a:cubicBezTo>
                  <a:pt x="1271" y="100"/>
                  <a:pt x="1268" y="101"/>
                  <a:pt x="1265" y="101"/>
                </a:cubicBezTo>
                <a:close/>
                <a:moveTo>
                  <a:pt x="538" y="88"/>
                </a:moveTo>
                <a:cubicBezTo>
                  <a:pt x="534" y="88"/>
                  <a:pt x="531" y="86"/>
                  <a:pt x="530" y="83"/>
                </a:cubicBezTo>
                <a:cubicBezTo>
                  <a:pt x="528" y="79"/>
                  <a:pt x="530" y="74"/>
                  <a:pt x="534" y="72"/>
                </a:cubicBezTo>
                <a:cubicBezTo>
                  <a:pt x="537" y="71"/>
                  <a:pt x="537" y="71"/>
                  <a:pt x="537" y="71"/>
                </a:cubicBezTo>
                <a:cubicBezTo>
                  <a:pt x="541" y="69"/>
                  <a:pt x="546" y="71"/>
                  <a:pt x="548" y="75"/>
                </a:cubicBezTo>
                <a:cubicBezTo>
                  <a:pt x="550" y="79"/>
                  <a:pt x="548" y="84"/>
                  <a:pt x="543" y="86"/>
                </a:cubicBezTo>
                <a:cubicBezTo>
                  <a:pt x="541" y="87"/>
                  <a:pt x="541" y="87"/>
                  <a:pt x="541" y="87"/>
                </a:cubicBezTo>
                <a:cubicBezTo>
                  <a:pt x="540" y="88"/>
                  <a:pt x="539" y="88"/>
                  <a:pt x="538" y="88"/>
                </a:cubicBezTo>
                <a:close/>
                <a:moveTo>
                  <a:pt x="1222" y="82"/>
                </a:moveTo>
                <a:cubicBezTo>
                  <a:pt x="1221" y="82"/>
                  <a:pt x="1220" y="82"/>
                  <a:pt x="1219" y="82"/>
                </a:cubicBezTo>
                <a:cubicBezTo>
                  <a:pt x="1216" y="81"/>
                  <a:pt x="1216" y="81"/>
                  <a:pt x="1216" y="81"/>
                </a:cubicBezTo>
                <a:cubicBezTo>
                  <a:pt x="1212" y="79"/>
                  <a:pt x="1210" y="74"/>
                  <a:pt x="1212" y="70"/>
                </a:cubicBezTo>
                <a:cubicBezTo>
                  <a:pt x="1214" y="66"/>
                  <a:pt x="1218" y="64"/>
                  <a:pt x="1223" y="66"/>
                </a:cubicBezTo>
                <a:cubicBezTo>
                  <a:pt x="1225" y="67"/>
                  <a:pt x="1225" y="67"/>
                  <a:pt x="1225" y="67"/>
                </a:cubicBezTo>
                <a:cubicBezTo>
                  <a:pt x="1229" y="68"/>
                  <a:pt x="1231" y="73"/>
                  <a:pt x="1230" y="77"/>
                </a:cubicBezTo>
                <a:cubicBezTo>
                  <a:pt x="1228" y="81"/>
                  <a:pt x="1225" y="82"/>
                  <a:pt x="1222" y="82"/>
                </a:cubicBezTo>
                <a:close/>
                <a:moveTo>
                  <a:pt x="581" y="70"/>
                </a:moveTo>
                <a:cubicBezTo>
                  <a:pt x="578" y="70"/>
                  <a:pt x="574" y="68"/>
                  <a:pt x="573" y="65"/>
                </a:cubicBezTo>
                <a:cubicBezTo>
                  <a:pt x="572" y="61"/>
                  <a:pt x="574" y="56"/>
                  <a:pt x="578" y="54"/>
                </a:cubicBezTo>
                <a:cubicBezTo>
                  <a:pt x="581" y="54"/>
                  <a:pt x="581" y="54"/>
                  <a:pt x="581" y="54"/>
                </a:cubicBezTo>
                <a:cubicBezTo>
                  <a:pt x="585" y="52"/>
                  <a:pt x="590" y="54"/>
                  <a:pt x="591" y="58"/>
                </a:cubicBezTo>
                <a:cubicBezTo>
                  <a:pt x="593" y="63"/>
                  <a:pt x="591" y="67"/>
                  <a:pt x="586" y="69"/>
                </a:cubicBezTo>
                <a:cubicBezTo>
                  <a:pt x="584" y="70"/>
                  <a:pt x="584" y="70"/>
                  <a:pt x="584" y="70"/>
                </a:cubicBezTo>
                <a:cubicBezTo>
                  <a:pt x="583" y="70"/>
                  <a:pt x="582" y="70"/>
                  <a:pt x="581" y="70"/>
                </a:cubicBezTo>
                <a:close/>
                <a:moveTo>
                  <a:pt x="1178" y="66"/>
                </a:moveTo>
                <a:cubicBezTo>
                  <a:pt x="1177" y="66"/>
                  <a:pt x="1177" y="66"/>
                  <a:pt x="1176" y="65"/>
                </a:cubicBezTo>
                <a:cubicBezTo>
                  <a:pt x="1173" y="64"/>
                  <a:pt x="1173" y="64"/>
                  <a:pt x="1173" y="64"/>
                </a:cubicBezTo>
                <a:cubicBezTo>
                  <a:pt x="1169" y="63"/>
                  <a:pt x="1166" y="58"/>
                  <a:pt x="1168" y="54"/>
                </a:cubicBezTo>
                <a:cubicBezTo>
                  <a:pt x="1169" y="50"/>
                  <a:pt x="1174" y="47"/>
                  <a:pt x="1178" y="49"/>
                </a:cubicBezTo>
                <a:cubicBezTo>
                  <a:pt x="1181" y="50"/>
                  <a:pt x="1181" y="50"/>
                  <a:pt x="1181" y="50"/>
                </a:cubicBezTo>
                <a:cubicBezTo>
                  <a:pt x="1185" y="51"/>
                  <a:pt x="1188" y="56"/>
                  <a:pt x="1186" y="60"/>
                </a:cubicBezTo>
                <a:cubicBezTo>
                  <a:pt x="1185" y="64"/>
                  <a:pt x="1182" y="66"/>
                  <a:pt x="1178" y="66"/>
                </a:cubicBezTo>
                <a:close/>
                <a:moveTo>
                  <a:pt x="625" y="55"/>
                </a:moveTo>
                <a:cubicBezTo>
                  <a:pt x="622" y="55"/>
                  <a:pt x="618" y="53"/>
                  <a:pt x="617" y="50"/>
                </a:cubicBezTo>
                <a:cubicBezTo>
                  <a:pt x="616" y="45"/>
                  <a:pt x="618" y="41"/>
                  <a:pt x="623" y="39"/>
                </a:cubicBezTo>
                <a:cubicBezTo>
                  <a:pt x="625" y="38"/>
                  <a:pt x="625" y="38"/>
                  <a:pt x="625" y="38"/>
                </a:cubicBezTo>
                <a:cubicBezTo>
                  <a:pt x="630" y="37"/>
                  <a:pt x="634" y="40"/>
                  <a:pt x="636" y="44"/>
                </a:cubicBezTo>
                <a:cubicBezTo>
                  <a:pt x="637" y="48"/>
                  <a:pt x="634" y="53"/>
                  <a:pt x="630" y="54"/>
                </a:cubicBezTo>
                <a:cubicBezTo>
                  <a:pt x="628" y="55"/>
                  <a:pt x="628" y="55"/>
                  <a:pt x="628" y="55"/>
                </a:cubicBezTo>
                <a:cubicBezTo>
                  <a:pt x="627" y="55"/>
                  <a:pt x="626" y="55"/>
                  <a:pt x="625" y="55"/>
                </a:cubicBezTo>
                <a:close/>
                <a:moveTo>
                  <a:pt x="1134" y="51"/>
                </a:moveTo>
                <a:cubicBezTo>
                  <a:pt x="1133" y="51"/>
                  <a:pt x="1132" y="51"/>
                  <a:pt x="1132" y="51"/>
                </a:cubicBezTo>
                <a:cubicBezTo>
                  <a:pt x="1129" y="50"/>
                  <a:pt x="1129" y="50"/>
                  <a:pt x="1129" y="50"/>
                </a:cubicBezTo>
                <a:cubicBezTo>
                  <a:pt x="1125" y="49"/>
                  <a:pt x="1122" y="44"/>
                  <a:pt x="1123" y="40"/>
                </a:cubicBezTo>
                <a:cubicBezTo>
                  <a:pt x="1125" y="36"/>
                  <a:pt x="1129" y="33"/>
                  <a:pt x="1134" y="34"/>
                </a:cubicBezTo>
                <a:cubicBezTo>
                  <a:pt x="1136" y="35"/>
                  <a:pt x="1136" y="35"/>
                  <a:pt x="1136" y="35"/>
                </a:cubicBezTo>
                <a:cubicBezTo>
                  <a:pt x="1141" y="36"/>
                  <a:pt x="1143" y="41"/>
                  <a:pt x="1142" y="45"/>
                </a:cubicBezTo>
                <a:cubicBezTo>
                  <a:pt x="1141" y="49"/>
                  <a:pt x="1138" y="51"/>
                  <a:pt x="1134" y="51"/>
                </a:cubicBezTo>
                <a:close/>
                <a:moveTo>
                  <a:pt x="670" y="43"/>
                </a:moveTo>
                <a:cubicBezTo>
                  <a:pt x="666" y="43"/>
                  <a:pt x="663" y="40"/>
                  <a:pt x="662" y="37"/>
                </a:cubicBezTo>
                <a:cubicBezTo>
                  <a:pt x="661" y="32"/>
                  <a:pt x="664" y="28"/>
                  <a:pt x="668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5" y="25"/>
                  <a:pt x="680" y="27"/>
                  <a:pt x="681" y="32"/>
                </a:cubicBezTo>
                <a:cubicBezTo>
                  <a:pt x="682" y="36"/>
                  <a:pt x="679" y="41"/>
                  <a:pt x="675" y="42"/>
                </a:cubicBezTo>
                <a:cubicBezTo>
                  <a:pt x="672" y="42"/>
                  <a:pt x="672" y="42"/>
                  <a:pt x="672" y="42"/>
                </a:cubicBezTo>
                <a:cubicBezTo>
                  <a:pt x="671" y="43"/>
                  <a:pt x="671" y="43"/>
                  <a:pt x="670" y="43"/>
                </a:cubicBezTo>
                <a:close/>
                <a:moveTo>
                  <a:pt x="1089" y="39"/>
                </a:moveTo>
                <a:cubicBezTo>
                  <a:pt x="1088" y="39"/>
                  <a:pt x="1088" y="39"/>
                  <a:pt x="1087" y="39"/>
                </a:cubicBezTo>
                <a:cubicBezTo>
                  <a:pt x="1084" y="39"/>
                  <a:pt x="1084" y="39"/>
                  <a:pt x="1084" y="39"/>
                </a:cubicBezTo>
                <a:cubicBezTo>
                  <a:pt x="1080" y="38"/>
                  <a:pt x="1077" y="33"/>
                  <a:pt x="1078" y="29"/>
                </a:cubicBezTo>
                <a:cubicBezTo>
                  <a:pt x="1079" y="24"/>
                  <a:pt x="1084" y="21"/>
                  <a:pt x="1088" y="23"/>
                </a:cubicBezTo>
                <a:cubicBezTo>
                  <a:pt x="1091" y="23"/>
                  <a:pt x="1091" y="23"/>
                  <a:pt x="1091" y="23"/>
                </a:cubicBezTo>
                <a:cubicBezTo>
                  <a:pt x="1095" y="24"/>
                  <a:pt x="1098" y="29"/>
                  <a:pt x="1097" y="33"/>
                </a:cubicBezTo>
                <a:cubicBezTo>
                  <a:pt x="1096" y="37"/>
                  <a:pt x="1093" y="39"/>
                  <a:pt x="1089" y="39"/>
                </a:cubicBezTo>
                <a:close/>
                <a:moveTo>
                  <a:pt x="716" y="32"/>
                </a:moveTo>
                <a:cubicBezTo>
                  <a:pt x="712" y="32"/>
                  <a:pt x="708" y="30"/>
                  <a:pt x="707" y="26"/>
                </a:cubicBezTo>
                <a:cubicBezTo>
                  <a:pt x="707" y="21"/>
                  <a:pt x="709" y="17"/>
                  <a:pt x="714" y="16"/>
                </a:cubicBezTo>
                <a:cubicBezTo>
                  <a:pt x="717" y="16"/>
                  <a:pt x="717" y="16"/>
                  <a:pt x="717" y="16"/>
                </a:cubicBezTo>
                <a:cubicBezTo>
                  <a:pt x="721" y="15"/>
                  <a:pt x="725" y="18"/>
                  <a:pt x="726" y="22"/>
                </a:cubicBezTo>
                <a:cubicBezTo>
                  <a:pt x="727" y="27"/>
                  <a:pt x="724" y="31"/>
                  <a:pt x="720" y="32"/>
                </a:cubicBezTo>
                <a:cubicBezTo>
                  <a:pt x="717" y="32"/>
                  <a:pt x="717" y="32"/>
                  <a:pt x="717" y="32"/>
                </a:cubicBezTo>
                <a:cubicBezTo>
                  <a:pt x="717" y="32"/>
                  <a:pt x="716" y="32"/>
                  <a:pt x="716" y="32"/>
                </a:cubicBezTo>
                <a:close/>
                <a:moveTo>
                  <a:pt x="1043" y="30"/>
                </a:moveTo>
                <a:cubicBezTo>
                  <a:pt x="1043" y="30"/>
                  <a:pt x="1042" y="30"/>
                  <a:pt x="1042" y="30"/>
                </a:cubicBezTo>
                <a:cubicBezTo>
                  <a:pt x="1039" y="29"/>
                  <a:pt x="1039" y="29"/>
                  <a:pt x="1039" y="29"/>
                </a:cubicBezTo>
                <a:cubicBezTo>
                  <a:pt x="1034" y="28"/>
                  <a:pt x="1031" y="24"/>
                  <a:pt x="1032" y="20"/>
                </a:cubicBezTo>
                <a:cubicBezTo>
                  <a:pt x="1033" y="15"/>
                  <a:pt x="1037" y="12"/>
                  <a:pt x="1042" y="13"/>
                </a:cubicBezTo>
                <a:cubicBezTo>
                  <a:pt x="1045" y="14"/>
                  <a:pt x="1045" y="14"/>
                  <a:pt x="1045" y="14"/>
                </a:cubicBezTo>
                <a:cubicBezTo>
                  <a:pt x="1049" y="14"/>
                  <a:pt x="1052" y="19"/>
                  <a:pt x="1051" y="23"/>
                </a:cubicBezTo>
                <a:cubicBezTo>
                  <a:pt x="1050" y="27"/>
                  <a:pt x="1047" y="30"/>
                  <a:pt x="1043" y="30"/>
                </a:cubicBezTo>
                <a:close/>
                <a:moveTo>
                  <a:pt x="762" y="25"/>
                </a:moveTo>
                <a:cubicBezTo>
                  <a:pt x="757" y="25"/>
                  <a:pt x="754" y="22"/>
                  <a:pt x="753" y="18"/>
                </a:cubicBezTo>
                <a:cubicBezTo>
                  <a:pt x="753" y="13"/>
                  <a:pt x="756" y="9"/>
                  <a:pt x="760" y="8"/>
                </a:cubicBezTo>
                <a:cubicBezTo>
                  <a:pt x="763" y="8"/>
                  <a:pt x="763" y="8"/>
                  <a:pt x="763" y="8"/>
                </a:cubicBezTo>
                <a:cubicBezTo>
                  <a:pt x="768" y="7"/>
                  <a:pt x="772" y="10"/>
                  <a:pt x="772" y="15"/>
                </a:cubicBezTo>
                <a:cubicBezTo>
                  <a:pt x="773" y="19"/>
                  <a:pt x="770" y="24"/>
                  <a:pt x="765" y="24"/>
                </a:cubicBezTo>
                <a:cubicBezTo>
                  <a:pt x="763" y="25"/>
                  <a:pt x="763" y="25"/>
                  <a:pt x="763" y="25"/>
                </a:cubicBezTo>
                <a:cubicBezTo>
                  <a:pt x="762" y="25"/>
                  <a:pt x="762" y="25"/>
                  <a:pt x="762" y="25"/>
                </a:cubicBezTo>
                <a:close/>
                <a:moveTo>
                  <a:pt x="997" y="23"/>
                </a:moveTo>
                <a:cubicBezTo>
                  <a:pt x="997" y="23"/>
                  <a:pt x="996" y="23"/>
                  <a:pt x="996" y="23"/>
                </a:cubicBezTo>
                <a:cubicBezTo>
                  <a:pt x="993" y="22"/>
                  <a:pt x="993" y="22"/>
                  <a:pt x="993" y="22"/>
                </a:cubicBezTo>
                <a:cubicBezTo>
                  <a:pt x="989" y="22"/>
                  <a:pt x="986" y="18"/>
                  <a:pt x="986" y="13"/>
                </a:cubicBezTo>
                <a:cubicBezTo>
                  <a:pt x="987" y="9"/>
                  <a:pt x="991" y="6"/>
                  <a:pt x="995" y="6"/>
                </a:cubicBezTo>
                <a:cubicBezTo>
                  <a:pt x="998" y="6"/>
                  <a:pt x="998" y="6"/>
                  <a:pt x="998" y="6"/>
                </a:cubicBezTo>
                <a:cubicBezTo>
                  <a:pt x="1003" y="7"/>
                  <a:pt x="1006" y="11"/>
                  <a:pt x="1005" y="16"/>
                </a:cubicBezTo>
                <a:cubicBezTo>
                  <a:pt x="1005" y="20"/>
                  <a:pt x="1001" y="23"/>
                  <a:pt x="997" y="23"/>
                </a:cubicBezTo>
                <a:close/>
                <a:moveTo>
                  <a:pt x="808" y="19"/>
                </a:moveTo>
                <a:cubicBezTo>
                  <a:pt x="804" y="19"/>
                  <a:pt x="800" y="16"/>
                  <a:pt x="800" y="12"/>
                </a:cubicBezTo>
                <a:cubicBezTo>
                  <a:pt x="799" y="7"/>
                  <a:pt x="803" y="3"/>
                  <a:pt x="807" y="3"/>
                </a:cubicBezTo>
                <a:cubicBezTo>
                  <a:pt x="810" y="3"/>
                  <a:pt x="810" y="3"/>
                  <a:pt x="810" y="3"/>
                </a:cubicBezTo>
                <a:cubicBezTo>
                  <a:pt x="815" y="2"/>
                  <a:pt x="818" y="6"/>
                  <a:pt x="819" y="10"/>
                </a:cubicBezTo>
                <a:cubicBezTo>
                  <a:pt x="819" y="15"/>
                  <a:pt x="816" y="19"/>
                  <a:pt x="811" y="19"/>
                </a:cubicBezTo>
                <a:cubicBezTo>
                  <a:pt x="809" y="19"/>
                  <a:pt x="809" y="19"/>
                  <a:pt x="809" y="19"/>
                </a:cubicBezTo>
                <a:cubicBezTo>
                  <a:pt x="808" y="19"/>
                  <a:pt x="808" y="19"/>
                  <a:pt x="808" y="19"/>
                </a:cubicBezTo>
                <a:close/>
                <a:moveTo>
                  <a:pt x="951" y="18"/>
                </a:moveTo>
                <a:cubicBezTo>
                  <a:pt x="950" y="18"/>
                  <a:pt x="950" y="18"/>
                  <a:pt x="950" y="18"/>
                </a:cubicBezTo>
                <a:cubicBezTo>
                  <a:pt x="947" y="18"/>
                  <a:pt x="947" y="18"/>
                  <a:pt x="947" y="18"/>
                </a:cubicBezTo>
                <a:cubicBezTo>
                  <a:pt x="943" y="18"/>
                  <a:pt x="939" y="14"/>
                  <a:pt x="940" y="9"/>
                </a:cubicBezTo>
                <a:cubicBezTo>
                  <a:pt x="940" y="5"/>
                  <a:pt x="944" y="1"/>
                  <a:pt x="948" y="2"/>
                </a:cubicBezTo>
                <a:cubicBezTo>
                  <a:pt x="951" y="2"/>
                  <a:pt x="951" y="2"/>
                  <a:pt x="951" y="2"/>
                </a:cubicBezTo>
                <a:cubicBezTo>
                  <a:pt x="956" y="2"/>
                  <a:pt x="959" y="6"/>
                  <a:pt x="959" y="11"/>
                </a:cubicBezTo>
                <a:cubicBezTo>
                  <a:pt x="958" y="15"/>
                  <a:pt x="955" y="18"/>
                  <a:pt x="951" y="18"/>
                </a:cubicBezTo>
                <a:close/>
                <a:moveTo>
                  <a:pt x="854" y="16"/>
                </a:moveTo>
                <a:cubicBezTo>
                  <a:pt x="850" y="16"/>
                  <a:pt x="846" y="13"/>
                  <a:pt x="846" y="9"/>
                </a:cubicBezTo>
                <a:cubicBezTo>
                  <a:pt x="846" y="4"/>
                  <a:pt x="850" y="0"/>
                  <a:pt x="854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62" y="0"/>
                  <a:pt x="865" y="3"/>
                  <a:pt x="865" y="8"/>
                </a:cubicBezTo>
                <a:cubicBezTo>
                  <a:pt x="866" y="12"/>
                  <a:pt x="862" y="16"/>
                  <a:pt x="857" y="16"/>
                </a:cubicBezTo>
                <a:cubicBezTo>
                  <a:pt x="855" y="16"/>
                  <a:pt x="855" y="16"/>
                  <a:pt x="855" y="16"/>
                </a:cubicBezTo>
                <a:cubicBezTo>
                  <a:pt x="855" y="16"/>
                  <a:pt x="855" y="16"/>
                  <a:pt x="854" y="16"/>
                </a:cubicBezTo>
                <a:close/>
                <a:moveTo>
                  <a:pt x="904" y="16"/>
                </a:moveTo>
                <a:cubicBezTo>
                  <a:pt x="904" y="16"/>
                  <a:pt x="904" y="16"/>
                  <a:pt x="904" y="16"/>
                </a:cubicBezTo>
                <a:cubicBezTo>
                  <a:pt x="901" y="16"/>
                  <a:pt x="901" y="16"/>
                  <a:pt x="901" y="16"/>
                </a:cubicBezTo>
                <a:cubicBezTo>
                  <a:pt x="896" y="16"/>
                  <a:pt x="893" y="12"/>
                  <a:pt x="893" y="8"/>
                </a:cubicBezTo>
                <a:cubicBezTo>
                  <a:pt x="893" y="3"/>
                  <a:pt x="897" y="0"/>
                  <a:pt x="901" y="0"/>
                </a:cubicBezTo>
                <a:cubicBezTo>
                  <a:pt x="904" y="0"/>
                  <a:pt x="904" y="0"/>
                  <a:pt x="904" y="0"/>
                </a:cubicBezTo>
                <a:cubicBezTo>
                  <a:pt x="909" y="0"/>
                  <a:pt x="912" y="3"/>
                  <a:pt x="912" y="8"/>
                </a:cubicBezTo>
                <a:cubicBezTo>
                  <a:pt x="912" y="13"/>
                  <a:pt x="908" y="16"/>
                  <a:pt x="904" y="16"/>
                </a:cubicBezTo>
                <a:close/>
              </a:path>
            </a:pathLst>
          </a:custGeom>
          <a:solidFill>
            <a:srgbClr val="E0E1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3" name="Freeform 280"/>
          <p:cNvSpPr>
            <a:spLocks noEditPoints="1"/>
          </p:cNvSpPr>
          <p:nvPr/>
        </p:nvSpPr>
        <p:spPr bwMode="auto">
          <a:xfrm>
            <a:off x="7870363" y="2985335"/>
            <a:ext cx="965345" cy="965941"/>
          </a:xfrm>
          <a:custGeom>
            <a:avLst/>
            <a:gdLst>
              <a:gd name="T0" fmla="*/ 1226 w 2388"/>
              <a:gd name="T1" fmla="*/ 2388 h 2388"/>
              <a:gd name="T2" fmla="*/ 1293 w 2388"/>
              <a:gd name="T3" fmla="*/ 2384 h 2388"/>
              <a:gd name="T4" fmla="*/ 1365 w 2388"/>
              <a:gd name="T5" fmla="*/ 2365 h 2388"/>
              <a:gd name="T6" fmla="*/ 1414 w 2388"/>
              <a:gd name="T7" fmla="*/ 2346 h 2388"/>
              <a:gd name="T8" fmla="*/ 1472 w 2388"/>
              <a:gd name="T9" fmla="*/ 2333 h 2388"/>
              <a:gd name="T10" fmla="*/ 1524 w 2388"/>
              <a:gd name="T11" fmla="*/ 2331 h 2388"/>
              <a:gd name="T12" fmla="*/ 1595 w 2388"/>
              <a:gd name="T13" fmla="*/ 2319 h 2388"/>
              <a:gd name="T14" fmla="*/ 738 w 2388"/>
              <a:gd name="T15" fmla="*/ 2297 h 2388"/>
              <a:gd name="T16" fmla="*/ 691 w 2388"/>
              <a:gd name="T17" fmla="*/ 2265 h 2388"/>
              <a:gd name="T18" fmla="*/ 630 w 2388"/>
              <a:gd name="T19" fmla="*/ 2222 h 2388"/>
              <a:gd name="T20" fmla="*/ 573 w 2388"/>
              <a:gd name="T21" fmla="*/ 2188 h 2388"/>
              <a:gd name="T22" fmla="*/ 506 w 2388"/>
              <a:gd name="T23" fmla="*/ 2157 h 2388"/>
              <a:gd name="T24" fmla="*/ 457 w 2388"/>
              <a:gd name="T25" fmla="*/ 2134 h 2388"/>
              <a:gd name="T26" fmla="*/ 411 w 2388"/>
              <a:gd name="T27" fmla="*/ 2096 h 2388"/>
              <a:gd name="T28" fmla="*/ 372 w 2388"/>
              <a:gd name="T29" fmla="*/ 2056 h 2388"/>
              <a:gd name="T30" fmla="*/ 2017 w 2388"/>
              <a:gd name="T31" fmla="*/ 2055 h 2388"/>
              <a:gd name="T32" fmla="*/ 2070 w 2388"/>
              <a:gd name="T33" fmla="*/ 2006 h 2388"/>
              <a:gd name="T34" fmla="*/ 2114 w 2388"/>
              <a:gd name="T35" fmla="*/ 1956 h 2388"/>
              <a:gd name="T36" fmla="*/ 2151 w 2388"/>
              <a:gd name="T37" fmla="*/ 1890 h 2388"/>
              <a:gd name="T38" fmla="*/ 2171 w 2388"/>
              <a:gd name="T39" fmla="*/ 1841 h 2388"/>
              <a:gd name="T40" fmla="*/ 2202 w 2388"/>
              <a:gd name="T41" fmla="*/ 1792 h 2388"/>
              <a:gd name="T42" fmla="*/ 2237 w 2388"/>
              <a:gd name="T43" fmla="*/ 1752 h 2388"/>
              <a:gd name="T44" fmla="*/ 2270 w 2388"/>
              <a:gd name="T45" fmla="*/ 1697 h 2388"/>
              <a:gd name="T46" fmla="*/ 94 w 2388"/>
              <a:gd name="T47" fmla="*/ 1642 h 2388"/>
              <a:gd name="T48" fmla="*/ 76 w 2388"/>
              <a:gd name="T49" fmla="*/ 1583 h 2388"/>
              <a:gd name="T50" fmla="*/ 65 w 2388"/>
              <a:gd name="T51" fmla="*/ 1509 h 2388"/>
              <a:gd name="T52" fmla="*/ 49 w 2388"/>
              <a:gd name="T53" fmla="*/ 1445 h 2388"/>
              <a:gd name="T54" fmla="*/ 25 w 2388"/>
              <a:gd name="T55" fmla="*/ 1375 h 2388"/>
              <a:gd name="T56" fmla="*/ 7 w 2388"/>
              <a:gd name="T57" fmla="*/ 1325 h 2388"/>
              <a:gd name="T58" fmla="*/ 2 w 2388"/>
              <a:gd name="T59" fmla="*/ 1265 h 2388"/>
              <a:gd name="T60" fmla="*/ 11 w 2388"/>
              <a:gd name="T61" fmla="*/ 1213 h 2388"/>
              <a:gd name="T62" fmla="*/ 2377 w 2388"/>
              <a:gd name="T63" fmla="*/ 1168 h 2388"/>
              <a:gd name="T64" fmla="*/ 2375 w 2388"/>
              <a:gd name="T65" fmla="*/ 1131 h 2388"/>
              <a:gd name="T66" fmla="*/ 17 w 2388"/>
              <a:gd name="T67" fmla="*/ 1087 h 2388"/>
              <a:gd name="T68" fmla="*/ 36 w 2388"/>
              <a:gd name="T69" fmla="*/ 1016 h 2388"/>
              <a:gd name="T70" fmla="*/ 47 w 2388"/>
              <a:gd name="T71" fmla="*/ 951 h 2388"/>
              <a:gd name="T72" fmla="*/ 54 w 2388"/>
              <a:gd name="T73" fmla="*/ 877 h 2388"/>
              <a:gd name="T74" fmla="*/ 59 w 2388"/>
              <a:gd name="T75" fmla="*/ 824 h 2388"/>
              <a:gd name="T76" fmla="*/ 79 w 2388"/>
              <a:gd name="T77" fmla="*/ 767 h 2388"/>
              <a:gd name="T78" fmla="*/ 108 w 2388"/>
              <a:gd name="T79" fmla="*/ 723 h 2388"/>
              <a:gd name="T80" fmla="*/ 140 w 2388"/>
              <a:gd name="T81" fmla="*/ 667 h 2388"/>
              <a:gd name="T82" fmla="*/ 2239 w 2388"/>
              <a:gd name="T83" fmla="*/ 651 h 2388"/>
              <a:gd name="T84" fmla="*/ 2214 w 2388"/>
              <a:gd name="T85" fmla="*/ 595 h 2388"/>
              <a:gd name="T86" fmla="*/ 2184 w 2388"/>
              <a:gd name="T87" fmla="*/ 526 h 2388"/>
              <a:gd name="T88" fmla="*/ 2145 w 2388"/>
              <a:gd name="T89" fmla="*/ 472 h 2388"/>
              <a:gd name="T90" fmla="*/ 2089 w 2388"/>
              <a:gd name="T91" fmla="*/ 421 h 2388"/>
              <a:gd name="T92" fmla="*/ 2046 w 2388"/>
              <a:gd name="T93" fmla="*/ 390 h 2388"/>
              <a:gd name="T94" fmla="*/ 2005 w 2388"/>
              <a:gd name="T95" fmla="*/ 349 h 2388"/>
              <a:gd name="T96" fmla="*/ 1966 w 2388"/>
              <a:gd name="T97" fmla="*/ 309 h 2388"/>
              <a:gd name="T98" fmla="*/ 456 w 2388"/>
              <a:gd name="T99" fmla="*/ 281 h 2388"/>
              <a:gd name="T100" fmla="*/ 513 w 2388"/>
              <a:gd name="T101" fmla="*/ 241 h 2388"/>
              <a:gd name="T102" fmla="*/ 567 w 2388"/>
              <a:gd name="T103" fmla="*/ 204 h 2388"/>
              <a:gd name="T104" fmla="*/ 625 w 2388"/>
              <a:gd name="T105" fmla="*/ 157 h 2388"/>
              <a:gd name="T106" fmla="*/ 666 w 2388"/>
              <a:gd name="T107" fmla="*/ 123 h 2388"/>
              <a:gd name="T108" fmla="*/ 720 w 2388"/>
              <a:gd name="T109" fmla="*/ 98 h 2388"/>
              <a:gd name="T110" fmla="*/ 772 w 2388"/>
              <a:gd name="T111" fmla="*/ 89 h 2388"/>
              <a:gd name="T112" fmla="*/ 842 w 2388"/>
              <a:gd name="T113" fmla="*/ 76 h 2388"/>
              <a:gd name="T114" fmla="*/ 1528 w 2388"/>
              <a:gd name="T115" fmla="*/ 70 h 2388"/>
              <a:gd name="T116" fmla="*/ 1478 w 2388"/>
              <a:gd name="T117" fmla="*/ 46 h 2388"/>
              <a:gd name="T118" fmla="*/ 1407 w 2388"/>
              <a:gd name="T119" fmla="*/ 19 h 2388"/>
              <a:gd name="T120" fmla="*/ 1341 w 2388"/>
              <a:gd name="T121" fmla="*/ 9 h 2388"/>
              <a:gd name="T122" fmla="*/ 1266 w 2388"/>
              <a:gd name="T123" fmla="*/ 13 h 2388"/>
              <a:gd name="T124" fmla="*/ 1214 w 2388"/>
              <a:gd name="T125" fmla="*/ 23 h 2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88" h="2388">
                <a:moveTo>
                  <a:pt x="1166" y="2388"/>
                </a:moveTo>
                <a:cubicBezTo>
                  <a:pt x="1166" y="2388"/>
                  <a:pt x="1166" y="2388"/>
                  <a:pt x="1166" y="2388"/>
                </a:cubicBezTo>
                <a:cubicBezTo>
                  <a:pt x="1162" y="2388"/>
                  <a:pt x="1162" y="2388"/>
                  <a:pt x="1162" y="2388"/>
                </a:cubicBezTo>
                <a:cubicBezTo>
                  <a:pt x="1156" y="2388"/>
                  <a:pt x="1151" y="2383"/>
                  <a:pt x="1152" y="2377"/>
                </a:cubicBezTo>
                <a:cubicBezTo>
                  <a:pt x="1152" y="2370"/>
                  <a:pt x="1157" y="2366"/>
                  <a:pt x="1163" y="2366"/>
                </a:cubicBezTo>
                <a:cubicBezTo>
                  <a:pt x="1167" y="2366"/>
                  <a:pt x="1167" y="2366"/>
                  <a:pt x="1167" y="2366"/>
                </a:cubicBezTo>
                <a:cubicBezTo>
                  <a:pt x="1173" y="2366"/>
                  <a:pt x="1178" y="2371"/>
                  <a:pt x="1177" y="2377"/>
                </a:cubicBezTo>
                <a:cubicBezTo>
                  <a:pt x="1177" y="2383"/>
                  <a:pt x="1172" y="2388"/>
                  <a:pt x="1166" y="2388"/>
                </a:cubicBezTo>
                <a:close/>
                <a:moveTo>
                  <a:pt x="1225" y="2388"/>
                </a:moveTo>
                <a:cubicBezTo>
                  <a:pt x="1219" y="2388"/>
                  <a:pt x="1215" y="2383"/>
                  <a:pt x="1214" y="2377"/>
                </a:cubicBezTo>
                <a:cubicBezTo>
                  <a:pt x="1214" y="2371"/>
                  <a:pt x="1219" y="2366"/>
                  <a:pt x="1225" y="2366"/>
                </a:cubicBezTo>
                <a:cubicBezTo>
                  <a:pt x="1229" y="2366"/>
                  <a:pt x="1229" y="2366"/>
                  <a:pt x="1229" y="2366"/>
                </a:cubicBezTo>
                <a:cubicBezTo>
                  <a:pt x="1235" y="2365"/>
                  <a:pt x="1240" y="2370"/>
                  <a:pt x="1240" y="2376"/>
                </a:cubicBezTo>
                <a:cubicBezTo>
                  <a:pt x="1240" y="2383"/>
                  <a:pt x="1236" y="2388"/>
                  <a:pt x="1229" y="2388"/>
                </a:cubicBezTo>
                <a:cubicBezTo>
                  <a:pt x="1226" y="2388"/>
                  <a:pt x="1226" y="2388"/>
                  <a:pt x="1226" y="2388"/>
                </a:cubicBezTo>
                <a:cubicBezTo>
                  <a:pt x="1226" y="2388"/>
                  <a:pt x="1226" y="2388"/>
                  <a:pt x="1225" y="2388"/>
                </a:cubicBezTo>
                <a:close/>
                <a:moveTo>
                  <a:pt x="1104" y="2385"/>
                </a:moveTo>
                <a:cubicBezTo>
                  <a:pt x="1103" y="2385"/>
                  <a:pt x="1103" y="2385"/>
                  <a:pt x="1103" y="2385"/>
                </a:cubicBezTo>
                <a:cubicBezTo>
                  <a:pt x="1099" y="2385"/>
                  <a:pt x="1099" y="2385"/>
                  <a:pt x="1099" y="2385"/>
                </a:cubicBezTo>
                <a:cubicBezTo>
                  <a:pt x="1093" y="2384"/>
                  <a:pt x="1088" y="2379"/>
                  <a:pt x="1089" y="2373"/>
                </a:cubicBezTo>
                <a:cubicBezTo>
                  <a:pt x="1089" y="2367"/>
                  <a:pt x="1095" y="2362"/>
                  <a:pt x="1101" y="2363"/>
                </a:cubicBezTo>
                <a:cubicBezTo>
                  <a:pt x="1104" y="2363"/>
                  <a:pt x="1104" y="2363"/>
                  <a:pt x="1104" y="2363"/>
                </a:cubicBezTo>
                <a:cubicBezTo>
                  <a:pt x="1110" y="2363"/>
                  <a:pt x="1115" y="2369"/>
                  <a:pt x="1115" y="2375"/>
                </a:cubicBezTo>
                <a:cubicBezTo>
                  <a:pt x="1114" y="2381"/>
                  <a:pt x="1109" y="2385"/>
                  <a:pt x="1104" y="2385"/>
                </a:cubicBezTo>
                <a:close/>
                <a:moveTo>
                  <a:pt x="1288" y="2385"/>
                </a:moveTo>
                <a:cubicBezTo>
                  <a:pt x="1282" y="2385"/>
                  <a:pt x="1278" y="2380"/>
                  <a:pt x="1277" y="2374"/>
                </a:cubicBezTo>
                <a:cubicBezTo>
                  <a:pt x="1277" y="2368"/>
                  <a:pt x="1281" y="2363"/>
                  <a:pt x="1287" y="2363"/>
                </a:cubicBezTo>
                <a:cubicBezTo>
                  <a:pt x="1291" y="2362"/>
                  <a:pt x="1291" y="2362"/>
                  <a:pt x="1291" y="2362"/>
                </a:cubicBezTo>
                <a:cubicBezTo>
                  <a:pt x="1297" y="2362"/>
                  <a:pt x="1302" y="2366"/>
                  <a:pt x="1303" y="2372"/>
                </a:cubicBezTo>
                <a:cubicBezTo>
                  <a:pt x="1303" y="2379"/>
                  <a:pt x="1299" y="2384"/>
                  <a:pt x="1293" y="2384"/>
                </a:cubicBezTo>
                <a:cubicBezTo>
                  <a:pt x="1289" y="2385"/>
                  <a:pt x="1289" y="2385"/>
                  <a:pt x="1289" y="2385"/>
                </a:cubicBezTo>
                <a:cubicBezTo>
                  <a:pt x="1289" y="2385"/>
                  <a:pt x="1289" y="2385"/>
                  <a:pt x="1288" y="2385"/>
                </a:cubicBezTo>
                <a:close/>
                <a:moveTo>
                  <a:pt x="1041" y="2379"/>
                </a:moveTo>
                <a:cubicBezTo>
                  <a:pt x="1041" y="2379"/>
                  <a:pt x="1040" y="2379"/>
                  <a:pt x="1040" y="2379"/>
                </a:cubicBezTo>
                <a:cubicBezTo>
                  <a:pt x="1036" y="2378"/>
                  <a:pt x="1036" y="2378"/>
                  <a:pt x="1036" y="2378"/>
                </a:cubicBezTo>
                <a:cubicBezTo>
                  <a:pt x="1030" y="2377"/>
                  <a:pt x="1026" y="2372"/>
                  <a:pt x="1026" y="2366"/>
                </a:cubicBezTo>
                <a:cubicBezTo>
                  <a:pt x="1027" y="2359"/>
                  <a:pt x="1033" y="2355"/>
                  <a:pt x="1039" y="2356"/>
                </a:cubicBezTo>
                <a:cubicBezTo>
                  <a:pt x="1042" y="2357"/>
                  <a:pt x="1042" y="2357"/>
                  <a:pt x="1042" y="2357"/>
                </a:cubicBezTo>
                <a:cubicBezTo>
                  <a:pt x="1048" y="2357"/>
                  <a:pt x="1053" y="2363"/>
                  <a:pt x="1052" y="2369"/>
                </a:cubicBezTo>
                <a:cubicBezTo>
                  <a:pt x="1051" y="2375"/>
                  <a:pt x="1046" y="2379"/>
                  <a:pt x="1041" y="2379"/>
                </a:cubicBezTo>
                <a:close/>
                <a:moveTo>
                  <a:pt x="1351" y="2378"/>
                </a:moveTo>
                <a:cubicBezTo>
                  <a:pt x="1345" y="2378"/>
                  <a:pt x="1340" y="2374"/>
                  <a:pt x="1340" y="2368"/>
                </a:cubicBezTo>
                <a:cubicBezTo>
                  <a:pt x="1339" y="2362"/>
                  <a:pt x="1343" y="2357"/>
                  <a:pt x="1349" y="2356"/>
                </a:cubicBezTo>
                <a:cubicBezTo>
                  <a:pt x="1353" y="2356"/>
                  <a:pt x="1353" y="2356"/>
                  <a:pt x="1353" y="2356"/>
                </a:cubicBezTo>
                <a:cubicBezTo>
                  <a:pt x="1359" y="2355"/>
                  <a:pt x="1365" y="2359"/>
                  <a:pt x="1365" y="2365"/>
                </a:cubicBezTo>
                <a:cubicBezTo>
                  <a:pt x="1366" y="2371"/>
                  <a:pt x="1362" y="2377"/>
                  <a:pt x="1356" y="2378"/>
                </a:cubicBezTo>
                <a:cubicBezTo>
                  <a:pt x="1352" y="2378"/>
                  <a:pt x="1352" y="2378"/>
                  <a:pt x="1352" y="2378"/>
                </a:cubicBezTo>
                <a:cubicBezTo>
                  <a:pt x="1352" y="2378"/>
                  <a:pt x="1351" y="2378"/>
                  <a:pt x="1351" y="2378"/>
                </a:cubicBezTo>
                <a:close/>
                <a:moveTo>
                  <a:pt x="979" y="2369"/>
                </a:moveTo>
                <a:cubicBezTo>
                  <a:pt x="978" y="2369"/>
                  <a:pt x="978" y="2369"/>
                  <a:pt x="977" y="2369"/>
                </a:cubicBezTo>
                <a:cubicBezTo>
                  <a:pt x="973" y="2368"/>
                  <a:pt x="973" y="2368"/>
                  <a:pt x="973" y="2368"/>
                </a:cubicBezTo>
                <a:cubicBezTo>
                  <a:pt x="967" y="2367"/>
                  <a:pt x="963" y="2361"/>
                  <a:pt x="964" y="2355"/>
                </a:cubicBezTo>
                <a:cubicBezTo>
                  <a:pt x="965" y="2349"/>
                  <a:pt x="971" y="2345"/>
                  <a:pt x="977" y="2346"/>
                </a:cubicBezTo>
                <a:cubicBezTo>
                  <a:pt x="981" y="2347"/>
                  <a:pt x="981" y="2347"/>
                  <a:pt x="981" y="2347"/>
                </a:cubicBezTo>
                <a:cubicBezTo>
                  <a:pt x="987" y="2348"/>
                  <a:pt x="991" y="2354"/>
                  <a:pt x="990" y="2360"/>
                </a:cubicBezTo>
                <a:cubicBezTo>
                  <a:pt x="989" y="2365"/>
                  <a:pt x="984" y="2369"/>
                  <a:pt x="979" y="2369"/>
                </a:cubicBezTo>
                <a:close/>
                <a:moveTo>
                  <a:pt x="1413" y="2368"/>
                </a:moveTo>
                <a:cubicBezTo>
                  <a:pt x="1408" y="2368"/>
                  <a:pt x="1403" y="2364"/>
                  <a:pt x="1402" y="2359"/>
                </a:cubicBezTo>
                <a:cubicBezTo>
                  <a:pt x="1401" y="2353"/>
                  <a:pt x="1405" y="2347"/>
                  <a:pt x="1411" y="2346"/>
                </a:cubicBezTo>
                <a:cubicBezTo>
                  <a:pt x="1414" y="2346"/>
                  <a:pt x="1414" y="2346"/>
                  <a:pt x="1414" y="2346"/>
                </a:cubicBezTo>
                <a:cubicBezTo>
                  <a:pt x="1420" y="2344"/>
                  <a:pt x="1426" y="2348"/>
                  <a:pt x="1427" y="2354"/>
                </a:cubicBezTo>
                <a:cubicBezTo>
                  <a:pt x="1428" y="2360"/>
                  <a:pt x="1425" y="2366"/>
                  <a:pt x="1419" y="2367"/>
                </a:cubicBezTo>
                <a:cubicBezTo>
                  <a:pt x="1415" y="2368"/>
                  <a:pt x="1415" y="2368"/>
                  <a:pt x="1415" y="2368"/>
                </a:cubicBezTo>
                <a:cubicBezTo>
                  <a:pt x="1414" y="2368"/>
                  <a:pt x="1413" y="2368"/>
                  <a:pt x="1413" y="2368"/>
                </a:cubicBezTo>
                <a:close/>
                <a:moveTo>
                  <a:pt x="917" y="2356"/>
                </a:moveTo>
                <a:cubicBezTo>
                  <a:pt x="917" y="2356"/>
                  <a:pt x="916" y="2356"/>
                  <a:pt x="915" y="2356"/>
                </a:cubicBezTo>
                <a:cubicBezTo>
                  <a:pt x="911" y="2355"/>
                  <a:pt x="911" y="2355"/>
                  <a:pt x="911" y="2355"/>
                </a:cubicBezTo>
                <a:cubicBezTo>
                  <a:pt x="905" y="2353"/>
                  <a:pt x="902" y="2347"/>
                  <a:pt x="903" y="2341"/>
                </a:cubicBezTo>
                <a:cubicBezTo>
                  <a:pt x="904" y="2335"/>
                  <a:pt x="910" y="2332"/>
                  <a:pt x="916" y="2333"/>
                </a:cubicBezTo>
                <a:cubicBezTo>
                  <a:pt x="920" y="2334"/>
                  <a:pt x="920" y="2334"/>
                  <a:pt x="920" y="2334"/>
                </a:cubicBezTo>
                <a:cubicBezTo>
                  <a:pt x="926" y="2335"/>
                  <a:pt x="930" y="2341"/>
                  <a:pt x="928" y="2347"/>
                </a:cubicBezTo>
                <a:cubicBezTo>
                  <a:pt x="927" y="2353"/>
                  <a:pt x="922" y="2356"/>
                  <a:pt x="917" y="2356"/>
                </a:cubicBezTo>
                <a:close/>
                <a:moveTo>
                  <a:pt x="1474" y="2355"/>
                </a:moveTo>
                <a:cubicBezTo>
                  <a:pt x="1469" y="2355"/>
                  <a:pt x="1465" y="2352"/>
                  <a:pt x="1463" y="2346"/>
                </a:cubicBezTo>
                <a:cubicBezTo>
                  <a:pt x="1462" y="2341"/>
                  <a:pt x="1466" y="2335"/>
                  <a:pt x="1472" y="2333"/>
                </a:cubicBezTo>
                <a:cubicBezTo>
                  <a:pt x="1475" y="2332"/>
                  <a:pt x="1475" y="2332"/>
                  <a:pt x="1475" y="2332"/>
                </a:cubicBezTo>
                <a:cubicBezTo>
                  <a:pt x="1481" y="2331"/>
                  <a:pt x="1487" y="2334"/>
                  <a:pt x="1489" y="2340"/>
                </a:cubicBezTo>
                <a:cubicBezTo>
                  <a:pt x="1490" y="2346"/>
                  <a:pt x="1486" y="2352"/>
                  <a:pt x="1481" y="2354"/>
                </a:cubicBezTo>
                <a:cubicBezTo>
                  <a:pt x="1477" y="2355"/>
                  <a:pt x="1477" y="2355"/>
                  <a:pt x="1477" y="2355"/>
                </a:cubicBezTo>
                <a:cubicBezTo>
                  <a:pt x="1476" y="2355"/>
                  <a:pt x="1475" y="2355"/>
                  <a:pt x="1474" y="2355"/>
                </a:cubicBezTo>
                <a:close/>
                <a:moveTo>
                  <a:pt x="857" y="2340"/>
                </a:moveTo>
                <a:cubicBezTo>
                  <a:pt x="856" y="2340"/>
                  <a:pt x="855" y="2340"/>
                  <a:pt x="854" y="2339"/>
                </a:cubicBezTo>
                <a:cubicBezTo>
                  <a:pt x="850" y="2338"/>
                  <a:pt x="850" y="2338"/>
                  <a:pt x="850" y="2338"/>
                </a:cubicBezTo>
                <a:cubicBezTo>
                  <a:pt x="844" y="2336"/>
                  <a:pt x="841" y="2330"/>
                  <a:pt x="843" y="2324"/>
                </a:cubicBezTo>
                <a:cubicBezTo>
                  <a:pt x="844" y="2318"/>
                  <a:pt x="851" y="2315"/>
                  <a:pt x="856" y="2317"/>
                </a:cubicBezTo>
                <a:cubicBezTo>
                  <a:pt x="860" y="2318"/>
                  <a:pt x="860" y="2318"/>
                  <a:pt x="860" y="2318"/>
                </a:cubicBezTo>
                <a:cubicBezTo>
                  <a:pt x="866" y="2320"/>
                  <a:pt x="869" y="2326"/>
                  <a:pt x="867" y="2332"/>
                </a:cubicBezTo>
                <a:cubicBezTo>
                  <a:pt x="866" y="2337"/>
                  <a:pt x="861" y="2340"/>
                  <a:pt x="857" y="2340"/>
                </a:cubicBezTo>
                <a:close/>
                <a:moveTo>
                  <a:pt x="1535" y="2339"/>
                </a:moveTo>
                <a:cubicBezTo>
                  <a:pt x="1530" y="2339"/>
                  <a:pt x="1526" y="2335"/>
                  <a:pt x="1524" y="2331"/>
                </a:cubicBezTo>
                <a:cubicBezTo>
                  <a:pt x="1523" y="2325"/>
                  <a:pt x="1526" y="2319"/>
                  <a:pt x="1532" y="2317"/>
                </a:cubicBezTo>
                <a:cubicBezTo>
                  <a:pt x="1535" y="2316"/>
                  <a:pt x="1535" y="2316"/>
                  <a:pt x="1535" y="2316"/>
                </a:cubicBezTo>
                <a:cubicBezTo>
                  <a:pt x="1541" y="2314"/>
                  <a:pt x="1547" y="2317"/>
                  <a:pt x="1549" y="2323"/>
                </a:cubicBezTo>
                <a:cubicBezTo>
                  <a:pt x="1551" y="2329"/>
                  <a:pt x="1548" y="2335"/>
                  <a:pt x="1542" y="2337"/>
                </a:cubicBezTo>
                <a:cubicBezTo>
                  <a:pt x="1538" y="2338"/>
                  <a:pt x="1538" y="2338"/>
                  <a:pt x="1538" y="2338"/>
                </a:cubicBezTo>
                <a:cubicBezTo>
                  <a:pt x="1537" y="2338"/>
                  <a:pt x="1536" y="2339"/>
                  <a:pt x="1535" y="2339"/>
                </a:cubicBezTo>
                <a:close/>
                <a:moveTo>
                  <a:pt x="797" y="2320"/>
                </a:moveTo>
                <a:cubicBezTo>
                  <a:pt x="796" y="2320"/>
                  <a:pt x="794" y="2320"/>
                  <a:pt x="793" y="2319"/>
                </a:cubicBezTo>
                <a:cubicBezTo>
                  <a:pt x="789" y="2318"/>
                  <a:pt x="789" y="2318"/>
                  <a:pt x="789" y="2318"/>
                </a:cubicBezTo>
                <a:cubicBezTo>
                  <a:pt x="784" y="2316"/>
                  <a:pt x="781" y="2310"/>
                  <a:pt x="783" y="2304"/>
                </a:cubicBezTo>
                <a:cubicBezTo>
                  <a:pt x="785" y="2298"/>
                  <a:pt x="791" y="2295"/>
                  <a:pt x="797" y="2297"/>
                </a:cubicBezTo>
                <a:cubicBezTo>
                  <a:pt x="800" y="2299"/>
                  <a:pt x="800" y="2299"/>
                  <a:pt x="800" y="2299"/>
                </a:cubicBezTo>
                <a:cubicBezTo>
                  <a:pt x="806" y="2301"/>
                  <a:pt x="809" y="2307"/>
                  <a:pt x="807" y="2313"/>
                </a:cubicBezTo>
                <a:cubicBezTo>
                  <a:pt x="806" y="2317"/>
                  <a:pt x="801" y="2320"/>
                  <a:pt x="797" y="2320"/>
                </a:cubicBezTo>
                <a:close/>
                <a:moveTo>
                  <a:pt x="1595" y="2319"/>
                </a:moveTo>
                <a:cubicBezTo>
                  <a:pt x="1590" y="2319"/>
                  <a:pt x="1586" y="2316"/>
                  <a:pt x="1584" y="2311"/>
                </a:cubicBezTo>
                <a:cubicBezTo>
                  <a:pt x="1582" y="2306"/>
                  <a:pt x="1585" y="2299"/>
                  <a:pt x="1591" y="2297"/>
                </a:cubicBezTo>
                <a:cubicBezTo>
                  <a:pt x="1594" y="2296"/>
                  <a:pt x="1594" y="2296"/>
                  <a:pt x="1594" y="2296"/>
                </a:cubicBezTo>
                <a:cubicBezTo>
                  <a:pt x="1600" y="2294"/>
                  <a:pt x="1606" y="2297"/>
                  <a:pt x="1609" y="2303"/>
                </a:cubicBezTo>
                <a:cubicBezTo>
                  <a:pt x="1611" y="2308"/>
                  <a:pt x="1608" y="2315"/>
                  <a:pt x="1602" y="2317"/>
                </a:cubicBezTo>
                <a:cubicBezTo>
                  <a:pt x="1598" y="2318"/>
                  <a:pt x="1598" y="2318"/>
                  <a:pt x="1598" y="2318"/>
                </a:cubicBezTo>
                <a:cubicBezTo>
                  <a:pt x="1597" y="2319"/>
                  <a:pt x="1596" y="2319"/>
                  <a:pt x="1595" y="2319"/>
                </a:cubicBezTo>
                <a:close/>
                <a:moveTo>
                  <a:pt x="738" y="2297"/>
                </a:moveTo>
                <a:cubicBezTo>
                  <a:pt x="737" y="2297"/>
                  <a:pt x="735" y="2297"/>
                  <a:pt x="734" y="2297"/>
                </a:cubicBezTo>
                <a:cubicBezTo>
                  <a:pt x="730" y="2295"/>
                  <a:pt x="730" y="2295"/>
                  <a:pt x="730" y="2295"/>
                </a:cubicBezTo>
                <a:cubicBezTo>
                  <a:pt x="725" y="2293"/>
                  <a:pt x="722" y="2286"/>
                  <a:pt x="724" y="2281"/>
                </a:cubicBezTo>
                <a:cubicBezTo>
                  <a:pt x="727" y="2275"/>
                  <a:pt x="733" y="2272"/>
                  <a:pt x="739" y="2275"/>
                </a:cubicBezTo>
                <a:cubicBezTo>
                  <a:pt x="742" y="2276"/>
                  <a:pt x="742" y="2276"/>
                  <a:pt x="742" y="2276"/>
                </a:cubicBezTo>
                <a:cubicBezTo>
                  <a:pt x="748" y="2278"/>
                  <a:pt x="751" y="2285"/>
                  <a:pt x="748" y="2291"/>
                </a:cubicBezTo>
                <a:cubicBezTo>
                  <a:pt x="746" y="2295"/>
                  <a:pt x="742" y="2297"/>
                  <a:pt x="738" y="2297"/>
                </a:cubicBezTo>
                <a:close/>
                <a:moveTo>
                  <a:pt x="1653" y="2296"/>
                </a:moveTo>
                <a:cubicBezTo>
                  <a:pt x="1649" y="2296"/>
                  <a:pt x="1645" y="2293"/>
                  <a:pt x="1643" y="2289"/>
                </a:cubicBezTo>
                <a:cubicBezTo>
                  <a:pt x="1640" y="2284"/>
                  <a:pt x="1643" y="2277"/>
                  <a:pt x="1649" y="2275"/>
                </a:cubicBezTo>
                <a:cubicBezTo>
                  <a:pt x="1652" y="2273"/>
                  <a:pt x="1652" y="2273"/>
                  <a:pt x="1652" y="2273"/>
                </a:cubicBezTo>
                <a:cubicBezTo>
                  <a:pt x="1658" y="2271"/>
                  <a:pt x="1664" y="2273"/>
                  <a:pt x="1667" y="2279"/>
                </a:cubicBezTo>
                <a:cubicBezTo>
                  <a:pt x="1669" y="2285"/>
                  <a:pt x="1666" y="2291"/>
                  <a:pt x="1661" y="2294"/>
                </a:cubicBezTo>
                <a:cubicBezTo>
                  <a:pt x="1657" y="2295"/>
                  <a:pt x="1657" y="2295"/>
                  <a:pt x="1657" y="2295"/>
                </a:cubicBezTo>
                <a:cubicBezTo>
                  <a:pt x="1656" y="2296"/>
                  <a:pt x="1654" y="2296"/>
                  <a:pt x="1653" y="2296"/>
                </a:cubicBezTo>
                <a:close/>
                <a:moveTo>
                  <a:pt x="681" y="2272"/>
                </a:moveTo>
                <a:cubicBezTo>
                  <a:pt x="679" y="2272"/>
                  <a:pt x="677" y="2271"/>
                  <a:pt x="676" y="2270"/>
                </a:cubicBezTo>
                <a:cubicBezTo>
                  <a:pt x="672" y="2269"/>
                  <a:pt x="672" y="2269"/>
                  <a:pt x="672" y="2269"/>
                </a:cubicBezTo>
                <a:cubicBezTo>
                  <a:pt x="667" y="2266"/>
                  <a:pt x="665" y="2259"/>
                  <a:pt x="667" y="2254"/>
                </a:cubicBezTo>
                <a:cubicBezTo>
                  <a:pt x="670" y="2248"/>
                  <a:pt x="677" y="2246"/>
                  <a:pt x="682" y="2249"/>
                </a:cubicBezTo>
                <a:cubicBezTo>
                  <a:pt x="685" y="2250"/>
                  <a:pt x="685" y="2250"/>
                  <a:pt x="685" y="2250"/>
                </a:cubicBezTo>
                <a:cubicBezTo>
                  <a:pt x="691" y="2253"/>
                  <a:pt x="693" y="2260"/>
                  <a:pt x="691" y="2265"/>
                </a:cubicBezTo>
                <a:cubicBezTo>
                  <a:pt x="689" y="2269"/>
                  <a:pt x="685" y="2272"/>
                  <a:pt x="681" y="2272"/>
                </a:cubicBezTo>
                <a:close/>
                <a:moveTo>
                  <a:pt x="1710" y="2270"/>
                </a:moveTo>
                <a:cubicBezTo>
                  <a:pt x="1706" y="2270"/>
                  <a:pt x="1702" y="2268"/>
                  <a:pt x="1700" y="2264"/>
                </a:cubicBezTo>
                <a:cubicBezTo>
                  <a:pt x="1698" y="2258"/>
                  <a:pt x="1700" y="2252"/>
                  <a:pt x="1705" y="2249"/>
                </a:cubicBezTo>
                <a:cubicBezTo>
                  <a:pt x="1709" y="2247"/>
                  <a:pt x="1709" y="2247"/>
                  <a:pt x="1709" y="2247"/>
                </a:cubicBezTo>
                <a:cubicBezTo>
                  <a:pt x="1714" y="2245"/>
                  <a:pt x="1721" y="2247"/>
                  <a:pt x="1723" y="2253"/>
                </a:cubicBezTo>
                <a:cubicBezTo>
                  <a:pt x="1726" y="2258"/>
                  <a:pt x="1724" y="2265"/>
                  <a:pt x="1718" y="2267"/>
                </a:cubicBezTo>
                <a:cubicBezTo>
                  <a:pt x="1715" y="2269"/>
                  <a:pt x="1715" y="2269"/>
                  <a:pt x="1715" y="2269"/>
                </a:cubicBezTo>
                <a:cubicBezTo>
                  <a:pt x="1714" y="2270"/>
                  <a:pt x="1712" y="2270"/>
                  <a:pt x="1710" y="2270"/>
                </a:cubicBezTo>
                <a:close/>
                <a:moveTo>
                  <a:pt x="625" y="2243"/>
                </a:moveTo>
                <a:cubicBezTo>
                  <a:pt x="623" y="2243"/>
                  <a:pt x="621" y="2242"/>
                  <a:pt x="619" y="2241"/>
                </a:cubicBezTo>
                <a:cubicBezTo>
                  <a:pt x="616" y="2239"/>
                  <a:pt x="616" y="2239"/>
                  <a:pt x="616" y="2239"/>
                </a:cubicBezTo>
                <a:cubicBezTo>
                  <a:pt x="611" y="2236"/>
                  <a:pt x="609" y="2230"/>
                  <a:pt x="612" y="2224"/>
                </a:cubicBezTo>
                <a:cubicBezTo>
                  <a:pt x="615" y="2219"/>
                  <a:pt x="621" y="2217"/>
                  <a:pt x="627" y="2220"/>
                </a:cubicBezTo>
                <a:cubicBezTo>
                  <a:pt x="630" y="2222"/>
                  <a:pt x="630" y="2222"/>
                  <a:pt x="630" y="2222"/>
                </a:cubicBezTo>
                <a:cubicBezTo>
                  <a:pt x="635" y="2225"/>
                  <a:pt x="637" y="2232"/>
                  <a:pt x="634" y="2237"/>
                </a:cubicBezTo>
                <a:cubicBezTo>
                  <a:pt x="632" y="2241"/>
                  <a:pt x="629" y="2243"/>
                  <a:pt x="625" y="2243"/>
                </a:cubicBezTo>
                <a:close/>
                <a:moveTo>
                  <a:pt x="1766" y="2241"/>
                </a:moveTo>
                <a:cubicBezTo>
                  <a:pt x="1762" y="2241"/>
                  <a:pt x="1758" y="2239"/>
                  <a:pt x="1756" y="2236"/>
                </a:cubicBezTo>
                <a:cubicBezTo>
                  <a:pt x="1753" y="2230"/>
                  <a:pt x="1755" y="2223"/>
                  <a:pt x="1760" y="2220"/>
                </a:cubicBezTo>
                <a:cubicBezTo>
                  <a:pt x="1764" y="2219"/>
                  <a:pt x="1764" y="2219"/>
                  <a:pt x="1764" y="2219"/>
                </a:cubicBezTo>
                <a:cubicBezTo>
                  <a:pt x="1769" y="2216"/>
                  <a:pt x="1776" y="2218"/>
                  <a:pt x="1779" y="2223"/>
                </a:cubicBezTo>
                <a:cubicBezTo>
                  <a:pt x="1782" y="2228"/>
                  <a:pt x="1780" y="2235"/>
                  <a:pt x="1774" y="2238"/>
                </a:cubicBezTo>
                <a:cubicBezTo>
                  <a:pt x="1771" y="2240"/>
                  <a:pt x="1771" y="2240"/>
                  <a:pt x="1771" y="2240"/>
                </a:cubicBezTo>
                <a:cubicBezTo>
                  <a:pt x="1770" y="2241"/>
                  <a:pt x="1768" y="2241"/>
                  <a:pt x="1766" y="2241"/>
                </a:cubicBezTo>
                <a:close/>
                <a:moveTo>
                  <a:pt x="570" y="2211"/>
                </a:moveTo>
                <a:cubicBezTo>
                  <a:pt x="568" y="2211"/>
                  <a:pt x="566" y="2210"/>
                  <a:pt x="564" y="2209"/>
                </a:cubicBezTo>
                <a:cubicBezTo>
                  <a:pt x="561" y="2207"/>
                  <a:pt x="561" y="2207"/>
                  <a:pt x="561" y="2207"/>
                </a:cubicBezTo>
                <a:cubicBezTo>
                  <a:pt x="556" y="2204"/>
                  <a:pt x="554" y="2197"/>
                  <a:pt x="558" y="2192"/>
                </a:cubicBezTo>
                <a:cubicBezTo>
                  <a:pt x="561" y="2187"/>
                  <a:pt x="568" y="2185"/>
                  <a:pt x="573" y="2188"/>
                </a:cubicBezTo>
                <a:cubicBezTo>
                  <a:pt x="576" y="2190"/>
                  <a:pt x="576" y="2190"/>
                  <a:pt x="576" y="2190"/>
                </a:cubicBezTo>
                <a:cubicBezTo>
                  <a:pt x="581" y="2194"/>
                  <a:pt x="583" y="2200"/>
                  <a:pt x="580" y="2206"/>
                </a:cubicBezTo>
                <a:cubicBezTo>
                  <a:pt x="578" y="2209"/>
                  <a:pt x="574" y="2211"/>
                  <a:pt x="570" y="2211"/>
                </a:cubicBezTo>
                <a:close/>
                <a:moveTo>
                  <a:pt x="1820" y="2209"/>
                </a:moveTo>
                <a:cubicBezTo>
                  <a:pt x="1816" y="2209"/>
                  <a:pt x="1813" y="2208"/>
                  <a:pt x="1811" y="2204"/>
                </a:cubicBezTo>
                <a:cubicBezTo>
                  <a:pt x="1807" y="2199"/>
                  <a:pt x="1809" y="2192"/>
                  <a:pt x="1814" y="2189"/>
                </a:cubicBezTo>
                <a:cubicBezTo>
                  <a:pt x="1817" y="2187"/>
                  <a:pt x="1817" y="2187"/>
                  <a:pt x="1817" y="2187"/>
                </a:cubicBezTo>
                <a:cubicBezTo>
                  <a:pt x="1822" y="2184"/>
                  <a:pt x="1829" y="2185"/>
                  <a:pt x="1833" y="2190"/>
                </a:cubicBezTo>
                <a:cubicBezTo>
                  <a:pt x="1836" y="2196"/>
                  <a:pt x="1834" y="2202"/>
                  <a:pt x="1829" y="2206"/>
                </a:cubicBezTo>
                <a:cubicBezTo>
                  <a:pt x="1826" y="2208"/>
                  <a:pt x="1826" y="2208"/>
                  <a:pt x="1826" y="2208"/>
                </a:cubicBezTo>
                <a:cubicBezTo>
                  <a:pt x="1824" y="2209"/>
                  <a:pt x="1822" y="2209"/>
                  <a:pt x="1820" y="2209"/>
                </a:cubicBezTo>
                <a:close/>
                <a:moveTo>
                  <a:pt x="518" y="2176"/>
                </a:moveTo>
                <a:cubicBezTo>
                  <a:pt x="516" y="2176"/>
                  <a:pt x="513" y="2176"/>
                  <a:pt x="511" y="2174"/>
                </a:cubicBezTo>
                <a:cubicBezTo>
                  <a:pt x="508" y="2172"/>
                  <a:pt x="508" y="2172"/>
                  <a:pt x="508" y="2172"/>
                </a:cubicBezTo>
                <a:cubicBezTo>
                  <a:pt x="503" y="2169"/>
                  <a:pt x="502" y="2162"/>
                  <a:pt x="506" y="2157"/>
                </a:cubicBezTo>
                <a:cubicBezTo>
                  <a:pt x="509" y="2152"/>
                  <a:pt x="516" y="2150"/>
                  <a:pt x="521" y="2154"/>
                </a:cubicBezTo>
                <a:cubicBezTo>
                  <a:pt x="524" y="2156"/>
                  <a:pt x="524" y="2156"/>
                  <a:pt x="524" y="2156"/>
                </a:cubicBezTo>
                <a:cubicBezTo>
                  <a:pt x="529" y="2160"/>
                  <a:pt x="530" y="2166"/>
                  <a:pt x="527" y="2171"/>
                </a:cubicBezTo>
                <a:cubicBezTo>
                  <a:pt x="525" y="2175"/>
                  <a:pt x="521" y="2176"/>
                  <a:pt x="518" y="2176"/>
                </a:cubicBezTo>
                <a:close/>
                <a:moveTo>
                  <a:pt x="1872" y="2175"/>
                </a:moveTo>
                <a:cubicBezTo>
                  <a:pt x="1869" y="2175"/>
                  <a:pt x="1865" y="2173"/>
                  <a:pt x="1863" y="2170"/>
                </a:cubicBezTo>
                <a:cubicBezTo>
                  <a:pt x="1860" y="2165"/>
                  <a:pt x="1861" y="2158"/>
                  <a:pt x="1866" y="2154"/>
                </a:cubicBezTo>
                <a:cubicBezTo>
                  <a:pt x="1869" y="2152"/>
                  <a:pt x="1869" y="2152"/>
                  <a:pt x="1869" y="2152"/>
                </a:cubicBezTo>
                <a:cubicBezTo>
                  <a:pt x="1874" y="2149"/>
                  <a:pt x="1881" y="2150"/>
                  <a:pt x="1884" y="2155"/>
                </a:cubicBezTo>
                <a:cubicBezTo>
                  <a:pt x="1888" y="2160"/>
                  <a:pt x="1887" y="2167"/>
                  <a:pt x="1882" y="2171"/>
                </a:cubicBezTo>
                <a:cubicBezTo>
                  <a:pt x="1879" y="2173"/>
                  <a:pt x="1879" y="2173"/>
                  <a:pt x="1879" y="2173"/>
                </a:cubicBezTo>
                <a:cubicBezTo>
                  <a:pt x="1877" y="2174"/>
                  <a:pt x="1875" y="2175"/>
                  <a:pt x="1872" y="2175"/>
                </a:cubicBezTo>
                <a:close/>
                <a:moveTo>
                  <a:pt x="467" y="2139"/>
                </a:moveTo>
                <a:cubicBezTo>
                  <a:pt x="465" y="2139"/>
                  <a:pt x="462" y="2138"/>
                  <a:pt x="460" y="2137"/>
                </a:cubicBezTo>
                <a:cubicBezTo>
                  <a:pt x="457" y="2134"/>
                  <a:pt x="457" y="2134"/>
                  <a:pt x="457" y="2134"/>
                </a:cubicBezTo>
                <a:cubicBezTo>
                  <a:pt x="453" y="2130"/>
                  <a:pt x="452" y="2124"/>
                  <a:pt x="455" y="2119"/>
                </a:cubicBezTo>
                <a:cubicBezTo>
                  <a:pt x="459" y="2114"/>
                  <a:pt x="466" y="2113"/>
                  <a:pt x="471" y="2117"/>
                </a:cubicBezTo>
                <a:cubicBezTo>
                  <a:pt x="474" y="2119"/>
                  <a:pt x="474" y="2119"/>
                  <a:pt x="474" y="2119"/>
                </a:cubicBezTo>
                <a:cubicBezTo>
                  <a:pt x="479" y="2123"/>
                  <a:pt x="480" y="2130"/>
                  <a:pt x="476" y="2135"/>
                </a:cubicBezTo>
                <a:cubicBezTo>
                  <a:pt x="474" y="2137"/>
                  <a:pt x="470" y="2139"/>
                  <a:pt x="467" y="2139"/>
                </a:cubicBezTo>
                <a:close/>
                <a:moveTo>
                  <a:pt x="1923" y="2137"/>
                </a:moveTo>
                <a:cubicBezTo>
                  <a:pt x="1920" y="2137"/>
                  <a:pt x="1916" y="2136"/>
                  <a:pt x="1914" y="2133"/>
                </a:cubicBezTo>
                <a:cubicBezTo>
                  <a:pt x="1910" y="2128"/>
                  <a:pt x="1911" y="2121"/>
                  <a:pt x="1916" y="2117"/>
                </a:cubicBezTo>
                <a:cubicBezTo>
                  <a:pt x="1919" y="2115"/>
                  <a:pt x="1919" y="2115"/>
                  <a:pt x="1919" y="2115"/>
                </a:cubicBezTo>
                <a:cubicBezTo>
                  <a:pt x="1924" y="2111"/>
                  <a:pt x="1931" y="2112"/>
                  <a:pt x="1934" y="2117"/>
                </a:cubicBezTo>
                <a:cubicBezTo>
                  <a:pt x="1938" y="2122"/>
                  <a:pt x="1937" y="2129"/>
                  <a:pt x="1933" y="2133"/>
                </a:cubicBezTo>
                <a:cubicBezTo>
                  <a:pt x="1930" y="2135"/>
                  <a:pt x="1930" y="2135"/>
                  <a:pt x="1930" y="2135"/>
                </a:cubicBezTo>
                <a:cubicBezTo>
                  <a:pt x="1928" y="2136"/>
                  <a:pt x="1925" y="2137"/>
                  <a:pt x="1923" y="2137"/>
                </a:cubicBezTo>
                <a:close/>
                <a:moveTo>
                  <a:pt x="419" y="2099"/>
                </a:moveTo>
                <a:cubicBezTo>
                  <a:pt x="416" y="2099"/>
                  <a:pt x="413" y="2098"/>
                  <a:pt x="411" y="2096"/>
                </a:cubicBezTo>
                <a:cubicBezTo>
                  <a:pt x="408" y="2094"/>
                  <a:pt x="408" y="2094"/>
                  <a:pt x="408" y="2094"/>
                </a:cubicBezTo>
                <a:cubicBezTo>
                  <a:pt x="404" y="2090"/>
                  <a:pt x="403" y="2083"/>
                  <a:pt x="407" y="2078"/>
                </a:cubicBezTo>
                <a:cubicBezTo>
                  <a:pt x="411" y="2073"/>
                  <a:pt x="418" y="2073"/>
                  <a:pt x="423" y="2077"/>
                </a:cubicBezTo>
                <a:cubicBezTo>
                  <a:pt x="426" y="2079"/>
                  <a:pt x="426" y="2079"/>
                  <a:pt x="426" y="2079"/>
                </a:cubicBezTo>
                <a:cubicBezTo>
                  <a:pt x="430" y="2084"/>
                  <a:pt x="431" y="2091"/>
                  <a:pt x="427" y="2095"/>
                </a:cubicBezTo>
                <a:cubicBezTo>
                  <a:pt x="425" y="2098"/>
                  <a:pt x="422" y="2099"/>
                  <a:pt x="419" y="2099"/>
                </a:cubicBezTo>
                <a:close/>
                <a:moveTo>
                  <a:pt x="1971" y="2097"/>
                </a:moveTo>
                <a:cubicBezTo>
                  <a:pt x="1968" y="2097"/>
                  <a:pt x="1965" y="2096"/>
                  <a:pt x="1963" y="2093"/>
                </a:cubicBezTo>
                <a:cubicBezTo>
                  <a:pt x="1959" y="2089"/>
                  <a:pt x="1959" y="2082"/>
                  <a:pt x="1964" y="2078"/>
                </a:cubicBezTo>
                <a:cubicBezTo>
                  <a:pt x="1967" y="2075"/>
                  <a:pt x="1967" y="2075"/>
                  <a:pt x="1967" y="2075"/>
                </a:cubicBezTo>
                <a:cubicBezTo>
                  <a:pt x="1971" y="2071"/>
                  <a:pt x="1978" y="2072"/>
                  <a:pt x="1982" y="2076"/>
                </a:cubicBezTo>
                <a:cubicBezTo>
                  <a:pt x="1986" y="2081"/>
                  <a:pt x="1986" y="2088"/>
                  <a:pt x="1981" y="2092"/>
                </a:cubicBezTo>
                <a:cubicBezTo>
                  <a:pt x="1979" y="2094"/>
                  <a:pt x="1979" y="2094"/>
                  <a:pt x="1979" y="2094"/>
                </a:cubicBezTo>
                <a:cubicBezTo>
                  <a:pt x="1976" y="2096"/>
                  <a:pt x="1974" y="2097"/>
                  <a:pt x="1971" y="2097"/>
                </a:cubicBezTo>
                <a:close/>
                <a:moveTo>
                  <a:pt x="372" y="2056"/>
                </a:moveTo>
                <a:cubicBezTo>
                  <a:pt x="369" y="2056"/>
                  <a:pt x="367" y="2055"/>
                  <a:pt x="365" y="2053"/>
                </a:cubicBezTo>
                <a:cubicBezTo>
                  <a:pt x="362" y="2051"/>
                  <a:pt x="362" y="2051"/>
                  <a:pt x="362" y="2051"/>
                </a:cubicBezTo>
                <a:cubicBezTo>
                  <a:pt x="357" y="2046"/>
                  <a:pt x="357" y="2039"/>
                  <a:pt x="362" y="2035"/>
                </a:cubicBezTo>
                <a:cubicBezTo>
                  <a:pt x="366" y="2031"/>
                  <a:pt x="373" y="2031"/>
                  <a:pt x="377" y="2035"/>
                </a:cubicBezTo>
                <a:cubicBezTo>
                  <a:pt x="380" y="2037"/>
                  <a:pt x="380" y="2037"/>
                  <a:pt x="380" y="2037"/>
                </a:cubicBezTo>
                <a:cubicBezTo>
                  <a:pt x="384" y="2042"/>
                  <a:pt x="384" y="2049"/>
                  <a:pt x="380" y="2053"/>
                </a:cubicBezTo>
                <a:cubicBezTo>
                  <a:pt x="378" y="2055"/>
                  <a:pt x="375" y="2056"/>
                  <a:pt x="372" y="2056"/>
                </a:cubicBezTo>
                <a:close/>
                <a:moveTo>
                  <a:pt x="2017" y="2055"/>
                </a:moveTo>
                <a:cubicBezTo>
                  <a:pt x="2015" y="2055"/>
                  <a:pt x="2012" y="2054"/>
                  <a:pt x="2009" y="2051"/>
                </a:cubicBezTo>
                <a:cubicBezTo>
                  <a:pt x="2005" y="2047"/>
                  <a:pt x="2005" y="2040"/>
                  <a:pt x="2010" y="2036"/>
                </a:cubicBezTo>
                <a:cubicBezTo>
                  <a:pt x="2012" y="2033"/>
                  <a:pt x="2012" y="2033"/>
                  <a:pt x="2012" y="2033"/>
                </a:cubicBezTo>
                <a:cubicBezTo>
                  <a:pt x="2017" y="2029"/>
                  <a:pt x="2024" y="2029"/>
                  <a:pt x="2028" y="2033"/>
                </a:cubicBezTo>
                <a:cubicBezTo>
                  <a:pt x="2032" y="2038"/>
                  <a:pt x="2032" y="2045"/>
                  <a:pt x="2028" y="2049"/>
                </a:cubicBezTo>
                <a:cubicBezTo>
                  <a:pt x="2025" y="2052"/>
                  <a:pt x="2025" y="2052"/>
                  <a:pt x="2025" y="2052"/>
                </a:cubicBezTo>
                <a:cubicBezTo>
                  <a:pt x="2023" y="2054"/>
                  <a:pt x="2020" y="2055"/>
                  <a:pt x="2017" y="2055"/>
                </a:cubicBezTo>
                <a:close/>
                <a:moveTo>
                  <a:pt x="328" y="2012"/>
                </a:moveTo>
                <a:cubicBezTo>
                  <a:pt x="325" y="2012"/>
                  <a:pt x="322" y="2010"/>
                  <a:pt x="320" y="2008"/>
                </a:cubicBezTo>
                <a:cubicBezTo>
                  <a:pt x="318" y="2005"/>
                  <a:pt x="318" y="2005"/>
                  <a:pt x="318" y="2005"/>
                </a:cubicBezTo>
                <a:cubicBezTo>
                  <a:pt x="313" y="2001"/>
                  <a:pt x="314" y="1994"/>
                  <a:pt x="318" y="1990"/>
                </a:cubicBezTo>
                <a:cubicBezTo>
                  <a:pt x="323" y="1985"/>
                  <a:pt x="330" y="1986"/>
                  <a:pt x="334" y="1990"/>
                </a:cubicBezTo>
                <a:cubicBezTo>
                  <a:pt x="336" y="1993"/>
                  <a:pt x="336" y="1993"/>
                  <a:pt x="336" y="1993"/>
                </a:cubicBezTo>
                <a:cubicBezTo>
                  <a:pt x="340" y="1997"/>
                  <a:pt x="340" y="2004"/>
                  <a:pt x="336" y="2009"/>
                </a:cubicBezTo>
                <a:cubicBezTo>
                  <a:pt x="334" y="2011"/>
                  <a:pt x="331" y="2012"/>
                  <a:pt x="328" y="2012"/>
                </a:cubicBezTo>
                <a:close/>
                <a:moveTo>
                  <a:pt x="2061" y="2010"/>
                </a:moveTo>
                <a:cubicBezTo>
                  <a:pt x="2059" y="2010"/>
                  <a:pt x="2056" y="2009"/>
                  <a:pt x="2054" y="2007"/>
                </a:cubicBezTo>
                <a:cubicBezTo>
                  <a:pt x="2049" y="2003"/>
                  <a:pt x="2049" y="1996"/>
                  <a:pt x="2053" y="1991"/>
                </a:cubicBezTo>
                <a:cubicBezTo>
                  <a:pt x="2056" y="1988"/>
                  <a:pt x="2056" y="1988"/>
                  <a:pt x="2056" y="1988"/>
                </a:cubicBezTo>
                <a:cubicBezTo>
                  <a:pt x="2060" y="1984"/>
                  <a:pt x="2067" y="1984"/>
                  <a:pt x="2071" y="1988"/>
                </a:cubicBezTo>
                <a:cubicBezTo>
                  <a:pt x="2076" y="1992"/>
                  <a:pt x="2076" y="1999"/>
                  <a:pt x="2072" y="2003"/>
                </a:cubicBezTo>
                <a:cubicBezTo>
                  <a:pt x="2070" y="2006"/>
                  <a:pt x="2070" y="2006"/>
                  <a:pt x="2070" y="2006"/>
                </a:cubicBezTo>
                <a:cubicBezTo>
                  <a:pt x="2067" y="2009"/>
                  <a:pt x="2064" y="2010"/>
                  <a:pt x="2061" y="2010"/>
                </a:cubicBezTo>
                <a:close/>
                <a:moveTo>
                  <a:pt x="287" y="1965"/>
                </a:moveTo>
                <a:cubicBezTo>
                  <a:pt x="283" y="1965"/>
                  <a:pt x="280" y="1963"/>
                  <a:pt x="278" y="1961"/>
                </a:cubicBezTo>
                <a:cubicBezTo>
                  <a:pt x="276" y="1958"/>
                  <a:pt x="276" y="1958"/>
                  <a:pt x="276" y="1958"/>
                </a:cubicBezTo>
                <a:cubicBezTo>
                  <a:pt x="272" y="1953"/>
                  <a:pt x="272" y="1946"/>
                  <a:pt x="277" y="1942"/>
                </a:cubicBezTo>
                <a:cubicBezTo>
                  <a:pt x="282" y="1938"/>
                  <a:pt x="289" y="1939"/>
                  <a:pt x="293" y="1943"/>
                </a:cubicBezTo>
                <a:cubicBezTo>
                  <a:pt x="295" y="1946"/>
                  <a:pt x="295" y="1946"/>
                  <a:pt x="295" y="1946"/>
                </a:cubicBezTo>
                <a:cubicBezTo>
                  <a:pt x="299" y="1951"/>
                  <a:pt x="298" y="1958"/>
                  <a:pt x="294" y="1962"/>
                </a:cubicBezTo>
                <a:cubicBezTo>
                  <a:pt x="292" y="1964"/>
                  <a:pt x="289" y="1965"/>
                  <a:pt x="287" y="1965"/>
                </a:cubicBezTo>
                <a:close/>
                <a:moveTo>
                  <a:pt x="2103" y="1963"/>
                </a:moveTo>
                <a:cubicBezTo>
                  <a:pt x="2100" y="1963"/>
                  <a:pt x="2098" y="1962"/>
                  <a:pt x="2096" y="1960"/>
                </a:cubicBezTo>
                <a:cubicBezTo>
                  <a:pt x="2091" y="1956"/>
                  <a:pt x="2091" y="1949"/>
                  <a:pt x="2094" y="1944"/>
                </a:cubicBezTo>
                <a:cubicBezTo>
                  <a:pt x="2097" y="1941"/>
                  <a:pt x="2097" y="1941"/>
                  <a:pt x="2097" y="1941"/>
                </a:cubicBezTo>
                <a:cubicBezTo>
                  <a:pt x="2101" y="1937"/>
                  <a:pt x="2108" y="1936"/>
                  <a:pt x="2112" y="1940"/>
                </a:cubicBezTo>
                <a:cubicBezTo>
                  <a:pt x="2117" y="1944"/>
                  <a:pt x="2118" y="1951"/>
                  <a:pt x="2114" y="1956"/>
                </a:cubicBezTo>
                <a:cubicBezTo>
                  <a:pt x="2111" y="1959"/>
                  <a:pt x="2111" y="1959"/>
                  <a:pt x="2111" y="1959"/>
                </a:cubicBezTo>
                <a:cubicBezTo>
                  <a:pt x="2109" y="1961"/>
                  <a:pt x="2106" y="1963"/>
                  <a:pt x="2103" y="1963"/>
                </a:cubicBezTo>
                <a:close/>
                <a:moveTo>
                  <a:pt x="248" y="1915"/>
                </a:moveTo>
                <a:cubicBezTo>
                  <a:pt x="244" y="1915"/>
                  <a:pt x="241" y="1914"/>
                  <a:pt x="239" y="1911"/>
                </a:cubicBezTo>
                <a:cubicBezTo>
                  <a:pt x="236" y="1908"/>
                  <a:pt x="236" y="1908"/>
                  <a:pt x="236" y="1908"/>
                </a:cubicBezTo>
                <a:cubicBezTo>
                  <a:pt x="233" y="1903"/>
                  <a:pt x="234" y="1896"/>
                  <a:pt x="239" y="1892"/>
                </a:cubicBezTo>
                <a:cubicBezTo>
                  <a:pt x="244" y="1889"/>
                  <a:pt x="251" y="1890"/>
                  <a:pt x="254" y="1895"/>
                </a:cubicBezTo>
                <a:cubicBezTo>
                  <a:pt x="256" y="1898"/>
                  <a:pt x="256" y="1898"/>
                  <a:pt x="256" y="1898"/>
                </a:cubicBezTo>
                <a:cubicBezTo>
                  <a:pt x="260" y="1902"/>
                  <a:pt x="259" y="1909"/>
                  <a:pt x="254" y="1913"/>
                </a:cubicBezTo>
                <a:cubicBezTo>
                  <a:pt x="252" y="1915"/>
                  <a:pt x="250" y="1915"/>
                  <a:pt x="248" y="1915"/>
                </a:cubicBezTo>
                <a:close/>
                <a:moveTo>
                  <a:pt x="2142" y="1913"/>
                </a:moveTo>
                <a:cubicBezTo>
                  <a:pt x="2140" y="1913"/>
                  <a:pt x="2137" y="1912"/>
                  <a:pt x="2135" y="1911"/>
                </a:cubicBezTo>
                <a:cubicBezTo>
                  <a:pt x="2130" y="1907"/>
                  <a:pt x="2129" y="1900"/>
                  <a:pt x="2133" y="1895"/>
                </a:cubicBezTo>
                <a:cubicBezTo>
                  <a:pt x="2135" y="1892"/>
                  <a:pt x="2135" y="1892"/>
                  <a:pt x="2135" y="1892"/>
                </a:cubicBezTo>
                <a:cubicBezTo>
                  <a:pt x="2139" y="1888"/>
                  <a:pt x="2146" y="1887"/>
                  <a:pt x="2151" y="1890"/>
                </a:cubicBezTo>
                <a:cubicBezTo>
                  <a:pt x="2156" y="1894"/>
                  <a:pt x="2157" y="1901"/>
                  <a:pt x="2153" y="1906"/>
                </a:cubicBezTo>
                <a:cubicBezTo>
                  <a:pt x="2151" y="1909"/>
                  <a:pt x="2151" y="1909"/>
                  <a:pt x="2151" y="1909"/>
                </a:cubicBezTo>
                <a:cubicBezTo>
                  <a:pt x="2149" y="1912"/>
                  <a:pt x="2145" y="1913"/>
                  <a:pt x="2142" y="1913"/>
                </a:cubicBezTo>
                <a:close/>
                <a:moveTo>
                  <a:pt x="211" y="1864"/>
                </a:moveTo>
                <a:cubicBezTo>
                  <a:pt x="208" y="1864"/>
                  <a:pt x="204" y="1862"/>
                  <a:pt x="202" y="1859"/>
                </a:cubicBezTo>
                <a:cubicBezTo>
                  <a:pt x="200" y="1856"/>
                  <a:pt x="200" y="1856"/>
                  <a:pt x="200" y="1856"/>
                </a:cubicBezTo>
                <a:cubicBezTo>
                  <a:pt x="196" y="1851"/>
                  <a:pt x="198" y="1844"/>
                  <a:pt x="203" y="1841"/>
                </a:cubicBezTo>
                <a:cubicBezTo>
                  <a:pt x="208" y="1837"/>
                  <a:pt x="215" y="1839"/>
                  <a:pt x="218" y="1844"/>
                </a:cubicBezTo>
                <a:cubicBezTo>
                  <a:pt x="220" y="1847"/>
                  <a:pt x="220" y="1847"/>
                  <a:pt x="220" y="1847"/>
                </a:cubicBezTo>
                <a:cubicBezTo>
                  <a:pt x="224" y="1852"/>
                  <a:pt x="222" y="1859"/>
                  <a:pt x="217" y="1862"/>
                </a:cubicBezTo>
                <a:cubicBezTo>
                  <a:pt x="215" y="1864"/>
                  <a:pt x="213" y="1864"/>
                  <a:pt x="211" y="1864"/>
                </a:cubicBezTo>
                <a:close/>
                <a:moveTo>
                  <a:pt x="2178" y="1862"/>
                </a:moveTo>
                <a:cubicBezTo>
                  <a:pt x="2176" y="1862"/>
                  <a:pt x="2174" y="1861"/>
                  <a:pt x="2172" y="1860"/>
                </a:cubicBezTo>
                <a:cubicBezTo>
                  <a:pt x="2167" y="1857"/>
                  <a:pt x="2166" y="1850"/>
                  <a:pt x="2169" y="1845"/>
                </a:cubicBezTo>
                <a:cubicBezTo>
                  <a:pt x="2171" y="1841"/>
                  <a:pt x="2171" y="1841"/>
                  <a:pt x="2171" y="1841"/>
                </a:cubicBezTo>
                <a:cubicBezTo>
                  <a:pt x="2174" y="1836"/>
                  <a:pt x="2181" y="1835"/>
                  <a:pt x="2186" y="1838"/>
                </a:cubicBezTo>
                <a:cubicBezTo>
                  <a:pt x="2192" y="1842"/>
                  <a:pt x="2193" y="1849"/>
                  <a:pt x="2190" y="1854"/>
                </a:cubicBezTo>
                <a:cubicBezTo>
                  <a:pt x="2188" y="1857"/>
                  <a:pt x="2188" y="1857"/>
                  <a:pt x="2188" y="1857"/>
                </a:cubicBezTo>
                <a:cubicBezTo>
                  <a:pt x="2185" y="1860"/>
                  <a:pt x="2182" y="1862"/>
                  <a:pt x="2178" y="1862"/>
                </a:cubicBezTo>
                <a:close/>
                <a:moveTo>
                  <a:pt x="178" y="1811"/>
                </a:moveTo>
                <a:cubicBezTo>
                  <a:pt x="174" y="1811"/>
                  <a:pt x="170" y="1809"/>
                  <a:pt x="168" y="1806"/>
                </a:cubicBezTo>
                <a:cubicBezTo>
                  <a:pt x="166" y="1802"/>
                  <a:pt x="166" y="1802"/>
                  <a:pt x="166" y="1802"/>
                </a:cubicBezTo>
                <a:cubicBezTo>
                  <a:pt x="163" y="1797"/>
                  <a:pt x="165" y="1790"/>
                  <a:pt x="170" y="1787"/>
                </a:cubicBezTo>
                <a:cubicBezTo>
                  <a:pt x="175" y="1784"/>
                  <a:pt x="182" y="1786"/>
                  <a:pt x="185" y="1791"/>
                </a:cubicBezTo>
                <a:cubicBezTo>
                  <a:pt x="187" y="1794"/>
                  <a:pt x="187" y="1794"/>
                  <a:pt x="187" y="1794"/>
                </a:cubicBezTo>
                <a:cubicBezTo>
                  <a:pt x="190" y="1800"/>
                  <a:pt x="188" y="1806"/>
                  <a:pt x="183" y="1809"/>
                </a:cubicBezTo>
                <a:cubicBezTo>
                  <a:pt x="181" y="1811"/>
                  <a:pt x="179" y="1811"/>
                  <a:pt x="178" y="1811"/>
                </a:cubicBezTo>
                <a:close/>
                <a:moveTo>
                  <a:pt x="2212" y="1809"/>
                </a:moveTo>
                <a:cubicBezTo>
                  <a:pt x="2210" y="1809"/>
                  <a:pt x="2208" y="1808"/>
                  <a:pt x="2206" y="1807"/>
                </a:cubicBezTo>
                <a:cubicBezTo>
                  <a:pt x="2201" y="1804"/>
                  <a:pt x="2199" y="1797"/>
                  <a:pt x="2202" y="1792"/>
                </a:cubicBezTo>
                <a:cubicBezTo>
                  <a:pt x="2204" y="1789"/>
                  <a:pt x="2204" y="1789"/>
                  <a:pt x="2204" y="1789"/>
                </a:cubicBezTo>
                <a:cubicBezTo>
                  <a:pt x="2207" y="1783"/>
                  <a:pt x="2214" y="1782"/>
                  <a:pt x="2219" y="1785"/>
                </a:cubicBezTo>
                <a:cubicBezTo>
                  <a:pt x="2225" y="1788"/>
                  <a:pt x="2226" y="1795"/>
                  <a:pt x="2223" y="1800"/>
                </a:cubicBezTo>
                <a:cubicBezTo>
                  <a:pt x="2221" y="1803"/>
                  <a:pt x="2221" y="1803"/>
                  <a:pt x="2221" y="1803"/>
                </a:cubicBezTo>
                <a:cubicBezTo>
                  <a:pt x="2219" y="1807"/>
                  <a:pt x="2216" y="1809"/>
                  <a:pt x="2212" y="1809"/>
                </a:cubicBezTo>
                <a:close/>
                <a:moveTo>
                  <a:pt x="147" y="1756"/>
                </a:moveTo>
                <a:cubicBezTo>
                  <a:pt x="143" y="1756"/>
                  <a:pt x="139" y="1754"/>
                  <a:pt x="137" y="1750"/>
                </a:cubicBezTo>
                <a:cubicBezTo>
                  <a:pt x="135" y="1747"/>
                  <a:pt x="135" y="1747"/>
                  <a:pt x="135" y="1747"/>
                </a:cubicBezTo>
                <a:cubicBezTo>
                  <a:pt x="132" y="1742"/>
                  <a:pt x="134" y="1735"/>
                  <a:pt x="140" y="1732"/>
                </a:cubicBezTo>
                <a:cubicBezTo>
                  <a:pt x="145" y="1729"/>
                  <a:pt x="152" y="1731"/>
                  <a:pt x="155" y="1737"/>
                </a:cubicBezTo>
                <a:cubicBezTo>
                  <a:pt x="157" y="1740"/>
                  <a:pt x="157" y="1740"/>
                  <a:pt x="157" y="1740"/>
                </a:cubicBezTo>
                <a:cubicBezTo>
                  <a:pt x="159" y="1745"/>
                  <a:pt x="157" y="1752"/>
                  <a:pt x="152" y="1755"/>
                </a:cubicBezTo>
                <a:cubicBezTo>
                  <a:pt x="150" y="1756"/>
                  <a:pt x="149" y="1756"/>
                  <a:pt x="147" y="1756"/>
                </a:cubicBezTo>
                <a:close/>
                <a:moveTo>
                  <a:pt x="2243" y="1754"/>
                </a:moveTo>
                <a:cubicBezTo>
                  <a:pt x="2241" y="1754"/>
                  <a:pt x="2239" y="1753"/>
                  <a:pt x="2237" y="1752"/>
                </a:cubicBezTo>
                <a:cubicBezTo>
                  <a:pt x="2232" y="1749"/>
                  <a:pt x="2230" y="1743"/>
                  <a:pt x="2233" y="1737"/>
                </a:cubicBezTo>
                <a:cubicBezTo>
                  <a:pt x="2234" y="1734"/>
                  <a:pt x="2234" y="1734"/>
                  <a:pt x="2234" y="1734"/>
                </a:cubicBezTo>
                <a:cubicBezTo>
                  <a:pt x="2237" y="1729"/>
                  <a:pt x="2244" y="1727"/>
                  <a:pt x="2249" y="1729"/>
                </a:cubicBezTo>
                <a:cubicBezTo>
                  <a:pt x="2255" y="1732"/>
                  <a:pt x="2257" y="1739"/>
                  <a:pt x="2254" y="1744"/>
                </a:cubicBezTo>
                <a:cubicBezTo>
                  <a:pt x="2252" y="1748"/>
                  <a:pt x="2252" y="1748"/>
                  <a:pt x="2252" y="1748"/>
                </a:cubicBezTo>
                <a:cubicBezTo>
                  <a:pt x="2250" y="1751"/>
                  <a:pt x="2246" y="1754"/>
                  <a:pt x="2243" y="1754"/>
                </a:cubicBezTo>
                <a:close/>
                <a:moveTo>
                  <a:pt x="119" y="1700"/>
                </a:moveTo>
                <a:cubicBezTo>
                  <a:pt x="115" y="1700"/>
                  <a:pt x="111" y="1698"/>
                  <a:pt x="109" y="1694"/>
                </a:cubicBezTo>
                <a:cubicBezTo>
                  <a:pt x="107" y="1690"/>
                  <a:pt x="107" y="1690"/>
                  <a:pt x="107" y="1690"/>
                </a:cubicBezTo>
                <a:cubicBezTo>
                  <a:pt x="105" y="1685"/>
                  <a:pt x="107" y="1678"/>
                  <a:pt x="113" y="1676"/>
                </a:cubicBezTo>
                <a:cubicBezTo>
                  <a:pt x="118" y="1673"/>
                  <a:pt x="125" y="1675"/>
                  <a:pt x="128" y="1681"/>
                </a:cubicBezTo>
                <a:cubicBezTo>
                  <a:pt x="129" y="1684"/>
                  <a:pt x="129" y="1684"/>
                  <a:pt x="129" y="1684"/>
                </a:cubicBezTo>
                <a:cubicBezTo>
                  <a:pt x="132" y="1690"/>
                  <a:pt x="129" y="1696"/>
                  <a:pt x="124" y="1699"/>
                </a:cubicBezTo>
                <a:cubicBezTo>
                  <a:pt x="122" y="1700"/>
                  <a:pt x="121" y="1700"/>
                  <a:pt x="119" y="1700"/>
                </a:cubicBezTo>
                <a:close/>
                <a:moveTo>
                  <a:pt x="2270" y="1697"/>
                </a:moveTo>
                <a:cubicBezTo>
                  <a:pt x="2269" y="1697"/>
                  <a:pt x="2267" y="1697"/>
                  <a:pt x="2266" y="1696"/>
                </a:cubicBezTo>
                <a:cubicBezTo>
                  <a:pt x="2260" y="1693"/>
                  <a:pt x="2258" y="1687"/>
                  <a:pt x="2260" y="1681"/>
                </a:cubicBezTo>
                <a:cubicBezTo>
                  <a:pt x="2262" y="1678"/>
                  <a:pt x="2262" y="1678"/>
                  <a:pt x="2262" y="1678"/>
                </a:cubicBezTo>
                <a:cubicBezTo>
                  <a:pt x="2264" y="1672"/>
                  <a:pt x="2271" y="1670"/>
                  <a:pt x="2276" y="1672"/>
                </a:cubicBezTo>
                <a:cubicBezTo>
                  <a:pt x="2282" y="1675"/>
                  <a:pt x="2284" y="1682"/>
                  <a:pt x="2282" y="1687"/>
                </a:cubicBezTo>
                <a:cubicBezTo>
                  <a:pt x="2280" y="1691"/>
                  <a:pt x="2280" y="1691"/>
                  <a:pt x="2280" y="1691"/>
                </a:cubicBezTo>
                <a:cubicBezTo>
                  <a:pt x="2278" y="1695"/>
                  <a:pt x="2274" y="1697"/>
                  <a:pt x="2270" y="1697"/>
                </a:cubicBezTo>
                <a:close/>
                <a:moveTo>
                  <a:pt x="94" y="1642"/>
                </a:moveTo>
                <a:cubicBezTo>
                  <a:pt x="90" y="1642"/>
                  <a:pt x="86" y="1640"/>
                  <a:pt x="84" y="1635"/>
                </a:cubicBezTo>
                <a:cubicBezTo>
                  <a:pt x="83" y="1632"/>
                  <a:pt x="83" y="1632"/>
                  <a:pt x="83" y="1632"/>
                </a:cubicBezTo>
                <a:cubicBezTo>
                  <a:pt x="80" y="1626"/>
                  <a:pt x="83" y="1620"/>
                  <a:pt x="89" y="1618"/>
                </a:cubicBezTo>
                <a:cubicBezTo>
                  <a:pt x="94" y="1615"/>
                  <a:pt x="101" y="1618"/>
                  <a:pt x="103" y="1624"/>
                </a:cubicBezTo>
                <a:cubicBezTo>
                  <a:pt x="105" y="1627"/>
                  <a:pt x="105" y="1627"/>
                  <a:pt x="105" y="1627"/>
                </a:cubicBezTo>
                <a:cubicBezTo>
                  <a:pt x="107" y="1633"/>
                  <a:pt x="104" y="1639"/>
                  <a:pt x="98" y="1642"/>
                </a:cubicBezTo>
                <a:cubicBezTo>
                  <a:pt x="97" y="1642"/>
                  <a:pt x="96" y="1642"/>
                  <a:pt x="94" y="1642"/>
                </a:cubicBezTo>
                <a:close/>
                <a:moveTo>
                  <a:pt x="2295" y="1639"/>
                </a:moveTo>
                <a:cubicBezTo>
                  <a:pt x="2294" y="1639"/>
                  <a:pt x="2292" y="1639"/>
                  <a:pt x="2291" y="1638"/>
                </a:cubicBezTo>
                <a:cubicBezTo>
                  <a:pt x="2285" y="1636"/>
                  <a:pt x="2282" y="1630"/>
                  <a:pt x="2285" y="1624"/>
                </a:cubicBezTo>
                <a:cubicBezTo>
                  <a:pt x="2286" y="1620"/>
                  <a:pt x="2286" y="1620"/>
                  <a:pt x="2286" y="1620"/>
                </a:cubicBezTo>
                <a:cubicBezTo>
                  <a:pt x="2288" y="1615"/>
                  <a:pt x="2295" y="1612"/>
                  <a:pt x="2300" y="1614"/>
                </a:cubicBezTo>
                <a:cubicBezTo>
                  <a:pt x="2306" y="1616"/>
                  <a:pt x="2309" y="1623"/>
                  <a:pt x="2307" y="1629"/>
                </a:cubicBezTo>
                <a:cubicBezTo>
                  <a:pt x="2305" y="1632"/>
                  <a:pt x="2305" y="1632"/>
                  <a:pt x="2305" y="1632"/>
                </a:cubicBezTo>
                <a:cubicBezTo>
                  <a:pt x="2304" y="1636"/>
                  <a:pt x="2299" y="1639"/>
                  <a:pt x="2295" y="1639"/>
                </a:cubicBezTo>
                <a:close/>
                <a:moveTo>
                  <a:pt x="73" y="1583"/>
                </a:moveTo>
                <a:cubicBezTo>
                  <a:pt x="68" y="1583"/>
                  <a:pt x="64" y="1581"/>
                  <a:pt x="62" y="1576"/>
                </a:cubicBezTo>
                <a:cubicBezTo>
                  <a:pt x="61" y="1572"/>
                  <a:pt x="61" y="1572"/>
                  <a:pt x="61" y="1572"/>
                </a:cubicBezTo>
                <a:cubicBezTo>
                  <a:pt x="59" y="1567"/>
                  <a:pt x="62" y="1560"/>
                  <a:pt x="68" y="1558"/>
                </a:cubicBezTo>
                <a:cubicBezTo>
                  <a:pt x="74" y="1556"/>
                  <a:pt x="80" y="1559"/>
                  <a:pt x="82" y="1565"/>
                </a:cubicBezTo>
                <a:cubicBezTo>
                  <a:pt x="83" y="1569"/>
                  <a:pt x="83" y="1569"/>
                  <a:pt x="83" y="1569"/>
                </a:cubicBezTo>
                <a:cubicBezTo>
                  <a:pt x="85" y="1575"/>
                  <a:pt x="82" y="1581"/>
                  <a:pt x="76" y="1583"/>
                </a:cubicBezTo>
                <a:cubicBezTo>
                  <a:pt x="75" y="1583"/>
                  <a:pt x="74" y="1583"/>
                  <a:pt x="73" y="1583"/>
                </a:cubicBezTo>
                <a:close/>
                <a:moveTo>
                  <a:pt x="2316" y="1580"/>
                </a:moveTo>
                <a:cubicBezTo>
                  <a:pt x="2315" y="1580"/>
                  <a:pt x="2314" y="1580"/>
                  <a:pt x="2313" y="1579"/>
                </a:cubicBezTo>
                <a:cubicBezTo>
                  <a:pt x="2307" y="1577"/>
                  <a:pt x="2304" y="1571"/>
                  <a:pt x="2306" y="1565"/>
                </a:cubicBezTo>
                <a:cubicBezTo>
                  <a:pt x="2307" y="1562"/>
                  <a:pt x="2307" y="1562"/>
                  <a:pt x="2307" y="1562"/>
                </a:cubicBezTo>
                <a:cubicBezTo>
                  <a:pt x="2309" y="1556"/>
                  <a:pt x="2315" y="1553"/>
                  <a:pt x="2321" y="1555"/>
                </a:cubicBezTo>
                <a:cubicBezTo>
                  <a:pt x="2327" y="1557"/>
                  <a:pt x="2330" y="1563"/>
                  <a:pt x="2328" y="1569"/>
                </a:cubicBezTo>
                <a:cubicBezTo>
                  <a:pt x="2327" y="1572"/>
                  <a:pt x="2327" y="1572"/>
                  <a:pt x="2327" y="1572"/>
                </a:cubicBezTo>
                <a:cubicBezTo>
                  <a:pt x="2325" y="1577"/>
                  <a:pt x="2321" y="1580"/>
                  <a:pt x="2316" y="1580"/>
                </a:cubicBezTo>
                <a:close/>
                <a:moveTo>
                  <a:pt x="54" y="1523"/>
                </a:moveTo>
                <a:cubicBezTo>
                  <a:pt x="49" y="1523"/>
                  <a:pt x="45" y="1520"/>
                  <a:pt x="43" y="1515"/>
                </a:cubicBezTo>
                <a:cubicBezTo>
                  <a:pt x="42" y="1512"/>
                  <a:pt x="42" y="1512"/>
                  <a:pt x="42" y="1512"/>
                </a:cubicBezTo>
                <a:cubicBezTo>
                  <a:pt x="41" y="1506"/>
                  <a:pt x="44" y="1500"/>
                  <a:pt x="50" y="1498"/>
                </a:cubicBezTo>
                <a:cubicBezTo>
                  <a:pt x="56" y="1496"/>
                  <a:pt x="62" y="1500"/>
                  <a:pt x="64" y="1506"/>
                </a:cubicBezTo>
                <a:cubicBezTo>
                  <a:pt x="65" y="1509"/>
                  <a:pt x="65" y="1509"/>
                  <a:pt x="65" y="1509"/>
                </a:cubicBezTo>
                <a:cubicBezTo>
                  <a:pt x="66" y="1515"/>
                  <a:pt x="63" y="1521"/>
                  <a:pt x="57" y="1523"/>
                </a:cubicBezTo>
                <a:cubicBezTo>
                  <a:pt x="56" y="1523"/>
                  <a:pt x="55" y="1523"/>
                  <a:pt x="54" y="1523"/>
                </a:cubicBezTo>
                <a:close/>
                <a:moveTo>
                  <a:pt x="2335" y="1520"/>
                </a:moveTo>
                <a:cubicBezTo>
                  <a:pt x="2334" y="1520"/>
                  <a:pt x="2333" y="1520"/>
                  <a:pt x="2332" y="1519"/>
                </a:cubicBezTo>
                <a:cubicBezTo>
                  <a:pt x="2326" y="1518"/>
                  <a:pt x="2322" y="1512"/>
                  <a:pt x="2324" y="1506"/>
                </a:cubicBezTo>
                <a:cubicBezTo>
                  <a:pt x="2325" y="1502"/>
                  <a:pt x="2325" y="1502"/>
                  <a:pt x="2325" y="1502"/>
                </a:cubicBezTo>
                <a:cubicBezTo>
                  <a:pt x="2327" y="1496"/>
                  <a:pt x="2333" y="1493"/>
                  <a:pt x="2339" y="1494"/>
                </a:cubicBezTo>
                <a:cubicBezTo>
                  <a:pt x="2344" y="1496"/>
                  <a:pt x="2348" y="1502"/>
                  <a:pt x="2346" y="1508"/>
                </a:cubicBezTo>
                <a:cubicBezTo>
                  <a:pt x="2345" y="1512"/>
                  <a:pt x="2345" y="1512"/>
                  <a:pt x="2345" y="1512"/>
                </a:cubicBezTo>
                <a:cubicBezTo>
                  <a:pt x="2344" y="1516"/>
                  <a:pt x="2340" y="1520"/>
                  <a:pt x="2335" y="1520"/>
                </a:cubicBezTo>
                <a:close/>
                <a:moveTo>
                  <a:pt x="39" y="1462"/>
                </a:moveTo>
                <a:cubicBezTo>
                  <a:pt x="34" y="1462"/>
                  <a:pt x="29" y="1459"/>
                  <a:pt x="28" y="1454"/>
                </a:cubicBezTo>
                <a:cubicBezTo>
                  <a:pt x="27" y="1450"/>
                  <a:pt x="27" y="1450"/>
                  <a:pt x="27" y="1450"/>
                </a:cubicBezTo>
                <a:cubicBezTo>
                  <a:pt x="26" y="1444"/>
                  <a:pt x="30" y="1438"/>
                  <a:pt x="36" y="1437"/>
                </a:cubicBezTo>
                <a:cubicBezTo>
                  <a:pt x="42" y="1435"/>
                  <a:pt x="48" y="1439"/>
                  <a:pt x="49" y="1445"/>
                </a:cubicBezTo>
                <a:cubicBezTo>
                  <a:pt x="50" y="1449"/>
                  <a:pt x="50" y="1449"/>
                  <a:pt x="50" y="1449"/>
                </a:cubicBezTo>
                <a:cubicBezTo>
                  <a:pt x="51" y="1455"/>
                  <a:pt x="47" y="1461"/>
                  <a:pt x="41" y="1462"/>
                </a:cubicBezTo>
                <a:cubicBezTo>
                  <a:pt x="40" y="1462"/>
                  <a:pt x="40" y="1462"/>
                  <a:pt x="39" y="1462"/>
                </a:cubicBezTo>
                <a:close/>
                <a:moveTo>
                  <a:pt x="2350" y="1459"/>
                </a:moveTo>
                <a:cubicBezTo>
                  <a:pt x="2349" y="1459"/>
                  <a:pt x="2348" y="1459"/>
                  <a:pt x="2347" y="1458"/>
                </a:cubicBezTo>
                <a:cubicBezTo>
                  <a:pt x="2341" y="1457"/>
                  <a:pt x="2338" y="1451"/>
                  <a:pt x="2339" y="1445"/>
                </a:cubicBezTo>
                <a:cubicBezTo>
                  <a:pt x="2340" y="1442"/>
                  <a:pt x="2340" y="1442"/>
                  <a:pt x="2340" y="1442"/>
                </a:cubicBezTo>
                <a:cubicBezTo>
                  <a:pt x="2341" y="1436"/>
                  <a:pt x="2347" y="1432"/>
                  <a:pt x="2353" y="1433"/>
                </a:cubicBezTo>
                <a:cubicBezTo>
                  <a:pt x="2359" y="1434"/>
                  <a:pt x="2363" y="1440"/>
                  <a:pt x="2361" y="1446"/>
                </a:cubicBezTo>
                <a:cubicBezTo>
                  <a:pt x="2361" y="1450"/>
                  <a:pt x="2361" y="1450"/>
                  <a:pt x="2361" y="1450"/>
                </a:cubicBezTo>
                <a:cubicBezTo>
                  <a:pt x="2359" y="1455"/>
                  <a:pt x="2355" y="1459"/>
                  <a:pt x="2350" y="1459"/>
                </a:cubicBezTo>
                <a:close/>
                <a:moveTo>
                  <a:pt x="27" y="1401"/>
                </a:moveTo>
                <a:cubicBezTo>
                  <a:pt x="22" y="1401"/>
                  <a:pt x="17" y="1397"/>
                  <a:pt x="16" y="1391"/>
                </a:cubicBezTo>
                <a:cubicBezTo>
                  <a:pt x="15" y="1388"/>
                  <a:pt x="15" y="1388"/>
                  <a:pt x="15" y="1388"/>
                </a:cubicBezTo>
                <a:cubicBezTo>
                  <a:pt x="14" y="1382"/>
                  <a:pt x="19" y="1376"/>
                  <a:pt x="25" y="1375"/>
                </a:cubicBezTo>
                <a:cubicBezTo>
                  <a:pt x="31" y="1374"/>
                  <a:pt x="36" y="1378"/>
                  <a:pt x="37" y="1384"/>
                </a:cubicBezTo>
                <a:cubicBezTo>
                  <a:pt x="38" y="1388"/>
                  <a:pt x="38" y="1388"/>
                  <a:pt x="38" y="1388"/>
                </a:cubicBezTo>
                <a:cubicBezTo>
                  <a:pt x="39" y="1394"/>
                  <a:pt x="35" y="1399"/>
                  <a:pt x="29" y="1400"/>
                </a:cubicBezTo>
                <a:cubicBezTo>
                  <a:pt x="28" y="1401"/>
                  <a:pt x="28" y="1401"/>
                  <a:pt x="27" y="1401"/>
                </a:cubicBezTo>
                <a:close/>
                <a:moveTo>
                  <a:pt x="2361" y="1397"/>
                </a:moveTo>
                <a:cubicBezTo>
                  <a:pt x="2361" y="1397"/>
                  <a:pt x="2360" y="1397"/>
                  <a:pt x="2360" y="1397"/>
                </a:cubicBezTo>
                <a:cubicBezTo>
                  <a:pt x="2354" y="1396"/>
                  <a:pt x="2350" y="1390"/>
                  <a:pt x="2351" y="1384"/>
                </a:cubicBezTo>
                <a:cubicBezTo>
                  <a:pt x="2351" y="1380"/>
                  <a:pt x="2351" y="1380"/>
                  <a:pt x="2351" y="1380"/>
                </a:cubicBezTo>
                <a:cubicBezTo>
                  <a:pt x="2352" y="1374"/>
                  <a:pt x="2358" y="1370"/>
                  <a:pt x="2364" y="1371"/>
                </a:cubicBezTo>
                <a:cubicBezTo>
                  <a:pt x="2370" y="1372"/>
                  <a:pt x="2374" y="1378"/>
                  <a:pt x="2373" y="1384"/>
                </a:cubicBezTo>
                <a:cubicBezTo>
                  <a:pt x="2372" y="1388"/>
                  <a:pt x="2372" y="1388"/>
                  <a:pt x="2372" y="1388"/>
                </a:cubicBezTo>
                <a:cubicBezTo>
                  <a:pt x="2372" y="1393"/>
                  <a:pt x="2367" y="1397"/>
                  <a:pt x="2361" y="1397"/>
                </a:cubicBezTo>
                <a:close/>
                <a:moveTo>
                  <a:pt x="18" y="1338"/>
                </a:moveTo>
                <a:cubicBezTo>
                  <a:pt x="13" y="1338"/>
                  <a:pt x="8" y="1334"/>
                  <a:pt x="7" y="1329"/>
                </a:cubicBezTo>
                <a:cubicBezTo>
                  <a:pt x="7" y="1325"/>
                  <a:pt x="7" y="1325"/>
                  <a:pt x="7" y="1325"/>
                </a:cubicBezTo>
                <a:cubicBezTo>
                  <a:pt x="6" y="1319"/>
                  <a:pt x="11" y="1313"/>
                  <a:pt x="17" y="1313"/>
                </a:cubicBezTo>
                <a:cubicBezTo>
                  <a:pt x="23" y="1312"/>
                  <a:pt x="28" y="1316"/>
                  <a:pt x="29" y="1322"/>
                </a:cubicBezTo>
                <a:cubicBezTo>
                  <a:pt x="29" y="1326"/>
                  <a:pt x="29" y="1326"/>
                  <a:pt x="29" y="1326"/>
                </a:cubicBezTo>
                <a:cubicBezTo>
                  <a:pt x="30" y="1332"/>
                  <a:pt x="26" y="1338"/>
                  <a:pt x="20" y="1338"/>
                </a:cubicBezTo>
                <a:cubicBezTo>
                  <a:pt x="19" y="1338"/>
                  <a:pt x="19" y="1338"/>
                  <a:pt x="18" y="1338"/>
                </a:cubicBezTo>
                <a:close/>
                <a:moveTo>
                  <a:pt x="2370" y="1335"/>
                </a:moveTo>
                <a:cubicBezTo>
                  <a:pt x="2370" y="1335"/>
                  <a:pt x="2369" y="1335"/>
                  <a:pt x="2369" y="1335"/>
                </a:cubicBezTo>
                <a:cubicBezTo>
                  <a:pt x="2363" y="1334"/>
                  <a:pt x="2358" y="1328"/>
                  <a:pt x="2359" y="1322"/>
                </a:cubicBezTo>
                <a:cubicBezTo>
                  <a:pt x="2359" y="1319"/>
                  <a:pt x="2359" y="1319"/>
                  <a:pt x="2359" y="1319"/>
                </a:cubicBezTo>
                <a:cubicBezTo>
                  <a:pt x="2360" y="1313"/>
                  <a:pt x="2365" y="1308"/>
                  <a:pt x="2371" y="1309"/>
                </a:cubicBezTo>
                <a:cubicBezTo>
                  <a:pt x="2378" y="1309"/>
                  <a:pt x="2382" y="1315"/>
                  <a:pt x="2381" y="1321"/>
                </a:cubicBezTo>
                <a:cubicBezTo>
                  <a:pt x="2381" y="1325"/>
                  <a:pt x="2381" y="1325"/>
                  <a:pt x="2381" y="1325"/>
                </a:cubicBezTo>
                <a:cubicBezTo>
                  <a:pt x="2380" y="1330"/>
                  <a:pt x="2376" y="1335"/>
                  <a:pt x="2370" y="1335"/>
                </a:cubicBezTo>
                <a:close/>
                <a:moveTo>
                  <a:pt x="13" y="1276"/>
                </a:moveTo>
                <a:cubicBezTo>
                  <a:pt x="7" y="1276"/>
                  <a:pt x="2" y="1271"/>
                  <a:pt x="2" y="1265"/>
                </a:cubicBezTo>
                <a:cubicBezTo>
                  <a:pt x="2" y="1262"/>
                  <a:pt x="2" y="1262"/>
                  <a:pt x="2" y="1262"/>
                </a:cubicBezTo>
                <a:cubicBezTo>
                  <a:pt x="1" y="1255"/>
                  <a:pt x="6" y="1250"/>
                  <a:pt x="12" y="1250"/>
                </a:cubicBezTo>
                <a:cubicBezTo>
                  <a:pt x="18" y="1250"/>
                  <a:pt x="24" y="1254"/>
                  <a:pt x="24" y="1260"/>
                </a:cubicBezTo>
                <a:cubicBezTo>
                  <a:pt x="24" y="1264"/>
                  <a:pt x="24" y="1264"/>
                  <a:pt x="24" y="1264"/>
                </a:cubicBezTo>
                <a:cubicBezTo>
                  <a:pt x="24" y="1270"/>
                  <a:pt x="20" y="1275"/>
                  <a:pt x="14" y="1276"/>
                </a:cubicBezTo>
                <a:cubicBezTo>
                  <a:pt x="13" y="1276"/>
                  <a:pt x="13" y="1276"/>
                  <a:pt x="13" y="1276"/>
                </a:cubicBezTo>
                <a:close/>
                <a:moveTo>
                  <a:pt x="2375" y="1272"/>
                </a:moveTo>
                <a:cubicBezTo>
                  <a:pt x="2375" y="1272"/>
                  <a:pt x="2375" y="1272"/>
                  <a:pt x="2374" y="1272"/>
                </a:cubicBezTo>
                <a:cubicBezTo>
                  <a:pt x="2368" y="1272"/>
                  <a:pt x="2364" y="1266"/>
                  <a:pt x="2364" y="1260"/>
                </a:cubicBezTo>
                <a:cubicBezTo>
                  <a:pt x="2364" y="1257"/>
                  <a:pt x="2364" y="1257"/>
                  <a:pt x="2364" y="1257"/>
                </a:cubicBezTo>
                <a:cubicBezTo>
                  <a:pt x="2364" y="1250"/>
                  <a:pt x="2370" y="1246"/>
                  <a:pt x="2376" y="1246"/>
                </a:cubicBezTo>
                <a:cubicBezTo>
                  <a:pt x="2382" y="1246"/>
                  <a:pt x="2387" y="1252"/>
                  <a:pt x="2386" y="1258"/>
                </a:cubicBezTo>
                <a:cubicBezTo>
                  <a:pt x="2386" y="1262"/>
                  <a:pt x="2386" y="1262"/>
                  <a:pt x="2386" y="1262"/>
                </a:cubicBezTo>
                <a:cubicBezTo>
                  <a:pt x="2386" y="1267"/>
                  <a:pt x="2381" y="1272"/>
                  <a:pt x="2375" y="1272"/>
                </a:cubicBezTo>
                <a:close/>
                <a:moveTo>
                  <a:pt x="11" y="1213"/>
                </a:moveTo>
                <a:cubicBezTo>
                  <a:pt x="5" y="1213"/>
                  <a:pt x="0" y="1208"/>
                  <a:pt x="0" y="1202"/>
                </a:cubicBezTo>
                <a:cubicBezTo>
                  <a:pt x="0" y="1198"/>
                  <a:pt x="0" y="1198"/>
                  <a:pt x="0" y="1198"/>
                </a:cubicBezTo>
                <a:cubicBezTo>
                  <a:pt x="0" y="1192"/>
                  <a:pt x="5" y="1187"/>
                  <a:pt x="11" y="1187"/>
                </a:cubicBezTo>
                <a:cubicBezTo>
                  <a:pt x="17" y="1187"/>
                  <a:pt x="22" y="1192"/>
                  <a:pt x="22" y="1198"/>
                </a:cubicBezTo>
                <a:cubicBezTo>
                  <a:pt x="22" y="1202"/>
                  <a:pt x="22" y="1202"/>
                  <a:pt x="22" y="1202"/>
                </a:cubicBezTo>
                <a:cubicBezTo>
                  <a:pt x="22" y="1208"/>
                  <a:pt x="17" y="1213"/>
                  <a:pt x="11" y="1213"/>
                </a:cubicBezTo>
                <a:cubicBezTo>
                  <a:pt x="11" y="1213"/>
                  <a:pt x="11" y="1213"/>
                  <a:pt x="11" y="1213"/>
                </a:cubicBezTo>
                <a:close/>
                <a:moveTo>
                  <a:pt x="2377" y="1209"/>
                </a:moveTo>
                <a:cubicBezTo>
                  <a:pt x="2377" y="1209"/>
                  <a:pt x="2377" y="1209"/>
                  <a:pt x="2377" y="1209"/>
                </a:cubicBezTo>
                <a:cubicBezTo>
                  <a:pt x="2371" y="1209"/>
                  <a:pt x="2366" y="1204"/>
                  <a:pt x="2366" y="1198"/>
                </a:cubicBezTo>
                <a:cubicBezTo>
                  <a:pt x="2366" y="1194"/>
                  <a:pt x="2366" y="1194"/>
                  <a:pt x="2366" y="1194"/>
                </a:cubicBezTo>
                <a:cubicBezTo>
                  <a:pt x="2366" y="1192"/>
                  <a:pt x="2366" y="1190"/>
                  <a:pt x="2367" y="1189"/>
                </a:cubicBezTo>
                <a:cubicBezTo>
                  <a:pt x="2366" y="1187"/>
                  <a:pt x="2366" y="1185"/>
                  <a:pt x="2366" y="1183"/>
                </a:cubicBezTo>
                <a:cubicBezTo>
                  <a:pt x="2366" y="1179"/>
                  <a:pt x="2366" y="1179"/>
                  <a:pt x="2366" y="1179"/>
                </a:cubicBezTo>
                <a:cubicBezTo>
                  <a:pt x="2366" y="1173"/>
                  <a:pt x="2371" y="1168"/>
                  <a:pt x="2377" y="1168"/>
                </a:cubicBezTo>
                <a:cubicBezTo>
                  <a:pt x="2382" y="1168"/>
                  <a:pt x="2388" y="1173"/>
                  <a:pt x="2388" y="1179"/>
                </a:cubicBezTo>
                <a:cubicBezTo>
                  <a:pt x="2388" y="1183"/>
                  <a:pt x="2388" y="1183"/>
                  <a:pt x="2388" y="1183"/>
                </a:cubicBezTo>
                <a:cubicBezTo>
                  <a:pt x="2388" y="1185"/>
                  <a:pt x="2387" y="1187"/>
                  <a:pt x="2386" y="1189"/>
                </a:cubicBezTo>
                <a:cubicBezTo>
                  <a:pt x="2387" y="1190"/>
                  <a:pt x="2388" y="1192"/>
                  <a:pt x="2388" y="1194"/>
                </a:cubicBezTo>
                <a:cubicBezTo>
                  <a:pt x="2388" y="1198"/>
                  <a:pt x="2388" y="1198"/>
                  <a:pt x="2388" y="1198"/>
                </a:cubicBezTo>
                <a:cubicBezTo>
                  <a:pt x="2388" y="1204"/>
                  <a:pt x="2383" y="1209"/>
                  <a:pt x="2377" y="1209"/>
                </a:cubicBezTo>
                <a:close/>
                <a:moveTo>
                  <a:pt x="12" y="1150"/>
                </a:moveTo>
                <a:cubicBezTo>
                  <a:pt x="12" y="1150"/>
                  <a:pt x="12" y="1150"/>
                  <a:pt x="12" y="1150"/>
                </a:cubicBezTo>
                <a:cubicBezTo>
                  <a:pt x="6" y="1150"/>
                  <a:pt x="1" y="1145"/>
                  <a:pt x="1" y="1138"/>
                </a:cubicBezTo>
                <a:cubicBezTo>
                  <a:pt x="1" y="1135"/>
                  <a:pt x="1" y="1135"/>
                  <a:pt x="1" y="1135"/>
                </a:cubicBezTo>
                <a:cubicBezTo>
                  <a:pt x="2" y="1129"/>
                  <a:pt x="7" y="1124"/>
                  <a:pt x="13" y="1124"/>
                </a:cubicBezTo>
                <a:cubicBezTo>
                  <a:pt x="19" y="1124"/>
                  <a:pt x="24" y="1130"/>
                  <a:pt x="23" y="1136"/>
                </a:cubicBezTo>
                <a:cubicBezTo>
                  <a:pt x="23" y="1139"/>
                  <a:pt x="23" y="1139"/>
                  <a:pt x="23" y="1139"/>
                </a:cubicBezTo>
                <a:cubicBezTo>
                  <a:pt x="23" y="1145"/>
                  <a:pt x="18" y="1150"/>
                  <a:pt x="12" y="1150"/>
                </a:cubicBezTo>
                <a:close/>
                <a:moveTo>
                  <a:pt x="2375" y="1131"/>
                </a:moveTo>
                <a:cubicBezTo>
                  <a:pt x="2369" y="1131"/>
                  <a:pt x="2364" y="1127"/>
                  <a:pt x="2364" y="1121"/>
                </a:cubicBezTo>
                <a:cubicBezTo>
                  <a:pt x="2363" y="1117"/>
                  <a:pt x="2363" y="1117"/>
                  <a:pt x="2363" y="1117"/>
                </a:cubicBezTo>
                <a:cubicBezTo>
                  <a:pt x="2363" y="1111"/>
                  <a:pt x="2368" y="1106"/>
                  <a:pt x="2374" y="1105"/>
                </a:cubicBezTo>
                <a:cubicBezTo>
                  <a:pt x="2380" y="1105"/>
                  <a:pt x="2385" y="1110"/>
                  <a:pt x="2385" y="1116"/>
                </a:cubicBezTo>
                <a:cubicBezTo>
                  <a:pt x="2386" y="1120"/>
                  <a:pt x="2386" y="1120"/>
                  <a:pt x="2386" y="1120"/>
                </a:cubicBezTo>
                <a:cubicBezTo>
                  <a:pt x="2386" y="1126"/>
                  <a:pt x="2381" y="1131"/>
                  <a:pt x="2375" y="1131"/>
                </a:cubicBezTo>
                <a:cubicBezTo>
                  <a:pt x="2375" y="1131"/>
                  <a:pt x="2375" y="1131"/>
                  <a:pt x="2375" y="1131"/>
                </a:cubicBezTo>
                <a:close/>
                <a:moveTo>
                  <a:pt x="17" y="1087"/>
                </a:moveTo>
                <a:cubicBezTo>
                  <a:pt x="16" y="1087"/>
                  <a:pt x="16" y="1087"/>
                  <a:pt x="16" y="1087"/>
                </a:cubicBezTo>
                <a:cubicBezTo>
                  <a:pt x="10" y="1087"/>
                  <a:pt x="5" y="1081"/>
                  <a:pt x="6" y="1075"/>
                </a:cubicBezTo>
                <a:cubicBezTo>
                  <a:pt x="6" y="1071"/>
                  <a:pt x="6" y="1071"/>
                  <a:pt x="6" y="1071"/>
                </a:cubicBezTo>
                <a:cubicBezTo>
                  <a:pt x="7" y="1065"/>
                  <a:pt x="12" y="1061"/>
                  <a:pt x="18" y="1062"/>
                </a:cubicBezTo>
                <a:cubicBezTo>
                  <a:pt x="24" y="1062"/>
                  <a:pt x="29" y="1068"/>
                  <a:pt x="28" y="1074"/>
                </a:cubicBezTo>
                <a:cubicBezTo>
                  <a:pt x="28" y="1077"/>
                  <a:pt x="28" y="1077"/>
                  <a:pt x="28" y="1077"/>
                </a:cubicBezTo>
                <a:cubicBezTo>
                  <a:pt x="27" y="1083"/>
                  <a:pt x="22" y="1087"/>
                  <a:pt x="17" y="1087"/>
                </a:cubicBezTo>
                <a:close/>
                <a:moveTo>
                  <a:pt x="2369" y="1069"/>
                </a:moveTo>
                <a:cubicBezTo>
                  <a:pt x="2364" y="1069"/>
                  <a:pt x="2359" y="1065"/>
                  <a:pt x="2358" y="1059"/>
                </a:cubicBezTo>
                <a:cubicBezTo>
                  <a:pt x="2358" y="1055"/>
                  <a:pt x="2358" y="1055"/>
                  <a:pt x="2358" y="1055"/>
                </a:cubicBezTo>
                <a:cubicBezTo>
                  <a:pt x="2357" y="1049"/>
                  <a:pt x="2361" y="1044"/>
                  <a:pt x="2367" y="1043"/>
                </a:cubicBezTo>
                <a:cubicBezTo>
                  <a:pt x="2373" y="1042"/>
                  <a:pt x="2379" y="1047"/>
                  <a:pt x="2380" y="1053"/>
                </a:cubicBezTo>
                <a:cubicBezTo>
                  <a:pt x="2380" y="1056"/>
                  <a:pt x="2380" y="1056"/>
                  <a:pt x="2380" y="1056"/>
                </a:cubicBezTo>
                <a:cubicBezTo>
                  <a:pt x="2381" y="1062"/>
                  <a:pt x="2376" y="1068"/>
                  <a:pt x="2370" y="1069"/>
                </a:cubicBezTo>
                <a:cubicBezTo>
                  <a:pt x="2370" y="1069"/>
                  <a:pt x="2369" y="1069"/>
                  <a:pt x="2369" y="1069"/>
                </a:cubicBezTo>
                <a:close/>
                <a:moveTo>
                  <a:pt x="25" y="1025"/>
                </a:moveTo>
                <a:cubicBezTo>
                  <a:pt x="24" y="1025"/>
                  <a:pt x="23" y="1025"/>
                  <a:pt x="23" y="1025"/>
                </a:cubicBezTo>
                <a:cubicBezTo>
                  <a:pt x="17" y="1024"/>
                  <a:pt x="13" y="1018"/>
                  <a:pt x="14" y="1012"/>
                </a:cubicBezTo>
                <a:cubicBezTo>
                  <a:pt x="14" y="1009"/>
                  <a:pt x="14" y="1009"/>
                  <a:pt x="14" y="1009"/>
                </a:cubicBezTo>
                <a:cubicBezTo>
                  <a:pt x="15" y="1002"/>
                  <a:pt x="21" y="998"/>
                  <a:pt x="27" y="999"/>
                </a:cubicBezTo>
                <a:cubicBezTo>
                  <a:pt x="33" y="1000"/>
                  <a:pt x="37" y="1006"/>
                  <a:pt x="36" y="1012"/>
                </a:cubicBezTo>
                <a:cubicBezTo>
                  <a:pt x="36" y="1016"/>
                  <a:pt x="36" y="1016"/>
                  <a:pt x="36" y="1016"/>
                </a:cubicBezTo>
                <a:cubicBezTo>
                  <a:pt x="35" y="1021"/>
                  <a:pt x="30" y="1025"/>
                  <a:pt x="25" y="1025"/>
                </a:cubicBezTo>
                <a:close/>
                <a:moveTo>
                  <a:pt x="2360" y="1006"/>
                </a:moveTo>
                <a:cubicBezTo>
                  <a:pt x="2355" y="1006"/>
                  <a:pt x="2350" y="1003"/>
                  <a:pt x="2349" y="997"/>
                </a:cubicBezTo>
                <a:cubicBezTo>
                  <a:pt x="2349" y="994"/>
                  <a:pt x="2349" y="994"/>
                  <a:pt x="2349" y="994"/>
                </a:cubicBezTo>
                <a:cubicBezTo>
                  <a:pt x="2348" y="988"/>
                  <a:pt x="2352" y="982"/>
                  <a:pt x="2358" y="981"/>
                </a:cubicBezTo>
                <a:cubicBezTo>
                  <a:pt x="2364" y="980"/>
                  <a:pt x="2370" y="984"/>
                  <a:pt x="2371" y="990"/>
                </a:cubicBezTo>
                <a:cubicBezTo>
                  <a:pt x="2371" y="994"/>
                  <a:pt x="2371" y="994"/>
                  <a:pt x="2371" y="994"/>
                </a:cubicBezTo>
                <a:cubicBezTo>
                  <a:pt x="2372" y="1000"/>
                  <a:pt x="2368" y="1005"/>
                  <a:pt x="2362" y="1006"/>
                </a:cubicBezTo>
                <a:cubicBezTo>
                  <a:pt x="2361" y="1006"/>
                  <a:pt x="2361" y="1006"/>
                  <a:pt x="2360" y="1006"/>
                </a:cubicBezTo>
                <a:close/>
                <a:moveTo>
                  <a:pt x="36" y="963"/>
                </a:moveTo>
                <a:cubicBezTo>
                  <a:pt x="35" y="963"/>
                  <a:pt x="34" y="963"/>
                  <a:pt x="34" y="963"/>
                </a:cubicBezTo>
                <a:cubicBezTo>
                  <a:pt x="28" y="962"/>
                  <a:pt x="24" y="956"/>
                  <a:pt x="25" y="950"/>
                </a:cubicBezTo>
                <a:cubicBezTo>
                  <a:pt x="26" y="946"/>
                  <a:pt x="26" y="946"/>
                  <a:pt x="26" y="946"/>
                </a:cubicBezTo>
                <a:cubicBezTo>
                  <a:pt x="27" y="940"/>
                  <a:pt x="33" y="936"/>
                  <a:pt x="39" y="938"/>
                </a:cubicBezTo>
                <a:cubicBezTo>
                  <a:pt x="45" y="939"/>
                  <a:pt x="49" y="945"/>
                  <a:pt x="47" y="951"/>
                </a:cubicBezTo>
                <a:cubicBezTo>
                  <a:pt x="47" y="954"/>
                  <a:pt x="47" y="954"/>
                  <a:pt x="47" y="954"/>
                </a:cubicBezTo>
                <a:cubicBezTo>
                  <a:pt x="46" y="960"/>
                  <a:pt x="41" y="963"/>
                  <a:pt x="36" y="963"/>
                </a:cubicBezTo>
                <a:close/>
                <a:moveTo>
                  <a:pt x="2348" y="945"/>
                </a:moveTo>
                <a:cubicBezTo>
                  <a:pt x="2343" y="945"/>
                  <a:pt x="2338" y="941"/>
                  <a:pt x="2337" y="936"/>
                </a:cubicBezTo>
                <a:cubicBezTo>
                  <a:pt x="2336" y="933"/>
                  <a:pt x="2336" y="933"/>
                  <a:pt x="2336" y="933"/>
                </a:cubicBezTo>
                <a:cubicBezTo>
                  <a:pt x="2335" y="927"/>
                  <a:pt x="2339" y="921"/>
                  <a:pt x="2345" y="919"/>
                </a:cubicBezTo>
                <a:cubicBezTo>
                  <a:pt x="2351" y="918"/>
                  <a:pt x="2357" y="922"/>
                  <a:pt x="2358" y="928"/>
                </a:cubicBezTo>
                <a:cubicBezTo>
                  <a:pt x="2359" y="931"/>
                  <a:pt x="2359" y="931"/>
                  <a:pt x="2359" y="931"/>
                </a:cubicBezTo>
                <a:cubicBezTo>
                  <a:pt x="2360" y="937"/>
                  <a:pt x="2357" y="943"/>
                  <a:pt x="2351" y="945"/>
                </a:cubicBezTo>
                <a:cubicBezTo>
                  <a:pt x="2350" y="945"/>
                  <a:pt x="2349" y="945"/>
                  <a:pt x="2348" y="945"/>
                </a:cubicBezTo>
                <a:close/>
                <a:moveTo>
                  <a:pt x="50" y="902"/>
                </a:moveTo>
                <a:cubicBezTo>
                  <a:pt x="49" y="902"/>
                  <a:pt x="48" y="902"/>
                  <a:pt x="47" y="902"/>
                </a:cubicBezTo>
                <a:cubicBezTo>
                  <a:pt x="41" y="900"/>
                  <a:pt x="38" y="894"/>
                  <a:pt x="39" y="888"/>
                </a:cubicBezTo>
                <a:cubicBezTo>
                  <a:pt x="40" y="884"/>
                  <a:pt x="40" y="884"/>
                  <a:pt x="40" y="884"/>
                </a:cubicBezTo>
                <a:cubicBezTo>
                  <a:pt x="42" y="878"/>
                  <a:pt x="48" y="875"/>
                  <a:pt x="54" y="877"/>
                </a:cubicBezTo>
                <a:cubicBezTo>
                  <a:pt x="60" y="878"/>
                  <a:pt x="63" y="884"/>
                  <a:pt x="62" y="890"/>
                </a:cubicBezTo>
                <a:cubicBezTo>
                  <a:pt x="61" y="894"/>
                  <a:pt x="61" y="894"/>
                  <a:pt x="61" y="894"/>
                </a:cubicBezTo>
                <a:cubicBezTo>
                  <a:pt x="60" y="899"/>
                  <a:pt x="55" y="902"/>
                  <a:pt x="50" y="902"/>
                </a:cubicBezTo>
                <a:close/>
                <a:moveTo>
                  <a:pt x="2333" y="884"/>
                </a:moveTo>
                <a:cubicBezTo>
                  <a:pt x="2328" y="884"/>
                  <a:pt x="2323" y="881"/>
                  <a:pt x="2322" y="876"/>
                </a:cubicBezTo>
                <a:cubicBezTo>
                  <a:pt x="2321" y="872"/>
                  <a:pt x="2321" y="872"/>
                  <a:pt x="2321" y="872"/>
                </a:cubicBezTo>
                <a:cubicBezTo>
                  <a:pt x="2319" y="866"/>
                  <a:pt x="2323" y="860"/>
                  <a:pt x="2329" y="859"/>
                </a:cubicBezTo>
                <a:cubicBezTo>
                  <a:pt x="2335" y="857"/>
                  <a:pt x="2341" y="860"/>
                  <a:pt x="2342" y="866"/>
                </a:cubicBezTo>
                <a:cubicBezTo>
                  <a:pt x="2343" y="870"/>
                  <a:pt x="2343" y="870"/>
                  <a:pt x="2343" y="870"/>
                </a:cubicBezTo>
                <a:cubicBezTo>
                  <a:pt x="2345" y="876"/>
                  <a:pt x="2342" y="882"/>
                  <a:pt x="2336" y="883"/>
                </a:cubicBezTo>
                <a:cubicBezTo>
                  <a:pt x="2335" y="884"/>
                  <a:pt x="2334" y="884"/>
                  <a:pt x="2333" y="884"/>
                </a:cubicBezTo>
                <a:close/>
                <a:moveTo>
                  <a:pt x="68" y="842"/>
                </a:moveTo>
                <a:cubicBezTo>
                  <a:pt x="67" y="842"/>
                  <a:pt x="66" y="841"/>
                  <a:pt x="65" y="841"/>
                </a:cubicBezTo>
                <a:cubicBezTo>
                  <a:pt x="59" y="839"/>
                  <a:pt x="55" y="833"/>
                  <a:pt x="57" y="827"/>
                </a:cubicBezTo>
                <a:cubicBezTo>
                  <a:pt x="59" y="824"/>
                  <a:pt x="59" y="824"/>
                  <a:pt x="59" y="824"/>
                </a:cubicBezTo>
                <a:cubicBezTo>
                  <a:pt x="60" y="818"/>
                  <a:pt x="67" y="815"/>
                  <a:pt x="73" y="816"/>
                </a:cubicBezTo>
                <a:cubicBezTo>
                  <a:pt x="78" y="818"/>
                  <a:pt x="82" y="825"/>
                  <a:pt x="80" y="830"/>
                </a:cubicBezTo>
                <a:cubicBezTo>
                  <a:pt x="78" y="834"/>
                  <a:pt x="78" y="834"/>
                  <a:pt x="78" y="834"/>
                </a:cubicBezTo>
                <a:cubicBezTo>
                  <a:pt x="77" y="839"/>
                  <a:pt x="73" y="842"/>
                  <a:pt x="68" y="842"/>
                </a:cubicBezTo>
                <a:close/>
                <a:moveTo>
                  <a:pt x="2314" y="824"/>
                </a:moveTo>
                <a:cubicBezTo>
                  <a:pt x="2309" y="824"/>
                  <a:pt x="2305" y="821"/>
                  <a:pt x="2303" y="816"/>
                </a:cubicBezTo>
                <a:cubicBezTo>
                  <a:pt x="2302" y="813"/>
                  <a:pt x="2302" y="813"/>
                  <a:pt x="2302" y="813"/>
                </a:cubicBezTo>
                <a:cubicBezTo>
                  <a:pt x="2300" y="807"/>
                  <a:pt x="2303" y="801"/>
                  <a:pt x="2309" y="799"/>
                </a:cubicBezTo>
                <a:cubicBezTo>
                  <a:pt x="2315" y="797"/>
                  <a:pt x="2321" y="800"/>
                  <a:pt x="2323" y="806"/>
                </a:cubicBezTo>
                <a:cubicBezTo>
                  <a:pt x="2324" y="809"/>
                  <a:pt x="2324" y="809"/>
                  <a:pt x="2324" y="809"/>
                </a:cubicBezTo>
                <a:cubicBezTo>
                  <a:pt x="2326" y="815"/>
                  <a:pt x="2323" y="821"/>
                  <a:pt x="2318" y="823"/>
                </a:cubicBezTo>
                <a:cubicBezTo>
                  <a:pt x="2316" y="824"/>
                  <a:pt x="2315" y="824"/>
                  <a:pt x="2314" y="824"/>
                </a:cubicBezTo>
                <a:close/>
                <a:moveTo>
                  <a:pt x="89" y="782"/>
                </a:moveTo>
                <a:cubicBezTo>
                  <a:pt x="88" y="782"/>
                  <a:pt x="86" y="782"/>
                  <a:pt x="85" y="782"/>
                </a:cubicBezTo>
                <a:cubicBezTo>
                  <a:pt x="79" y="779"/>
                  <a:pt x="76" y="773"/>
                  <a:pt x="79" y="767"/>
                </a:cubicBezTo>
                <a:cubicBezTo>
                  <a:pt x="80" y="764"/>
                  <a:pt x="80" y="764"/>
                  <a:pt x="80" y="764"/>
                </a:cubicBezTo>
                <a:cubicBezTo>
                  <a:pt x="82" y="758"/>
                  <a:pt x="88" y="755"/>
                  <a:pt x="94" y="757"/>
                </a:cubicBezTo>
                <a:cubicBezTo>
                  <a:pt x="100" y="760"/>
                  <a:pt x="103" y="766"/>
                  <a:pt x="101" y="772"/>
                </a:cubicBezTo>
                <a:cubicBezTo>
                  <a:pt x="99" y="775"/>
                  <a:pt x="99" y="775"/>
                  <a:pt x="99" y="775"/>
                </a:cubicBezTo>
                <a:cubicBezTo>
                  <a:pt x="98" y="780"/>
                  <a:pt x="93" y="782"/>
                  <a:pt x="89" y="782"/>
                </a:cubicBezTo>
                <a:close/>
                <a:moveTo>
                  <a:pt x="2292" y="765"/>
                </a:moveTo>
                <a:cubicBezTo>
                  <a:pt x="2288" y="765"/>
                  <a:pt x="2284" y="762"/>
                  <a:pt x="2282" y="758"/>
                </a:cubicBezTo>
                <a:cubicBezTo>
                  <a:pt x="2280" y="755"/>
                  <a:pt x="2280" y="755"/>
                  <a:pt x="2280" y="755"/>
                </a:cubicBezTo>
                <a:cubicBezTo>
                  <a:pt x="2278" y="749"/>
                  <a:pt x="2281" y="742"/>
                  <a:pt x="2287" y="740"/>
                </a:cubicBezTo>
                <a:cubicBezTo>
                  <a:pt x="2292" y="738"/>
                  <a:pt x="2299" y="741"/>
                  <a:pt x="2301" y="746"/>
                </a:cubicBezTo>
                <a:cubicBezTo>
                  <a:pt x="2302" y="750"/>
                  <a:pt x="2302" y="750"/>
                  <a:pt x="2302" y="750"/>
                </a:cubicBezTo>
                <a:cubicBezTo>
                  <a:pt x="2305" y="755"/>
                  <a:pt x="2302" y="762"/>
                  <a:pt x="2296" y="764"/>
                </a:cubicBezTo>
                <a:cubicBezTo>
                  <a:pt x="2295" y="765"/>
                  <a:pt x="2294" y="765"/>
                  <a:pt x="2292" y="765"/>
                </a:cubicBezTo>
                <a:close/>
                <a:moveTo>
                  <a:pt x="113" y="724"/>
                </a:moveTo>
                <a:cubicBezTo>
                  <a:pt x="111" y="724"/>
                  <a:pt x="110" y="724"/>
                  <a:pt x="108" y="723"/>
                </a:cubicBezTo>
                <a:cubicBezTo>
                  <a:pt x="103" y="721"/>
                  <a:pt x="100" y="714"/>
                  <a:pt x="103" y="708"/>
                </a:cubicBezTo>
                <a:cubicBezTo>
                  <a:pt x="104" y="705"/>
                  <a:pt x="104" y="705"/>
                  <a:pt x="104" y="705"/>
                </a:cubicBezTo>
                <a:cubicBezTo>
                  <a:pt x="107" y="699"/>
                  <a:pt x="113" y="697"/>
                  <a:pt x="119" y="699"/>
                </a:cubicBezTo>
                <a:cubicBezTo>
                  <a:pt x="125" y="702"/>
                  <a:pt x="127" y="709"/>
                  <a:pt x="125" y="714"/>
                </a:cubicBezTo>
                <a:cubicBezTo>
                  <a:pt x="123" y="717"/>
                  <a:pt x="123" y="717"/>
                  <a:pt x="123" y="717"/>
                </a:cubicBezTo>
                <a:cubicBezTo>
                  <a:pt x="121" y="722"/>
                  <a:pt x="117" y="724"/>
                  <a:pt x="113" y="724"/>
                </a:cubicBezTo>
                <a:close/>
                <a:moveTo>
                  <a:pt x="2267" y="707"/>
                </a:moveTo>
                <a:cubicBezTo>
                  <a:pt x="2263" y="707"/>
                  <a:pt x="2259" y="705"/>
                  <a:pt x="2257" y="701"/>
                </a:cubicBezTo>
                <a:cubicBezTo>
                  <a:pt x="2256" y="698"/>
                  <a:pt x="2256" y="698"/>
                  <a:pt x="2256" y="698"/>
                </a:cubicBezTo>
                <a:cubicBezTo>
                  <a:pt x="2253" y="692"/>
                  <a:pt x="2255" y="685"/>
                  <a:pt x="2261" y="683"/>
                </a:cubicBezTo>
                <a:cubicBezTo>
                  <a:pt x="2266" y="680"/>
                  <a:pt x="2273" y="683"/>
                  <a:pt x="2276" y="688"/>
                </a:cubicBezTo>
                <a:cubicBezTo>
                  <a:pt x="2277" y="692"/>
                  <a:pt x="2277" y="692"/>
                  <a:pt x="2277" y="692"/>
                </a:cubicBezTo>
                <a:cubicBezTo>
                  <a:pt x="2280" y="697"/>
                  <a:pt x="2277" y="704"/>
                  <a:pt x="2272" y="706"/>
                </a:cubicBezTo>
                <a:cubicBezTo>
                  <a:pt x="2270" y="707"/>
                  <a:pt x="2269" y="707"/>
                  <a:pt x="2267" y="707"/>
                </a:cubicBezTo>
                <a:close/>
                <a:moveTo>
                  <a:pt x="140" y="667"/>
                </a:moveTo>
                <a:cubicBezTo>
                  <a:pt x="138" y="667"/>
                  <a:pt x="137" y="667"/>
                  <a:pt x="135" y="666"/>
                </a:cubicBezTo>
                <a:cubicBezTo>
                  <a:pt x="130" y="663"/>
                  <a:pt x="128" y="657"/>
                  <a:pt x="130" y="651"/>
                </a:cubicBezTo>
                <a:cubicBezTo>
                  <a:pt x="132" y="648"/>
                  <a:pt x="132" y="648"/>
                  <a:pt x="132" y="648"/>
                </a:cubicBezTo>
                <a:cubicBezTo>
                  <a:pt x="135" y="642"/>
                  <a:pt x="142" y="640"/>
                  <a:pt x="147" y="643"/>
                </a:cubicBezTo>
                <a:cubicBezTo>
                  <a:pt x="152" y="646"/>
                  <a:pt x="155" y="652"/>
                  <a:pt x="152" y="658"/>
                </a:cubicBezTo>
                <a:cubicBezTo>
                  <a:pt x="150" y="661"/>
                  <a:pt x="150" y="661"/>
                  <a:pt x="150" y="661"/>
                </a:cubicBezTo>
                <a:cubicBezTo>
                  <a:pt x="148" y="665"/>
                  <a:pt x="144" y="667"/>
                  <a:pt x="140" y="667"/>
                </a:cubicBezTo>
                <a:close/>
                <a:moveTo>
                  <a:pt x="2239" y="651"/>
                </a:moveTo>
                <a:cubicBezTo>
                  <a:pt x="2235" y="651"/>
                  <a:pt x="2231" y="649"/>
                  <a:pt x="2229" y="645"/>
                </a:cubicBezTo>
                <a:cubicBezTo>
                  <a:pt x="2228" y="642"/>
                  <a:pt x="2228" y="642"/>
                  <a:pt x="2228" y="642"/>
                </a:cubicBezTo>
                <a:cubicBezTo>
                  <a:pt x="2225" y="637"/>
                  <a:pt x="2227" y="630"/>
                  <a:pt x="2232" y="627"/>
                </a:cubicBezTo>
                <a:cubicBezTo>
                  <a:pt x="2238" y="624"/>
                  <a:pt x="2244" y="626"/>
                  <a:pt x="2247" y="632"/>
                </a:cubicBezTo>
                <a:cubicBezTo>
                  <a:pt x="2249" y="635"/>
                  <a:pt x="2249" y="635"/>
                  <a:pt x="2249" y="635"/>
                </a:cubicBezTo>
                <a:cubicBezTo>
                  <a:pt x="2252" y="640"/>
                  <a:pt x="2250" y="647"/>
                  <a:pt x="2244" y="650"/>
                </a:cubicBezTo>
                <a:cubicBezTo>
                  <a:pt x="2243" y="651"/>
                  <a:pt x="2241" y="651"/>
                  <a:pt x="2239" y="651"/>
                </a:cubicBezTo>
                <a:close/>
                <a:moveTo>
                  <a:pt x="170" y="612"/>
                </a:moveTo>
                <a:cubicBezTo>
                  <a:pt x="168" y="612"/>
                  <a:pt x="167" y="612"/>
                  <a:pt x="165" y="610"/>
                </a:cubicBezTo>
                <a:cubicBezTo>
                  <a:pt x="159" y="607"/>
                  <a:pt x="158" y="601"/>
                  <a:pt x="161" y="595"/>
                </a:cubicBezTo>
                <a:cubicBezTo>
                  <a:pt x="163" y="592"/>
                  <a:pt x="163" y="592"/>
                  <a:pt x="163" y="592"/>
                </a:cubicBezTo>
                <a:cubicBezTo>
                  <a:pt x="166" y="587"/>
                  <a:pt x="173" y="585"/>
                  <a:pt x="178" y="588"/>
                </a:cubicBezTo>
                <a:cubicBezTo>
                  <a:pt x="183" y="591"/>
                  <a:pt x="185" y="598"/>
                  <a:pt x="182" y="603"/>
                </a:cubicBezTo>
                <a:cubicBezTo>
                  <a:pt x="180" y="606"/>
                  <a:pt x="180" y="606"/>
                  <a:pt x="180" y="606"/>
                </a:cubicBezTo>
                <a:cubicBezTo>
                  <a:pt x="178" y="610"/>
                  <a:pt x="174" y="612"/>
                  <a:pt x="170" y="612"/>
                </a:cubicBezTo>
                <a:close/>
                <a:moveTo>
                  <a:pt x="2208" y="597"/>
                </a:moveTo>
                <a:cubicBezTo>
                  <a:pt x="2205" y="597"/>
                  <a:pt x="2201" y="595"/>
                  <a:pt x="2199" y="591"/>
                </a:cubicBezTo>
                <a:cubicBezTo>
                  <a:pt x="2197" y="588"/>
                  <a:pt x="2197" y="588"/>
                  <a:pt x="2197" y="588"/>
                </a:cubicBezTo>
                <a:cubicBezTo>
                  <a:pt x="2194" y="583"/>
                  <a:pt x="2195" y="576"/>
                  <a:pt x="2201" y="573"/>
                </a:cubicBezTo>
                <a:cubicBezTo>
                  <a:pt x="2206" y="570"/>
                  <a:pt x="2213" y="571"/>
                  <a:pt x="2216" y="577"/>
                </a:cubicBezTo>
                <a:cubicBezTo>
                  <a:pt x="2218" y="580"/>
                  <a:pt x="2218" y="580"/>
                  <a:pt x="2218" y="580"/>
                </a:cubicBezTo>
                <a:cubicBezTo>
                  <a:pt x="2221" y="585"/>
                  <a:pt x="2219" y="592"/>
                  <a:pt x="2214" y="595"/>
                </a:cubicBezTo>
                <a:cubicBezTo>
                  <a:pt x="2212" y="596"/>
                  <a:pt x="2210" y="597"/>
                  <a:pt x="2208" y="597"/>
                </a:cubicBezTo>
                <a:close/>
                <a:moveTo>
                  <a:pt x="203" y="558"/>
                </a:moveTo>
                <a:cubicBezTo>
                  <a:pt x="201" y="558"/>
                  <a:pt x="199" y="558"/>
                  <a:pt x="197" y="557"/>
                </a:cubicBezTo>
                <a:cubicBezTo>
                  <a:pt x="192" y="553"/>
                  <a:pt x="191" y="546"/>
                  <a:pt x="194" y="541"/>
                </a:cubicBezTo>
                <a:cubicBezTo>
                  <a:pt x="196" y="538"/>
                  <a:pt x="196" y="538"/>
                  <a:pt x="196" y="538"/>
                </a:cubicBezTo>
                <a:cubicBezTo>
                  <a:pt x="200" y="533"/>
                  <a:pt x="206" y="532"/>
                  <a:pt x="212" y="535"/>
                </a:cubicBezTo>
                <a:cubicBezTo>
                  <a:pt x="217" y="538"/>
                  <a:pt x="218" y="545"/>
                  <a:pt x="215" y="550"/>
                </a:cubicBezTo>
                <a:cubicBezTo>
                  <a:pt x="213" y="553"/>
                  <a:pt x="213" y="553"/>
                  <a:pt x="213" y="553"/>
                </a:cubicBezTo>
                <a:cubicBezTo>
                  <a:pt x="211" y="557"/>
                  <a:pt x="207" y="558"/>
                  <a:pt x="203" y="558"/>
                </a:cubicBezTo>
                <a:close/>
                <a:moveTo>
                  <a:pt x="2175" y="544"/>
                </a:moveTo>
                <a:cubicBezTo>
                  <a:pt x="2171" y="544"/>
                  <a:pt x="2168" y="542"/>
                  <a:pt x="2165" y="539"/>
                </a:cubicBezTo>
                <a:cubicBezTo>
                  <a:pt x="2163" y="536"/>
                  <a:pt x="2163" y="536"/>
                  <a:pt x="2163" y="536"/>
                </a:cubicBezTo>
                <a:cubicBezTo>
                  <a:pt x="2160" y="531"/>
                  <a:pt x="2161" y="524"/>
                  <a:pt x="2166" y="520"/>
                </a:cubicBezTo>
                <a:cubicBezTo>
                  <a:pt x="2171" y="517"/>
                  <a:pt x="2178" y="518"/>
                  <a:pt x="2182" y="523"/>
                </a:cubicBezTo>
                <a:cubicBezTo>
                  <a:pt x="2184" y="526"/>
                  <a:pt x="2184" y="526"/>
                  <a:pt x="2184" y="526"/>
                </a:cubicBezTo>
                <a:cubicBezTo>
                  <a:pt x="2187" y="531"/>
                  <a:pt x="2186" y="538"/>
                  <a:pt x="2181" y="542"/>
                </a:cubicBezTo>
                <a:cubicBezTo>
                  <a:pt x="2179" y="543"/>
                  <a:pt x="2177" y="544"/>
                  <a:pt x="2175" y="544"/>
                </a:cubicBezTo>
                <a:close/>
                <a:moveTo>
                  <a:pt x="239" y="507"/>
                </a:moveTo>
                <a:cubicBezTo>
                  <a:pt x="237" y="507"/>
                  <a:pt x="235" y="506"/>
                  <a:pt x="233" y="505"/>
                </a:cubicBezTo>
                <a:cubicBezTo>
                  <a:pt x="228" y="501"/>
                  <a:pt x="227" y="494"/>
                  <a:pt x="230" y="489"/>
                </a:cubicBezTo>
                <a:cubicBezTo>
                  <a:pt x="232" y="486"/>
                  <a:pt x="232" y="486"/>
                  <a:pt x="232" y="486"/>
                </a:cubicBezTo>
                <a:cubicBezTo>
                  <a:pt x="236" y="481"/>
                  <a:pt x="243" y="480"/>
                  <a:pt x="248" y="484"/>
                </a:cubicBezTo>
                <a:cubicBezTo>
                  <a:pt x="253" y="487"/>
                  <a:pt x="254" y="494"/>
                  <a:pt x="250" y="499"/>
                </a:cubicBezTo>
                <a:cubicBezTo>
                  <a:pt x="248" y="502"/>
                  <a:pt x="248" y="502"/>
                  <a:pt x="248" y="502"/>
                </a:cubicBezTo>
                <a:cubicBezTo>
                  <a:pt x="246" y="505"/>
                  <a:pt x="243" y="507"/>
                  <a:pt x="239" y="507"/>
                </a:cubicBezTo>
                <a:close/>
                <a:moveTo>
                  <a:pt x="2138" y="493"/>
                </a:moveTo>
                <a:cubicBezTo>
                  <a:pt x="2135" y="493"/>
                  <a:pt x="2131" y="491"/>
                  <a:pt x="2129" y="488"/>
                </a:cubicBezTo>
                <a:cubicBezTo>
                  <a:pt x="2127" y="485"/>
                  <a:pt x="2127" y="485"/>
                  <a:pt x="2127" y="485"/>
                </a:cubicBezTo>
                <a:cubicBezTo>
                  <a:pt x="2123" y="480"/>
                  <a:pt x="2124" y="473"/>
                  <a:pt x="2129" y="470"/>
                </a:cubicBezTo>
                <a:cubicBezTo>
                  <a:pt x="2134" y="466"/>
                  <a:pt x="2141" y="467"/>
                  <a:pt x="2145" y="472"/>
                </a:cubicBezTo>
                <a:cubicBezTo>
                  <a:pt x="2147" y="475"/>
                  <a:pt x="2147" y="475"/>
                  <a:pt x="2147" y="475"/>
                </a:cubicBezTo>
                <a:cubicBezTo>
                  <a:pt x="2151" y="480"/>
                  <a:pt x="2150" y="487"/>
                  <a:pt x="2145" y="490"/>
                </a:cubicBezTo>
                <a:cubicBezTo>
                  <a:pt x="2143" y="492"/>
                  <a:pt x="2140" y="493"/>
                  <a:pt x="2138" y="493"/>
                </a:cubicBezTo>
                <a:close/>
                <a:moveTo>
                  <a:pt x="278" y="457"/>
                </a:moveTo>
                <a:cubicBezTo>
                  <a:pt x="275" y="457"/>
                  <a:pt x="273" y="456"/>
                  <a:pt x="271" y="454"/>
                </a:cubicBezTo>
                <a:cubicBezTo>
                  <a:pt x="266" y="451"/>
                  <a:pt x="265" y="444"/>
                  <a:pt x="269" y="439"/>
                </a:cubicBezTo>
                <a:cubicBezTo>
                  <a:pt x="272" y="436"/>
                  <a:pt x="272" y="436"/>
                  <a:pt x="272" y="436"/>
                </a:cubicBezTo>
                <a:cubicBezTo>
                  <a:pt x="275" y="431"/>
                  <a:pt x="282" y="431"/>
                  <a:pt x="287" y="434"/>
                </a:cubicBezTo>
                <a:cubicBezTo>
                  <a:pt x="292" y="438"/>
                  <a:pt x="293" y="445"/>
                  <a:pt x="289" y="450"/>
                </a:cubicBezTo>
                <a:cubicBezTo>
                  <a:pt x="286" y="453"/>
                  <a:pt x="286" y="453"/>
                  <a:pt x="286" y="453"/>
                </a:cubicBezTo>
                <a:cubicBezTo>
                  <a:pt x="284" y="456"/>
                  <a:pt x="281" y="457"/>
                  <a:pt x="278" y="457"/>
                </a:cubicBezTo>
                <a:close/>
                <a:moveTo>
                  <a:pt x="2099" y="443"/>
                </a:moveTo>
                <a:cubicBezTo>
                  <a:pt x="2096" y="443"/>
                  <a:pt x="2092" y="442"/>
                  <a:pt x="2090" y="439"/>
                </a:cubicBezTo>
                <a:cubicBezTo>
                  <a:pt x="2088" y="437"/>
                  <a:pt x="2088" y="437"/>
                  <a:pt x="2088" y="437"/>
                </a:cubicBezTo>
                <a:cubicBezTo>
                  <a:pt x="2084" y="432"/>
                  <a:pt x="2085" y="425"/>
                  <a:pt x="2089" y="421"/>
                </a:cubicBezTo>
                <a:cubicBezTo>
                  <a:pt x="2094" y="417"/>
                  <a:pt x="2101" y="418"/>
                  <a:pt x="2105" y="422"/>
                </a:cubicBezTo>
                <a:cubicBezTo>
                  <a:pt x="2107" y="425"/>
                  <a:pt x="2107" y="425"/>
                  <a:pt x="2107" y="425"/>
                </a:cubicBezTo>
                <a:cubicBezTo>
                  <a:pt x="2111" y="430"/>
                  <a:pt x="2111" y="437"/>
                  <a:pt x="2106" y="441"/>
                </a:cubicBezTo>
                <a:cubicBezTo>
                  <a:pt x="2104" y="443"/>
                  <a:pt x="2101" y="443"/>
                  <a:pt x="2099" y="443"/>
                </a:cubicBezTo>
                <a:close/>
                <a:moveTo>
                  <a:pt x="319" y="409"/>
                </a:moveTo>
                <a:cubicBezTo>
                  <a:pt x="316" y="409"/>
                  <a:pt x="314" y="408"/>
                  <a:pt x="311" y="406"/>
                </a:cubicBezTo>
                <a:cubicBezTo>
                  <a:pt x="307" y="402"/>
                  <a:pt x="307" y="395"/>
                  <a:pt x="311" y="391"/>
                </a:cubicBezTo>
                <a:cubicBezTo>
                  <a:pt x="313" y="388"/>
                  <a:pt x="313" y="388"/>
                  <a:pt x="313" y="388"/>
                </a:cubicBezTo>
                <a:cubicBezTo>
                  <a:pt x="317" y="384"/>
                  <a:pt x="324" y="383"/>
                  <a:pt x="329" y="387"/>
                </a:cubicBezTo>
                <a:cubicBezTo>
                  <a:pt x="333" y="392"/>
                  <a:pt x="334" y="399"/>
                  <a:pt x="330" y="403"/>
                </a:cubicBezTo>
                <a:cubicBezTo>
                  <a:pt x="327" y="406"/>
                  <a:pt x="327" y="406"/>
                  <a:pt x="327" y="406"/>
                </a:cubicBezTo>
                <a:cubicBezTo>
                  <a:pt x="325" y="408"/>
                  <a:pt x="322" y="409"/>
                  <a:pt x="319" y="409"/>
                </a:cubicBezTo>
                <a:close/>
                <a:moveTo>
                  <a:pt x="2057" y="396"/>
                </a:moveTo>
                <a:cubicBezTo>
                  <a:pt x="2054" y="396"/>
                  <a:pt x="2051" y="395"/>
                  <a:pt x="2049" y="393"/>
                </a:cubicBezTo>
                <a:cubicBezTo>
                  <a:pt x="2046" y="390"/>
                  <a:pt x="2046" y="390"/>
                  <a:pt x="2046" y="390"/>
                </a:cubicBezTo>
                <a:cubicBezTo>
                  <a:pt x="2042" y="386"/>
                  <a:pt x="2042" y="379"/>
                  <a:pt x="2047" y="375"/>
                </a:cubicBezTo>
                <a:cubicBezTo>
                  <a:pt x="2051" y="370"/>
                  <a:pt x="2058" y="371"/>
                  <a:pt x="2063" y="375"/>
                </a:cubicBezTo>
                <a:cubicBezTo>
                  <a:pt x="2065" y="378"/>
                  <a:pt x="2065" y="378"/>
                  <a:pt x="2065" y="378"/>
                </a:cubicBezTo>
                <a:cubicBezTo>
                  <a:pt x="2069" y="382"/>
                  <a:pt x="2069" y="389"/>
                  <a:pt x="2065" y="393"/>
                </a:cubicBezTo>
                <a:cubicBezTo>
                  <a:pt x="2062" y="395"/>
                  <a:pt x="2060" y="396"/>
                  <a:pt x="2057" y="396"/>
                </a:cubicBezTo>
                <a:close/>
                <a:moveTo>
                  <a:pt x="362" y="364"/>
                </a:moveTo>
                <a:cubicBezTo>
                  <a:pt x="360" y="364"/>
                  <a:pt x="357" y="363"/>
                  <a:pt x="354" y="361"/>
                </a:cubicBezTo>
                <a:cubicBezTo>
                  <a:pt x="350" y="356"/>
                  <a:pt x="350" y="349"/>
                  <a:pt x="355" y="345"/>
                </a:cubicBezTo>
                <a:cubicBezTo>
                  <a:pt x="357" y="342"/>
                  <a:pt x="357" y="342"/>
                  <a:pt x="357" y="342"/>
                </a:cubicBezTo>
                <a:cubicBezTo>
                  <a:pt x="362" y="338"/>
                  <a:pt x="369" y="338"/>
                  <a:pt x="373" y="343"/>
                </a:cubicBezTo>
                <a:cubicBezTo>
                  <a:pt x="377" y="347"/>
                  <a:pt x="377" y="354"/>
                  <a:pt x="373" y="358"/>
                </a:cubicBezTo>
                <a:cubicBezTo>
                  <a:pt x="370" y="361"/>
                  <a:pt x="370" y="361"/>
                  <a:pt x="370" y="361"/>
                </a:cubicBezTo>
                <a:cubicBezTo>
                  <a:pt x="368" y="363"/>
                  <a:pt x="365" y="364"/>
                  <a:pt x="362" y="364"/>
                </a:cubicBezTo>
                <a:close/>
                <a:moveTo>
                  <a:pt x="2013" y="352"/>
                </a:moveTo>
                <a:cubicBezTo>
                  <a:pt x="2010" y="352"/>
                  <a:pt x="2007" y="351"/>
                  <a:pt x="2005" y="349"/>
                </a:cubicBezTo>
                <a:cubicBezTo>
                  <a:pt x="2002" y="346"/>
                  <a:pt x="2002" y="346"/>
                  <a:pt x="2002" y="346"/>
                </a:cubicBezTo>
                <a:cubicBezTo>
                  <a:pt x="1998" y="342"/>
                  <a:pt x="1998" y="335"/>
                  <a:pt x="2002" y="330"/>
                </a:cubicBezTo>
                <a:cubicBezTo>
                  <a:pt x="2006" y="326"/>
                  <a:pt x="2013" y="326"/>
                  <a:pt x="2018" y="330"/>
                </a:cubicBezTo>
                <a:cubicBezTo>
                  <a:pt x="2021" y="333"/>
                  <a:pt x="2021" y="333"/>
                  <a:pt x="2021" y="333"/>
                </a:cubicBezTo>
                <a:cubicBezTo>
                  <a:pt x="2025" y="337"/>
                  <a:pt x="2025" y="344"/>
                  <a:pt x="2021" y="348"/>
                </a:cubicBezTo>
                <a:cubicBezTo>
                  <a:pt x="2019" y="351"/>
                  <a:pt x="2016" y="352"/>
                  <a:pt x="2013" y="352"/>
                </a:cubicBezTo>
                <a:close/>
                <a:moveTo>
                  <a:pt x="408" y="321"/>
                </a:moveTo>
                <a:cubicBezTo>
                  <a:pt x="405" y="321"/>
                  <a:pt x="402" y="320"/>
                  <a:pt x="400" y="317"/>
                </a:cubicBezTo>
                <a:cubicBezTo>
                  <a:pt x="396" y="313"/>
                  <a:pt x="396" y="306"/>
                  <a:pt x="401" y="302"/>
                </a:cubicBezTo>
                <a:cubicBezTo>
                  <a:pt x="404" y="299"/>
                  <a:pt x="404" y="299"/>
                  <a:pt x="404" y="299"/>
                </a:cubicBezTo>
                <a:cubicBezTo>
                  <a:pt x="408" y="295"/>
                  <a:pt x="415" y="296"/>
                  <a:pt x="419" y="300"/>
                </a:cubicBezTo>
                <a:cubicBezTo>
                  <a:pt x="423" y="305"/>
                  <a:pt x="423" y="312"/>
                  <a:pt x="418" y="316"/>
                </a:cubicBezTo>
                <a:cubicBezTo>
                  <a:pt x="416" y="318"/>
                  <a:pt x="416" y="318"/>
                  <a:pt x="416" y="318"/>
                </a:cubicBezTo>
                <a:cubicBezTo>
                  <a:pt x="413" y="320"/>
                  <a:pt x="411" y="321"/>
                  <a:pt x="408" y="321"/>
                </a:cubicBezTo>
                <a:close/>
                <a:moveTo>
                  <a:pt x="1966" y="309"/>
                </a:moveTo>
                <a:cubicBezTo>
                  <a:pt x="1964" y="309"/>
                  <a:pt x="1961" y="309"/>
                  <a:pt x="1959" y="307"/>
                </a:cubicBezTo>
                <a:cubicBezTo>
                  <a:pt x="1956" y="304"/>
                  <a:pt x="1956" y="304"/>
                  <a:pt x="1956" y="304"/>
                </a:cubicBezTo>
                <a:cubicBezTo>
                  <a:pt x="1952" y="300"/>
                  <a:pt x="1951" y="293"/>
                  <a:pt x="1955" y="289"/>
                </a:cubicBezTo>
                <a:cubicBezTo>
                  <a:pt x="1959" y="284"/>
                  <a:pt x="1966" y="284"/>
                  <a:pt x="1971" y="288"/>
                </a:cubicBezTo>
                <a:cubicBezTo>
                  <a:pt x="1974" y="290"/>
                  <a:pt x="1974" y="290"/>
                  <a:pt x="1974" y="290"/>
                </a:cubicBezTo>
                <a:cubicBezTo>
                  <a:pt x="1978" y="294"/>
                  <a:pt x="1979" y="301"/>
                  <a:pt x="1975" y="306"/>
                </a:cubicBezTo>
                <a:cubicBezTo>
                  <a:pt x="1973" y="308"/>
                  <a:pt x="1969" y="309"/>
                  <a:pt x="1966" y="309"/>
                </a:cubicBezTo>
                <a:close/>
                <a:moveTo>
                  <a:pt x="456" y="281"/>
                </a:moveTo>
                <a:cubicBezTo>
                  <a:pt x="453" y="281"/>
                  <a:pt x="450" y="279"/>
                  <a:pt x="448" y="276"/>
                </a:cubicBezTo>
                <a:cubicBezTo>
                  <a:pt x="444" y="272"/>
                  <a:pt x="445" y="265"/>
                  <a:pt x="449" y="261"/>
                </a:cubicBezTo>
                <a:cubicBezTo>
                  <a:pt x="452" y="258"/>
                  <a:pt x="452" y="258"/>
                  <a:pt x="452" y="258"/>
                </a:cubicBezTo>
                <a:cubicBezTo>
                  <a:pt x="457" y="255"/>
                  <a:pt x="464" y="255"/>
                  <a:pt x="468" y="260"/>
                </a:cubicBezTo>
                <a:cubicBezTo>
                  <a:pt x="472" y="265"/>
                  <a:pt x="471" y="272"/>
                  <a:pt x="466" y="276"/>
                </a:cubicBezTo>
                <a:cubicBezTo>
                  <a:pt x="463" y="278"/>
                  <a:pt x="463" y="278"/>
                  <a:pt x="463" y="278"/>
                </a:cubicBezTo>
                <a:cubicBezTo>
                  <a:pt x="461" y="280"/>
                  <a:pt x="459" y="281"/>
                  <a:pt x="456" y="281"/>
                </a:cubicBezTo>
                <a:close/>
                <a:moveTo>
                  <a:pt x="1918" y="270"/>
                </a:moveTo>
                <a:cubicBezTo>
                  <a:pt x="1915" y="270"/>
                  <a:pt x="1913" y="269"/>
                  <a:pt x="1911" y="267"/>
                </a:cubicBezTo>
                <a:cubicBezTo>
                  <a:pt x="1908" y="265"/>
                  <a:pt x="1908" y="265"/>
                  <a:pt x="1908" y="265"/>
                </a:cubicBezTo>
                <a:cubicBezTo>
                  <a:pt x="1903" y="261"/>
                  <a:pt x="1902" y="254"/>
                  <a:pt x="1906" y="249"/>
                </a:cubicBezTo>
                <a:cubicBezTo>
                  <a:pt x="1910" y="245"/>
                  <a:pt x="1917" y="244"/>
                  <a:pt x="1921" y="247"/>
                </a:cubicBezTo>
                <a:cubicBezTo>
                  <a:pt x="1924" y="250"/>
                  <a:pt x="1924" y="250"/>
                  <a:pt x="1924" y="250"/>
                </a:cubicBezTo>
                <a:cubicBezTo>
                  <a:pt x="1929" y="253"/>
                  <a:pt x="1930" y="260"/>
                  <a:pt x="1926" y="265"/>
                </a:cubicBezTo>
                <a:cubicBezTo>
                  <a:pt x="1924" y="268"/>
                  <a:pt x="1921" y="270"/>
                  <a:pt x="1918" y="270"/>
                </a:cubicBezTo>
                <a:close/>
                <a:moveTo>
                  <a:pt x="506" y="243"/>
                </a:moveTo>
                <a:cubicBezTo>
                  <a:pt x="503" y="243"/>
                  <a:pt x="500" y="241"/>
                  <a:pt x="497" y="238"/>
                </a:cubicBezTo>
                <a:cubicBezTo>
                  <a:pt x="494" y="233"/>
                  <a:pt x="495" y="226"/>
                  <a:pt x="500" y="223"/>
                </a:cubicBezTo>
                <a:cubicBezTo>
                  <a:pt x="503" y="220"/>
                  <a:pt x="503" y="220"/>
                  <a:pt x="503" y="220"/>
                </a:cubicBezTo>
                <a:cubicBezTo>
                  <a:pt x="508" y="217"/>
                  <a:pt x="515" y="218"/>
                  <a:pt x="518" y="223"/>
                </a:cubicBezTo>
                <a:cubicBezTo>
                  <a:pt x="522" y="228"/>
                  <a:pt x="521" y="235"/>
                  <a:pt x="516" y="238"/>
                </a:cubicBezTo>
                <a:cubicBezTo>
                  <a:pt x="513" y="241"/>
                  <a:pt x="513" y="241"/>
                  <a:pt x="513" y="241"/>
                </a:cubicBezTo>
                <a:cubicBezTo>
                  <a:pt x="511" y="242"/>
                  <a:pt x="509" y="243"/>
                  <a:pt x="506" y="243"/>
                </a:cubicBezTo>
                <a:close/>
                <a:moveTo>
                  <a:pt x="1867" y="232"/>
                </a:moveTo>
                <a:cubicBezTo>
                  <a:pt x="1865" y="232"/>
                  <a:pt x="1863" y="232"/>
                  <a:pt x="1861" y="230"/>
                </a:cubicBezTo>
                <a:cubicBezTo>
                  <a:pt x="1858" y="228"/>
                  <a:pt x="1858" y="228"/>
                  <a:pt x="1858" y="228"/>
                </a:cubicBezTo>
                <a:cubicBezTo>
                  <a:pt x="1853" y="225"/>
                  <a:pt x="1851" y="218"/>
                  <a:pt x="1855" y="213"/>
                </a:cubicBezTo>
                <a:cubicBezTo>
                  <a:pt x="1858" y="208"/>
                  <a:pt x="1865" y="207"/>
                  <a:pt x="1870" y="210"/>
                </a:cubicBezTo>
                <a:cubicBezTo>
                  <a:pt x="1873" y="212"/>
                  <a:pt x="1873" y="212"/>
                  <a:pt x="1873" y="212"/>
                </a:cubicBezTo>
                <a:cubicBezTo>
                  <a:pt x="1878" y="216"/>
                  <a:pt x="1880" y="223"/>
                  <a:pt x="1876" y="228"/>
                </a:cubicBezTo>
                <a:cubicBezTo>
                  <a:pt x="1874" y="231"/>
                  <a:pt x="1870" y="232"/>
                  <a:pt x="1867" y="232"/>
                </a:cubicBezTo>
                <a:close/>
                <a:moveTo>
                  <a:pt x="558" y="207"/>
                </a:moveTo>
                <a:cubicBezTo>
                  <a:pt x="555" y="207"/>
                  <a:pt x="551" y="206"/>
                  <a:pt x="549" y="202"/>
                </a:cubicBezTo>
                <a:cubicBezTo>
                  <a:pt x="546" y="197"/>
                  <a:pt x="547" y="190"/>
                  <a:pt x="552" y="187"/>
                </a:cubicBezTo>
                <a:cubicBezTo>
                  <a:pt x="556" y="185"/>
                  <a:pt x="556" y="185"/>
                  <a:pt x="556" y="185"/>
                </a:cubicBezTo>
                <a:cubicBezTo>
                  <a:pt x="561" y="182"/>
                  <a:pt x="568" y="183"/>
                  <a:pt x="571" y="188"/>
                </a:cubicBezTo>
                <a:cubicBezTo>
                  <a:pt x="574" y="194"/>
                  <a:pt x="573" y="200"/>
                  <a:pt x="567" y="204"/>
                </a:cubicBezTo>
                <a:cubicBezTo>
                  <a:pt x="564" y="206"/>
                  <a:pt x="564" y="206"/>
                  <a:pt x="564" y="206"/>
                </a:cubicBezTo>
                <a:cubicBezTo>
                  <a:pt x="563" y="207"/>
                  <a:pt x="560" y="207"/>
                  <a:pt x="558" y="207"/>
                </a:cubicBezTo>
                <a:close/>
                <a:moveTo>
                  <a:pt x="1814" y="198"/>
                </a:moveTo>
                <a:cubicBezTo>
                  <a:pt x="1812" y="198"/>
                  <a:pt x="1810" y="197"/>
                  <a:pt x="1808" y="196"/>
                </a:cubicBezTo>
                <a:cubicBezTo>
                  <a:pt x="1805" y="194"/>
                  <a:pt x="1805" y="194"/>
                  <a:pt x="1805" y="194"/>
                </a:cubicBezTo>
                <a:cubicBezTo>
                  <a:pt x="1800" y="191"/>
                  <a:pt x="1798" y="184"/>
                  <a:pt x="1802" y="179"/>
                </a:cubicBezTo>
                <a:cubicBezTo>
                  <a:pt x="1805" y="174"/>
                  <a:pt x="1812" y="172"/>
                  <a:pt x="1817" y="175"/>
                </a:cubicBezTo>
                <a:cubicBezTo>
                  <a:pt x="1820" y="177"/>
                  <a:pt x="1820" y="177"/>
                  <a:pt x="1820" y="177"/>
                </a:cubicBezTo>
                <a:cubicBezTo>
                  <a:pt x="1825" y="181"/>
                  <a:pt x="1827" y="187"/>
                  <a:pt x="1824" y="193"/>
                </a:cubicBezTo>
                <a:cubicBezTo>
                  <a:pt x="1822" y="196"/>
                  <a:pt x="1818" y="198"/>
                  <a:pt x="1814" y="198"/>
                </a:cubicBezTo>
                <a:close/>
                <a:moveTo>
                  <a:pt x="612" y="175"/>
                </a:moveTo>
                <a:cubicBezTo>
                  <a:pt x="608" y="175"/>
                  <a:pt x="605" y="173"/>
                  <a:pt x="603" y="170"/>
                </a:cubicBezTo>
                <a:cubicBezTo>
                  <a:pt x="600" y="164"/>
                  <a:pt x="601" y="157"/>
                  <a:pt x="607" y="154"/>
                </a:cubicBezTo>
                <a:cubicBezTo>
                  <a:pt x="610" y="153"/>
                  <a:pt x="610" y="153"/>
                  <a:pt x="610" y="153"/>
                </a:cubicBezTo>
                <a:cubicBezTo>
                  <a:pt x="615" y="150"/>
                  <a:pt x="622" y="151"/>
                  <a:pt x="625" y="157"/>
                </a:cubicBezTo>
                <a:cubicBezTo>
                  <a:pt x="628" y="162"/>
                  <a:pt x="626" y="169"/>
                  <a:pt x="621" y="172"/>
                </a:cubicBezTo>
                <a:cubicBezTo>
                  <a:pt x="618" y="174"/>
                  <a:pt x="618" y="174"/>
                  <a:pt x="618" y="174"/>
                </a:cubicBezTo>
                <a:cubicBezTo>
                  <a:pt x="616" y="175"/>
                  <a:pt x="614" y="175"/>
                  <a:pt x="612" y="175"/>
                </a:cubicBezTo>
                <a:close/>
                <a:moveTo>
                  <a:pt x="1760" y="166"/>
                </a:moveTo>
                <a:cubicBezTo>
                  <a:pt x="1758" y="166"/>
                  <a:pt x="1756" y="166"/>
                  <a:pt x="1755" y="165"/>
                </a:cubicBezTo>
                <a:cubicBezTo>
                  <a:pt x="1751" y="163"/>
                  <a:pt x="1751" y="163"/>
                  <a:pt x="1751" y="163"/>
                </a:cubicBezTo>
                <a:cubicBezTo>
                  <a:pt x="1746" y="160"/>
                  <a:pt x="1744" y="154"/>
                  <a:pt x="1747" y="148"/>
                </a:cubicBezTo>
                <a:cubicBezTo>
                  <a:pt x="1750" y="143"/>
                  <a:pt x="1756" y="141"/>
                  <a:pt x="1762" y="144"/>
                </a:cubicBezTo>
                <a:cubicBezTo>
                  <a:pt x="1765" y="146"/>
                  <a:pt x="1765" y="146"/>
                  <a:pt x="1765" y="146"/>
                </a:cubicBezTo>
                <a:cubicBezTo>
                  <a:pt x="1771" y="148"/>
                  <a:pt x="1773" y="155"/>
                  <a:pt x="1770" y="161"/>
                </a:cubicBezTo>
                <a:cubicBezTo>
                  <a:pt x="1768" y="164"/>
                  <a:pt x="1764" y="166"/>
                  <a:pt x="1760" y="166"/>
                </a:cubicBezTo>
                <a:close/>
                <a:moveTo>
                  <a:pt x="668" y="146"/>
                </a:moveTo>
                <a:cubicBezTo>
                  <a:pt x="664" y="146"/>
                  <a:pt x="660" y="143"/>
                  <a:pt x="658" y="140"/>
                </a:cubicBezTo>
                <a:cubicBezTo>
                  <a:pt x="655" y="134"/>
                  <a:pt x="657" y="127"/>
                  <a:pt x="663" y="125"/>
                </a:cubicBezTo>
                <a:cubicBezTo>
                  <a:pt x="666" y="123"/>
                  <a:pt x="666" y="123"/>
                  <a:pt x="666" y="123"/>
                </a:cubicBezTo>
                <a:cubicBezTo>
                  <a:pt x="672" y="120"/>
                  <a:pt x="678" y="123"/>
                  <a:pt x="681" y="128"/>
                </a:cubicBezTo>
                <a:cubicBezTo>
                  <a:pt x="684" y="134"/>
                  <a:pt x="681" y="140"/>
                  <a:pt x="676" y="143"/>
                </a:cubicBezTo>
                <a:cubicBezTo>
                  <a:pt x="673" y="145"/>
                  <a:pt x="673" y="145"/>
                  <a:pt x="673" y="145"/>
                </a:cubicBezTo>
                <a:cubicBezTo>
                  <a:pt x="671" y="145"/>
                  <a:pt x="669" y="146"/>
                  <a:pt x="668" y="146"/>
                </a:cubicBezTo>
                <a:close/>
                <a:moveTo>
                  <a:pt x="1704" y="138"/>
                </a:moveTo>
                <a:cubicBezTo>
                  <a:pt x="1702" y="138"/>
                  <a:pt x="1701" y="137"/>
                  <a:pt x="1699" y="137"/>
                </a:cubicBezTo>
                <a:cubicBezTo>
                  <a:pt x="1696" y="135"/>
                  <a:pt x="1696" y="135"/>
                  <a:pt x="1696" y="135"/>
                </a:cubicBezTo>
                <a:cubicBezTo>
                  <a:pt x="1690" y="132"/>
                  <a:pt x="1688" y="126"/>
                  <a:pt x="1690" y="120"/>
                </a:cubicBezTo>
                <a:cubicBezTo>
                  <a:pt x="1693" y="115"/>
                  <a:pt x="1700" y="112"/>
                  <a:pt x="1705" y="115"/>
                </a:cubicBezTo>
                <a:cubicBezTo>
                  <a:pt x="1709" y="117"/>
                  <a:pt x="1709" y="117"/>
                  <a:pt x="1709" y="117"/>
                </a:cubicBezTo>
                <a:cubicBezTo>
                  <a:pt x="1714" y="119"/>
                  <a:pt x="1716" y="126"/>
                  <a:pt x="1714" y="131"/>
                </a:cubicBezTo>
                <a:cubicBezTo>
                  <a:pt x="1712" y="135"/>
                  <a:pt x="1708" y="138"/>
                  <a:pt x="1704" y="138"/>
                </a:cubicBezTo>
                <a:close/>
                <a:moveTo>
                  <a:pt x="725" y="119"/>
                </a:moveTo>
                <a:cubicBezTo>
                  <a:pt x="720" y="119"/>
                  <a:pt x="716" y="117"/>
                  <a:pt x="714" y="113"/>
                </a:cubicBezTo>
                <a:cubicBezTo>
                  <a:pt x="712" y="107"/>
                  <a:pt x="715" y="100"/>
                  <a:pt x="720" y="98"/>
                </a:cubicBezTo>
                <a:cubicBezTo>
                  <a:pt x="724" y="96"/>
                  <a:pt x="724" y="96"/>
                  <a:pt x="724" y="96"/>
                </a:cubicBezTo>
                <a:cubicBezTo>
                  <a:pt x="729" y="94"/>
                  <a:pt x="736" y="97"/>
                  <a:pt x="738" y="102"/>
                </a:cubicBezTo>
                <a:cubicBezTo>
                  <a:pt x="741" y="108"/>
                  <a:pt x="738" y="114"/>
                  <a:pt x="732" y="117"/>
                </a:cubicBezTo>
                <a:cubicBezTo>
                  <a:pt x="729" y="118"/>
                  <a:pt x="729" y="118"/>
                  <a:pt x="729" y="118"/>
                </a:cubicBezTo>
                <a:cubicBezTo>
                  <a:pt x="728" y="119"/>
                  <a:pt x="726" y="119"/>
                  <a:pt x="725" y="119"/>
                </a:cubicBezTo>
                <a:close/>
                <a:moveTo>
                  <a:pt x="1646" y="112"/>
                </a:moveTo>
                <a:cubicBezTo>
                  <a:pt x="1645" y="112"/>
                  <a:pt x="1643" y="112"/>
                  <a:pt x="1642" y="111"/>
                </a:cubicBezTo>
                <a:cubicBezTo>
                  <a:pt x="1639" y="110"/>
                  <a:pt x="1639" y="110"/>
                  <a:pt x="1639" y="110"/>
                </a:cubicBezTo>
                <a:cubicBezTo>
                  <a:pt x="1633" y="107"/>
                  <a:pt x="1630" y="101"/>
                  <a:pt x="1633" y="95"/>
                </a:cubicBezTo>
                <a:cubicBezTo>
                  <a:pt x="1635" y="90"/>
                  <a:pt x="1641" y="87"/>
                  <a:pt x="1647" y="89"/>
                </a:cubicBezTo>
                <a:cubicBezTo>
                  <a:pt x="1650" y="91"/>
                  <a:pt x="1650" y="91"/>
                  <a:pt x="1650" y="91"/>
                </a:cubicBezTo>
                <a:cubicBezTo>
                  <a:pt x="1656" y="93"/>
                  <a:pt x="1659" y="100"/>
                  <a:pt x="1657" y="105"/>
                </a:cubicBezTo>
                <a:cubicBezTo>
                  <a:pt x="1655" y="109"/>
                  <a:pt x="1651" y="112"/>
                  <a:pt x="1646" y="112"/>
                </a:cubicBezTo>
                <a:close/>
                <a:moveTo>
                  <a:pt x="783" y="96"/>
                </a:moveTo>
                <a:cubicBezTo>
                  <a:pt x="778" y="96"/>
                  <a:pt x="774" y="93"/>
                  <a:pt x="772" y="89"/>
                </a:cubicBezTo>
                <a:cubicBezTo>
                  <a:pt x="770" y="83"/>
                  <a:pt x="773" y="77"/>
                  <a:pt x="779" y="74"/>
                </a:cubicBezTo>
                <a:cubicBezTo>
                  <a:pt x="782" y="73"/>
                  <a:pt x="782" y="73"/>
                  <a:pt x="782" y="73"/>
                </a:cubicBezTo>
                <a:cubicBezTo>
                  <a:pt x="788" y="71"/>
                  <a:pt x="794" y="74"/>
                  <a:pt x="797" y="80"/>
                </a:cubicBezTo>
                <a:cubicBezTo>
                  <a:pt x="799" y="85"/>
                  <a:pt x="796" y="92"/>
                  <a:pt x="790" y="94"/>
                </a:cubicBezTo>
                <a:cubicBezTo>
                  <a:pt x="787" y="95"/>
                  <a:pt x="787" y="95"/>
                  <a:pt x="787" y="95"/>
                </a:cubicBezTo>
                <a:cubicBezTo>
                  <a:pt x="785" y="96"/>
                  <a:pt x="784" y="96"/>
                  <a:pt x="783" y="96"/>
                </a:cubicBezTo>
                <a:close/>
                <a:moveTo>
                  <a:pt x="1587" y="89"/>
                </a:moveTo>
                <a:cubicBezTo>
                  <a:pt x="1586" y="89"/>
                  <a:pt x="1585" y="89"/>
                  <a:pt x="1584" y="89"/>
                </a:cubicBezTo>
                <a:cubicBezTo>
                  <a:pt x="1580" y="88"/>
                  <a:pt x="1580" y="88"/>
                  <a:pt x="1580" y="88"/>
                </a:cubicBezTo>
                <a:cubicBezTo>
                  <a:pt x="1574" y="86"/>
                  <a:pt x="1571" y="79"/>
                  <a:pt x="1573" y="74"/>
                </a:cubicBezTo>
                <a:cubicBezTo>
                  <a:pt x="1575" y="68"/>
                  <a:pt x="1582" y="65"/>
                  <a:pt x="1588" y="67"/>
                </a:cubicBezTo>
                <a:cubicBezTo>
                  <a:pt x="1591" y="68"/>
                  <a:pt x="1591" y="68"/>
                  <a:pt x="1591" y="68"/>
                </a:cubicBezTo>
                <a:cubicBezTo>
                  <a:pt x="1597" y="70"/>
                  <a:pt x="1600" y="76"/>
                  <a:pt x="1598" y="82"/>
                </a:cubicBezTo>
                <a:cubicBezTo>
                  <a:pt x="1596" y="87"/>
                  <a:pt x="1592" y="89"/>
                  <a:pt x="1587" y="89"/>
                </a:cubicBezTo>
                <a:close/>
                <a:moveTo>
                  <a:pt x="842" y="76"/>
                </a:moveTo>
                <a:cubicBezTo>
                  <a:pt x="838" y="76"/>
                  <a:pt x="833" y="73"/>
                  <a:pt x="832" y="68"/>
                </a:cubicBezTo>
                <a:cubicBezTo>
                  <a:pt x="830" y="62"/>
                  <a:pt x="833" y="56"/>
                  <a:pt x="839" y="54"/>
                </a:cubicBezTo>
                <a:cubicBezTo>
                  <a:pt x="842" y="53"/>
                  <a:pt x="842" y="53"/>
                  <a:pt x="842" y="53"/>
                </a:cubicBezTo>
                <a:cubicBezTo>
                  <a:pt x="848" y="51"/>
                  <a:pt x="855" y="54"/>
                  <a:pt x="856" y="60"/>
                </a:cubicBezTo>
                <a:cubicBezTo>
                  <a:pt x="858" y="66"/>
                  <a:pt x="855" y="72"/>
                  <a:pt x="849" y="74"/>
                </a:cubicBezTo>
                <a:cubicBezTo>
                  <a:pt x="846" y="75"/>
                  <a:pt x="846" y="75"/>
                  <a:pt x="846" y="75"/>
                </a:cubicBezTo>
                <a:cubicBezTo>
                  <a:pt x="844" y="75"/>
                  <a:pt x="843" y="76"/>
                  <a:pt x="842" y="76"/>
                </a:cubicBezTo>
                <a:close/>
                <a:moveTo>
                  <a:pt x="1528" y="70"/>
                </a:moveTo>
                <a:cubicBezTo>
                  <a:pt x="1527" y="70"/>
                  <a:pt x="1526" y="70"/>
                  <a:pt x="1524" y="70"/>
                </a:cubicBezTo>
                <a:cubicBezTo>
                  <a:pt x="1521" y="69"/>
                  <a:pt x="1521" y="69"/>
                  <a:pt x="1521" y="69"/>
                </a:cubicBezTo>
                <a:cubicBezTo>
                  <a:pt x="1515" y="67"/>
                  <a:pt x="1512" y="61"/>
                  <a:pt x="1513" y="55"/>
                </a:cubicBezTo>
                <a:cubicBezTo>
                  <a:pt x="1515" y="49"/>
                  <a:pt x="1521" y="46"/>
                  <a:pt x="1527" y="47"/>
                </a:cubicBezTo>
                <a:cubicBezTo>
                  <a:pt x="1531" y="48"/>
                  <a:pt x="1531" y="48"/>
                  <a:pt x="1531" y="48"/>
                </a:cubicBezTo>
                <a:cubicBezTo>
                  <a:pt x="1537" y="50"/>
                  <a:pt x="1540" y="56"/>
                  <a:pt x="1538" y="62"/>
                </a:cubicBezTo>
                <a:cubicBezTo>
                  <a:pt x="1537" y="67"/>
                  <a:pt x="1532" y="70"/>
                  <a:pt x="1528" y="70"/>
                </a:cubicBezTo>
                <a:close/>
                <a:moveTo>
                  <a:pt x="903" y="59"/>
                </a:moveTo>
                <a:cubicBezTo>
                  <a:pt x="898" y="59"/>
                  <a:pt x="893" y="55"/>
                  <a:pt x="892" y="50"/>
                </a:cubicBezTo>
                <a:cubicBezTo>
                  <a:pt x="890" y="44"/>
                  <a:pt x="894" y="38"/>
                  <a:pt x="900" y="37"/>
                </a:cubicBezTo>
                <a:cubicBezTo>
                  <a:pt x="904" y="36"/>
                  <a:pt x="904" y="36"/>
                  <a:pt x="904" y="36"/>
                </a:cubicBezTo>
                <a:cubicBezTo>
                  <a:pt x="910" y="34"/>
                  <a:pt x="916" y="38"/>
                  <a:pt x="917" y="44"/>
                </a:cubicBezTo>
                <a:cubicBezTo>
                  <a:pt x="919" y="50"/>
                  <a:pt x="915" y="56"/>
                  <a:pt x="909" y="57"/>
                </a:cubicBezTo>
                <a:cubicBezTo>
                  <a:pt x="905" y="58"/>
                  <a:pt x="905" y="58"/>
                  <a:pt x="905" y="58"/>
                </a:cubicBezTo>
                <a:cubicBezTo>
                  <a:pt x="905" y="58"/>
                  <a:pt x="904" y="59"/>
                  <a:pt x="903" y="59"/>
                </a:cubicBezTo>
                <a:close/>
                <a:moveTo>
                  <a:pt x="1467" y="54"/>
                </a:moveTo>
                <a:cubicBezTo>
                  <a:pt x="1466" y="54"/>
                  <a:pt x="1465" y="54"/>
                  <a:pt x="1464" y="54"/>
                </a:cubicBezTo>
                <a:cubicBezTo>
                  <a:pt x="1461" y="53"/>
                  <a:pt x="1461" y="53"/>
                  <a:pt x="1461" y="53"/>
                </a:cubicBezTo>
                <a:cubicBezTo>
                  <a:pt x="1455" y="52"/>
                  <a:pt x="1451" y="46"/>
                  <a:pt x="1452" y="40"/>
                </a:cubicBezTo>
                <a:cubicBezTo>
                  <a:pt x="1454" y="34"/>
                  <a:pt x="1460" y="30"/>
                  <a:pt x="1466" y="31"/>
                </a:cubicBezTo>
                <a:cubicBezTo>
                  <a:pt x="1469" y="32"/>
                  <a:pt x="1469" y="32"/>
                  <a:pt x="1469" y="32"/>
                </a:cubicBezTo>
                <a:cubicBezTo>
                  <a:pt x="1475" y="34"/>
                  <a:pt x="1479" y="40"/>
                  <a:pt x="1478" y="46"/>
                </a:cubicBezTo>
                <a:cubicBezTo>
                  <a:pt x="1476" y="51"/>
                  <a:pt x="1472" y="54"/>
                  <a:pt x="1467" y="54"/>
                </a:cubicBezTo>
                <a:close/>
                <a:moveTo>
                  <a:pt x="964" y="45"/>
                </a:moveTo>
                <a:cubicBezTo>
                  <a:pt x="959" y="45"/>
                  <a:pt x="954" y="41"/>
                  <a:pt x="953" y="36"/>
                </a:cubicBezTo>
                <a:cubicBezTo>
                  <a:pt x="952" y="30"/>
                  <a:pt x="956" y="24"/>
                  <a:pt x="962" y="23"/>
                </a:cubicBezTo>
                <a:cubicBezTo>
                  <a:pt x="966" y="22"/>
                  <a:pt x="966" y="22"/>
                  <a:pt x="966" y="22"/>
                </a:cubicBezTo>
                <a:cubicBezTo>
                  <a:pt x="972" y="21"/>
                  <a:pt x="977" y="25"/>
                  <a:pt x="979" y="31"/>
                </a:cubicBezTo>
                <a:cubicBezTo>
                  <a:pt x="980" y="37"/>
                  <a:pt x="976" y="43"/>
                  <a:pt x="970" y="44"/>
                </a:cubicBezTo>
                <a:cubicBezTo>
                  <a:pt x="966" y="45"/>
                  <a:pt x="966" y="45"/>
                  <a:pt x="966" y="45"/>
                </a:cubicBezTo>
                <a:cubicBezTo>
                  <a:pt x="965" y="45"/>
                  <a:pt x="965" y="45"/>
                  <a:pt x="964" y="45"/>
                </a:cubicBezTo>
                <a:close/>
                <a:moveTo>
                  <a:pt x="1405" y="41"/>
                </a:moveTo>
                <a:cubicBezTo>
                  <a:pt x="1405" y="41"/>
                  <a:pt x="1404" y="41"/>
                  <a:pt x="1403" y="41"/>
                </a:cubicBezTo>
                <a:cubicBezTo>
                  <a:pt x="1400" y="40"/>
                  <a:pt x="1400" y="40"/>
                  <a:pt x="1400" y="40"/>
                </a:cubicBezTo>
                <a:cubicBezTo>
                  <a:pt x="1394" y="39"/>
                  <a:pt x="1390" y="34"/>
                  <a:pt x="1391" y="28"/>
                </a:cubicBezTo>
                <a:cubicBezTo>
                  <a:pt x="1392" y="22"/>
                  <a:pt x="1398" y="18"/>
                  <a:pt x="1404" y="19"/>
                </a:cubicBezTo>
                <a:cubicBezTo>
                  <a:pt x="1407" y="19"/>
                  <a:pt x="1407" y="19"/>
                  <a:pt x="1407" y="19"/>
                </a:cubicBezTo>
                <a:cubicBezTo>
                  <a:pt x="1413" y="20"/>
                  <a:pt x="1417" y="26"/>
                  <a:pt x="1416" y="32"/>
                </a:cubicBezTo>
                <a:cubicBezTo>
                  <a:pt x="1415" y="38"/>
                  <a:pt x="1411" y="41"/>
                  <a:pt x="1405" y="41"/>
                </a:cubicBezTo>
                <a:close/>
                <a:moveTo>
                  <a:pt x="1026" y="34"/>
                </a:moveTo>
                <a:cubicBezTo>
                  <a:pt x="1021" y="34"/>
                  <a:pt x="1016" y="30"/>
                  <a:pt x="1015" y="25"/>
                </a:cubicBezTo>
                <a:cubicBezTo>
                  <a:pt x="1014" y="19"/>
                  <a:pt x="1018" y="13"/>
                  <a:pt x="1025" y="12"/>
                </a:cubicBezTo>
                <a:cubicBezTo>
                  <a:pt x="1028" y="12"/>
                  <a:pt x="1028" y="12"/>
                  <a:pt x="1028" y="12"/>
                </a:cubicBezTo>
                <a:cubicBezTo>
                  <a:pt x="1034" y="11"/>
                  <a:pt x="1040" y="15"/>
                  <a:pt x="1041" y="21"/>
                </a:cubicBezTo>
                <a:cubicBezTo>
                  <a:pt x="1042" y="27"/>
                  <a:pt x="1037" y="33"/>
                  <a:pt x="1031" y="34"/>
                </a:cubicBezTo>
                <a:cubicBezTo>
                  <a:pt x="1028" y="34"/>
                  <a:pt x="1028" y="34"/>
                  <a:pt x="1028" y="34"/>
                </a:cubicBezTo>
                <a:cubicBezTo>
                  <a:pt x="1027" y="34"/>
                  <a:pt x="1027" y="34"/>
                  <a:pt x="1026" y="34"/>
                </a:cubicBezTo>
                <a:close/>
                <a:moveTo>
                  <a:pt x="1343" y="32"/>
                </a:moveTo>
                <a:cubicBezTo>
                  <a:pt x="1343" y="32"/>
                  <a:pt x="1342" y="32"/>
                  <a:pt x="1342" y="32"/>
                </a:cubicBezTo>
                <a:cubicBezTo>
                  <a:pt x="1338" y="31"/>
                  <a:pt x="1338" y="31"/>
                  <a:pt x="1338" y="31"/>
                </a:cubicBezTo>
                <a:cubicBezTo>
                  <a:pt x="1332" y="31"/>
                  <a:pt x="1328" y="25"/>
                  <a:pt x="1328" y="19"/>
                </a:cubicBezTo>
                <a:cubicBezTo>
                  <a:pt x="1329" y="13"/>
                  <a:pt x="1335" y="8"/>
                  <a:pt x="1341" y="9"/>
                </a:cubicBezTo>
                <a:cubicBezTo>
                  <a:pt x="1345" y="10"/>
                  <a:pt x="1345" y="10"/>
                  <a:pt x="1345" y="10"/>
                </a:cubicBezTo>
                <a:cubicBezTo>
                  <a:pt x="1351" y="10"/>
                  <a:pt x="1355" y="16"/>
                  <a:pt x="1354" y="22"/>
                </a:cubicBezTo>
                <a:cubicBezTo>
                  <a:pt x="1353" y="28"/>
                  <a:pt x="1349" y="32"/>
                  <a:pt x="1343" y="32"/>
                </a:cubicBezTo>
                <a:close/>
                <a:moveTo>
                  <a:pt x="1088" y="27"/>
                </a:moveTo>
                <a:cubicBezTo>
                  <a:pt x="1083" y="27"/>
                  <a:pt x="1078" y="23"/>
                  <a:pt x="1077" y="17"/>
                </a:cubicBezTo>
                <a:cubicBezTo>
                  <a:pt x="1077" y="11"/>
                  <a:pt x="1081" y="5"/>
                  <a:pt x="1088" y="5"/>
                </a:cubicBezTo>
                <a:cubicBezTo>
                  <a:pt x="1091" y="5"/>
                  <a:pt x="1091" y="5"/>
                  <a:pt x="1091" y="5"/>
                </a:cubicBezTo>
                <a:cubicBezTo>
                  <a:pt x="1097" y="4"/>
                  <a:pt x="1103" y="9"/>
                  <a:pt x="1103" y="15"/>
                </a:cubicBezTo>
                <a:cubicBezTo>
                  <a:pt x="1104" y="21"/>
                  <a:pt x="1099" y="26"/>
                  <a:pt x="1093" y="27"/>
                </a:cubicBezTo>
                <a:cubicBezTo>
                  <a:pt x="1089" y="27"/>
                  <a:pt x="1089" y="27"/>
                  <a:pt x="1089" y="27"/>
                </a:cubicBezTo>
                <a:cubicBezTo>
                  <a:pt x="1089" y="27"/>
                  <a:pt x="1089" y="27"/>
                  <a:pt x="1088" y="27"/>
                </a:cubicBezTo>
                <a:close/>
                <a:moveTo>
                  <a:pt x="1281" y="26"/>
                </a:moveTo>
                <a:cubicBezTo>
                  <a:pt x="1280" y="26"/>
                  <a:pt x="1280" y="26"/>
                  <a:pt x="1280" y="26"/>
                </a:cubicBezTo>
                <a:cubicBezTo>
                  <a:pt x="1276" y="25"/>
                  <a:pt x="1276" y="25"/>
                  <a:pt x="1276" y="25"/>
                </a:cubicBezTo>
                <a:cubicBezTo>
                  <a:pt x="1270" y="25"/>
                  <a:pt x="1265" y="20"/>
                  <a:pt x="1266" y="13"/>
                </a:cubicBezTo>
                <a:cubicBezTo>
                  <a:pt x="1266" y="7"/>
                  <a:pt x="1272" y="3"/>
                  <a:pt x="1278" y="3"/>
                </a:cubicBezTo>
                <a:cubicBezTo>
                  <a:pt x="1281" y="3"/>
                  <a:pt x="1281" y="3"/>
                  <a:pt x="1281" y="3"/>
                </a:cubicBezTo>
                <a:cubicBezTo>
                  <a:pt x="1288" y="4"/>
                  <a:pt x="1292" y="9"/>
                  <a:pt x="1292" y="15"/>
                </a:cubicBezTo>
                <a:cubicBezTo>
                  <a:pt x="1291" y="21"/>
                  <a:pt x="1286" y="26"/>
                  <a:pt x="1281" y="26"/>
                </a:cubicBezTo>
                <a:close/>
                <a:moveTo>
                  <a:pt x="1151" y="23"/>
                </a:moveTo>
                <a:cubicBezTo>
                  <a:pt x="1145" y="23"/>
                  <a:pt x="1140" y="19"/>
                  <a:pt x="1140" y="13"/>
                </a:cubicBezTo>
                <a:cubicBezTo>
                  <a:pt x="1140" y="6"/>
                  <a:pt x="1145" y="1"/>
                  <a:pt x="1151" y="1"/>
                </a:cubicBezTo>
                <a:cubicBezTo>
                  <a:pt x="1155" y="1"/>
                  <a:pt x="1155" y="1"/>
                  <a:pt x="1155" y="1"/>
                </a:cubicBezTo>
                <a:cubicBezTo>
                  <a:pt x="1161" y="1"/>
                  <a:pt x="1166" y="6"/>
                  <a:pt x="1166" y="12"/>
                </a:cubicBezTo>
                <a:cubicBezTo>
                  <a:pt x="1166" y="18"/>
                  <a:pt x="1161" y="23"/>
                  <a:pt x="1155" y="23"/>
                </a:cubicBezTo>
                <a:cubicBezTo>
                  <a:pt x="1152" y="23"/>
                  <a:pt x="1152" y="23"/>
                  <a:pt x="1152" y="23"/>
                </a:cubicBezTo>
                <a:cubicBezTo>
                  <a:pt x="1152" y="23"/>
                  <a:pt x="1151" y="23"/>
                  <a:pt x="1151" y="23"/>
                </a:cubicBezTo>
                <a:close/>
                <a:moveTo>
                  <a:pt x="1218" y="23"/>
                </a:moveTo>
                <a:cubicBezTo>
                  <a:pt x="1218" y="23"/>
                  <a:pt x="1218" y="23"/>
                  <a:pt x="1218" y="23"/>
                </a:cubicBezTo>
                <a:cubicBezTo>
                  <a:pt x="1214" y="23"/>
                  <a:pt x="1214" y="23"/>
                  <a:pt x="1214" y="23"/>
                </a:cubicBezTo>
                <a:cubicBezTo>
                  <a:pt x="1208" y="23"/>
                  <a:pt x="1203" y="17"/>
                  <a:pt x="1203" y="11"/>
                </a:cubicBezTo>
                <a:cubicBezTo>
                  <a:pt x="1203" y="5"/>
                  <a:pt x="1208" y="0"/>
                  <a:pt x="1214" y="0"/>
                </a:cubicBezTo>
                <a:cubicBezTo>
                  <a:pt x="1214" y="0"/>
                  <a:pt x="1214" y="0"/>
                  <a:pt x="1214" y="0"/>
                </a:cubicBezTo>
                <a:cubicBezTo>
                  <a:pt x="1218" y="1"/>
                  <a:pt x="1218" y="1"/>
                  <a:pt x="1218" y="1"/>
                </a:cubicBezTo>
                <a:cubicBezTo>
                  <a:pt x="1224" y="1"/>
                  <a:pt x="1229" y="6"/>
                  <a:pt x="1229" y="12"/>
                </a:cubicBezTo>
                <a:cubicBezTo>
                  <a:pt x="1229" y="18"/>
                  <a:pt x="1224" y="23"/>
                  <a:pt x="1218" y="23"/>
                </a:cubicBezTo>
                <a:close/>
              </a:path>
            </a:pathLst>
          </a:custGeom>
          <a:solidFill>
            <a:srgbClr val="E0E1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4" name="Freeform 281"/>
          <p:cNvSpPr>
            <a:spLocks noEditPoints="1"/>
          </p:cNvSpPr>
          <p:nvPr/>
        </p:nvSpPr>
        <p:spPr bwMode="auto">
          <a:xfrm>
            <a:off x="7928689" y="3043660"/>
            <a:ext cx="849290" cy="849290"/>
          </a:xfrm>
          <a:custGeom>
            <a:avLst/>
            <a:gdLst>
              <a:gd name="T0" fmla="*/ 1081 w 2100"/>
              <a:gd name="T1" fmla="*/ 2099 h 2099"/>
              <a:gd name="T2" fmla="*/ 1146 w 2100"/>
              <a:gd name="T3" fmla="*/ 2085 h 2099"/>
              <a:gd name="T4" fmla="*/ 1190 w 2100"/>
              <a:gd name="T5" fmla="*/ 2070 h 2099"/>
              <a:gd name="T6" fmla="*/ 1241 w 2100"/>
              <a:gd name="T7" fmla="*/ 2062 h 2099"/>
              <a:gd name="T8" fmla="*/ 1287 w 2100"/>
              <a:gd name="T9" fmla="*/ 2062 h 2099"/>
              <a:gd name="T10" fmla="*/ 1350 w 2100"/>
              <a:gd name="T11" fmla="*/ 2055 h 2099"/>
              <a:gd name="T12" fmla="*/ 701 w 2100"/>
              <a:gd name="T13" fmla="*/ 2039 h 2099"/>
              <a:gd name="T14" fmla="*/ 658 w 2100"/>
              <a:gd name="T15" fmla="*/ 2013 h 2099"/>
              <a:gd name="T16" fmla="*/ 603 w 2100"/>
              <a:gd name="T17" fmla="*/ 1978 h 2099"/>
              <a:gd name="T18" fmla="*/ 551 w 2100"/>
              <a:gd name="T19" fmla="*/ 1951 h 2099"/>
              <a:gd name="T20" fmla="*/ 491 w 2100"/>
              <a:gd name="T21" fmla="*/ 1926 h 2099"/>
              <a:gd name="T22" fmla="*/ 447 w 2100"/>
              <a:gd name="T23" fmla="*/ 1909 h 2099"/>
              <a:gd name="T24" fmla="*/ 405 w 2100"/>
              <a:gd name="T25" fmla="*/ 1878 h 2099"/>
              <a:gd name="T26" fmla="*/ 368 w 2100"/>
              <a:gd name="T27" fmla="*/ 1845 h 2099"/>
              <a:gd name="T28" fmla="*/ 1733 w 2100"/>
              <a:gd name="T29" fmla="*/ 1843 h 2099"/>
              <a:gd name="T30" fmla="*/ 1781 w 2100"/>
              <a:gd name="T31" fmla="*/ 1803 h 2099"/>
              <a:gd name="T32" fmla="*/ 1822 w 2100"/>
              <a:gd name="T33" fmla="*/ 1761 h 2099"/>
              <a:gd name="T34" fmla="*/ 1857 w 2100"/>
              <a:gd name="T35" fmla="*/ 1705 h 2099"/>
              <a:gd name="T36" fmla="*/ 1878 w 2100"/>
              <a:gd name="T37" fmla="*/ 1663 h 2099"/>
              <a:gd name="T38" fmla="*/ 1907 w 2100"/>
              <a:gd name="T39" fmla="*/ 1621 h 2099"/>
              <a:gd name="T40" fmla="*/ 1940 w 2100"/>
              <a:gd name="T41" fmla="*/ 1588 h 2099"/>
              <a:gd name="T42" fmla="*/ 1972 w 2100"/>
              <a:gd name="T43" fmla="*/ 1541 h 2099"/>
              <a:gd name="T44" fmla="*/ 105 w 2100"/>
              <a:gd name="T45" fmla="*/ 1494 h 2099"/>
              <a:gd name="T46" fmla="*/ 87 w 2100"/>
              <a:gd name="T47" fmla="*/ 1443 h 2099"/>
              <a:gd name="T48" fmla="*/ 73 w 2100"/>
              <a:gd name="T49" fmla="*/ 1379 h 2099"/>
              <a:gd name="T50" fmla="*/ 56 w 2100"/>
              <a:gd name="T51" fmla="*/ 1323 h 2099"/>
              <a:gd name="T52" fmla="*/ 32 w 2100"/>
              <a:gd name="T53" fmla="*/ 1263 h 2099"/>
              <a:gd name="T54" fmla="*/ 14 w 2100"/>
              <a:gd name="T55" fmla="*/ 1219 h 2099"/>
              <a:gd name="T56" fmla="*/ 7 w 2100"/>
              <a:gd name="T57" fmla="*/ 1167 h 2099"/>
              <a:gd name="T58" fmla="*/ 12 w 2100"/>
              <a:gd name="T59" fmla="*/ 1121 h 2099"/>
              <a:gd name="T60" fmla="*/ 2088 w 2100"/>
              <a:gd name="T61" fmla="*/ 1118 h 2099"/>
              <a:gd name="T62" fmla="*/ 2080 w 2100"/>
              <a:gd name="T63" fmla="*/ 1039 h 2099"/>
              <a:gd name="T64" fmla="*/ 21 w 2100"/>
              <a:gd name="T65" fmla="*/ 1001 h 2099"/>
              <a:gd name="T66" fmla="*/ 25 w 2100"/>
              <a:gd name="T67" fmla="*/ 943 h 2099"/>
              <a:gd name="T68" fmla="*/ 24 w 2100"/>
              <a:gd name="T69" fmla="*/ 878 h 2099"/>
              <a:gd name="T70" fmla="*/ 23 w 2100"/>
              <a:gd name="T71" fmla="*/ 831 h 2099"/>
              <a:gd name="T72" fmla="*/ 35 w 2100"/>
              <a:gd name="T73" fmla="*/ 780 h 2099"/>
              <a:gd name="T74" fmla="*/ 57 w 2100"/>
              <a:gd name="T75" fmla="*/ 739 h 2099"/>
              <a:gd name="T76" fmla="*/ 78 w 2100"/>
              <a:gd name="T77" fmla="*/ 687 h 2099"/>
              <a:gd name="T78" fmla="*/ 2015 w 2100"/>
              <a:gd name="T79" fmla="*/ 672 h 2099"/>
              <a:gd name="T80" fmla="*/ 1998 w 2100"/>
              <a:gd name="T81" fmla="*/ 620 h 2099"/>
              <a:gd name="T82" fmla="*/ 1978 w 2100"/>
              <a:gd name="T83" fmla="*/ 557 h 2099"/>
              <a:gd name="T84" fmla="*/ 1948 w 2100"/>
              <a:gd name="T85" fmla="*/ 506 h 2099"/>
              <a:gd name="T86" fmla="*/ 1905 w 2100"/>
              <a:gd name="T87" fmla="*/ 457 h 2099"/>
              <a:gd name="T88" fmla="*/ 1870 w 2100"/>
              <a:gd name="T89" fmla="*/ 426 h 2099"/>
              <a:gd name="T90" fmla="*/ 1838 w 2100"/>
              <a:gd name="T91" fmla="*/ 386 h 2099"/>
              <a:gd name="T92" fmla="*/ 1809 w 2100"/>
              <a:gd name="T93" fmla="*/ 348 h 2099"/>
              <a:gd name="T94" fmla="*/ 319 w 2100"/>
              <a:gd name="T95" fmla="*/ 319 h 2099"/>
              <a:gd name="T96" fmla="*/ 366 w 2100"/>
              <a:gd name="T97" fmla="*/ 279 h 2099"/>
              <a:gd name="T98" fmla="*/ 410 w 2100"/>
              <a:gd name="T99" fmla="*/ 242 h 2099"/>
              <a:gd name="T100" fmla="*/ 456 w 2100"/>
              <a:gd name="T101" fmla="*/ 195 h 2099"/>
              <a:gd name="T102" fmla="*/ 489 w 2100"/>
              <a:gd name="T103" fmla="*/ 162 h 2099"/>
              <a:gd name="T104" fmla="*/ 534 w 2100"/>
              <a:gd name="T105" fmla="*/ 135 h 2099"/>
              <a:gd name="T106" fmla="*/ 578 w 2100"/>
              <a:gd name="T107" fmla="*/ 122 h 2099"/>
              <a:gd name="T108" fmla="*/ 637 w 2100"/>
              <a:gd name="T109" fmla="*/ 104 h 2099"/>
              <a:gd name="T110" fmla="*/ 1448 w 2100"/>
              <a:gd name="T111" fmla="*/ 98 h 2099"/>
              <a:gd name="T112" fmla="*/ 1405 w 2100"/>
              <a:gd name="T113" fmla="*/ 71 h 2099"/>
              <a:gd name="T114" fmla="*/ 1346 w 2100"/>
              <a:gd name="T115" fmla="*/ 42 h 2099"/>
              <a:gd name="T116" fmla="*/ 1289 w 2100"/>
              <a:gd name="T117" fmla="*/ 27 h 2099"/>
              <a:gd name="T118" fmla="*/ 1223 w 2100"/>
              <a:gd name="T119" fmla="*/ 24 h 2099"/>
              <a:gd name="T120" fmla="*/ 1177 w 2100"/>
              <a:gd name="T121" fmla="*/ 27 h 2099"/>
              <a:gd name="T122" fmla="*/ 1125 w 2100"/>
              <a:gd name="T123" fmla="*/ 22 h 2099"/>
              <a:gd name="T124" fmla="*/ 1071 w 2100"/>
              <a:gd name="T125" fmla="*/ 19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100" h="2099">
                <a:moveTo>
                  <a:pt x="1026" y="2099"/>
                </a:moveTo>
                <a:cubicBezTo>
                  <a:pt x="1026" y="2099"/>
                  <a:pt x="1026" y="2099"/>
                  <a:pt x="1025" y="2099"/>
                </a:cubicBezTo>
                <a:cubicBezTo>
                  <a:pt x="1022" y="2099"/>
                  <a:pt x="1022" y="2099"/>
                  <a:pt x="1022" y="2099"/>
                </a:cubicBezTo>
                <a:cubicBezTo>
                  <a:pt x="1017" y="2099"/>
                  <a:pt x="1012" y="2094"/>
                  <a:pt x="1013" y="2089"/>
                </a:cubicBezTo>
                <a:cubicBezTo>
                  <a:pt x="1013" y="2083"/>
                  <a:pt x="1018" y="2079"/>
                  <a:pt x="1023" y="2079"/>
                </a:cubicBezTo>
                <a:cubicBezTo>
                  <a:pt x="1026" y="2079"/>
                  <a:pt x="1026" y="2079"/>
                  <a:pt x="1026" y="2079"/>
                </a:cubicBezTo>
                <a:cubicBezTo>
                  <a:pt x="1031" y="2080"/>
                  <a:pt x="1036" y="2084"/>
                  <a:pt x="1035" y="2089"/>
                </a:cubicBezTo>
                <a:cubicBezTo>
                  <a:pt x="1035" y="2095"/>
                  <a:pt x="1031" y="2099"/>
                  <a:pt x="1026" y="2099"/>
                </a:cubicBezTo>
                <a:close/>
                <a:moveTo>
                  <a:pt x="1078" y="2099"/>
                </a:moveTo>
                <a:cubicBezTo>
                  <a:pt x="1072" y="2099"/>
                  <a:pt x="1068" y="2095"/>
                  <a:pt x="1068" y="2089"/>
                </a:cubicBezTo>
                <a:cubicBezTo>
                  <a:pt x="1068" y="2084"/>
                  <a:pt x="1072" y="2079"/>
                  <a:pt x="1077" y="2079"/>
                </a:cubicBezTo>
                <a:cubicBezTo>
                  <a:pt x="1081" y="2079"/>
                  <a:pt x="1081" y="2079"/>
                  <a:pt x="1081" y="2079"/>
                </a:cubicBezTo>
                <a:cubicBezTo>
                  <a:pt x="1081" y="2079"/>
                  <a:pt x="1081" y="2079"/>
                  <a:pt x="1081" y="2079"/>
                </a:cubicBezTo>
                <a:cubicBezTo>
                  <a:pt x="1086" y="2079"/>
                  <a:pt x="1091" y="2083"/>
                  <a:pt x="1091" y="2089"/>
                </a:cubicBezTo>
                <a:cubicBezTo>
                  <a:pt x="1091" y="2094"/>
                  <a:pt x="1087" y="2099"/>
                  <a:pt x="1081" y="2099"/>
                </a:cubicBezTo>
                <a:cubicBezTo>
                  <a:pt x="1078" y="2099"/>
                  <a:pt x="1078" y="2099"/>
                  <a:pt x="1078" y="2099"/>
                </a:cubicBezTo>
                <a:cubicBezTo>
                  <a:pt x="1078" y="2099"/>
                  <a:pt x="1078" y="2099"/>
                  <a:pt x="1078" y="2099"/>
                </a:cubicBezTo>
                <a:close/>
                <a:moveTo>
                  <a:pt x="970" y="2096"/>
                </a:moveTo>
                <a:cubicBezTo>
                  <a:pt x="970" y="2096"/>
                  <a:pt x="970" y="2096"/>
                  <a:pt x="970" y="2096"/>
                </a:cubicBezTo>
                <a:cubicBezTo>
                  <a:pt x="966" y="2096"/>
                  <a:pt x="966" y="2096"/>
                  <a:pt x="966" y="2096"/>
                </a:cubicBezTo>
                <a:cubicBezTo>
                  <a:pt x="961" y="2095"/>
                  <a:pt x="957" y="2091"/>
                  <a:pt x="957" y="2085"/>
                </a:cubicBezTo>
                <a:cubicBezTo>
                  <a:pt x="958" y="2080"/>
                  <a:pt x="963" y="2076"/>
                  <a:pt x="968" y="2076"/>
                </a:cubicBezTo>
                <a:cubicBezTo>
                  <a:pt x="971" y="2077"/>
                  <a:pt x="971" y="2077"/>
                  <a:pt x="971" y="2077"/>
                </a:cubicBezTo>
                <a:cubicBezTo>
                  <a:pt x="977" y="2077"/>
                  <a:pt x="981" y="2082"/>
                  <a:pt x="980" y="2087"/>
                </a:cubicBezTo>
                <a:cubicBezTo>
                  <a:pt x="980" y="2092"/>
                  <a:pt x="976" y="2096"/>
                  <a:pt x="970" y="2096"/>
                </a:cubicBezTo>
                <a:close/>
                <a:moveTo>
                  <a:pt x="1133" y="2096"/>
                </a:moveTo>
                <a:cubicBezTo>
                  <a:pt x="1128" y="2096"/>
                  <a:pt x="1124" y="2092"/>
                  <a:pt x="1123" y="2087"/>
                </a:cubicBezTo>
                <a:cubicBezTo>
                  <a:pt x="1123" y="2082"/>
                  <a:pt x="1127" y="2077"/>
                  <a:pt x="1132" y="2076"/>
                </a:cubicBezTo>
                <a:cubicBezTo>
                  <a:pt x="1135" y="2076"/>
                  <a:pt x="1135" y="2076"/>
                  <a:pt x="1135" y="2076"/>
                </a:cubicBezTo>
                <a:cubicBezTo>
                  <a:pt x="1141" y="2076"/>
                  <a:pt x="1145" y="2080"/>
                  <a:pt x="1146" y="2085"/>
                </a:cubicBezTo>
                <a:cubicBezTo>
                  <a:pt x="1146" y="2091"/>
                  <a:pt x="1142" y="2095"/>
                  <a:pt x="1137" y="2096"/>
                </a:cubicBezTo>
                <a:cubicBezTo>
                  <a:pt x="1134" y="2096"/>
                  <a:pt x="1134" y="2096"/>
                  <a:pt x="1134" y="2096"/>
                </a:cubicBezTo>
                <a:cubicBezTo>
                  <a:pt x="1133" y="2096"/>
                  <a:pt x="1133" y="2096"/>
                  <a:pt x="1133" y="2096"/>
                </a:cubicBezTo>
                <a:close/>
                <a:moveTo>
                  <a:pt x="915" y="2091"/>
                </a:moveTo>
                <a:cubicBezTo>
                  <a:pt x="915" y="2091"/>
                  <a:pt x="915" y="2091"/>
                  <a:pt x="914" y="2091"/>
                </a:cubicBezTo>
                <a:cubicBezTo>
                  <a:pt x="911" y="2090"/>
                  <a:pt x="911" y="2090"/>
                  <a:pt x="911" y="2090"/>
                </a:cubicBezTo>
                <a:cubicBezTo>
                  <a:pt x="906" y="2089"/>
                  <a:pt x="902" y="2084"/>
                  <a:pt x="903" y="2079"/>
                </a:cubicBezTo>
                <a:cubicBezTo>
                  <a:pt x="903" y="2074"/>
                  <a:pt x="908" y="2070"/>
                  <a:pt x="914" y="2071"/>
                </a:cubicBezTo>
                <a:cubicBezTo>
                  <a:pt x="917" y="2071"/>
                  <a:pt x="917" y="2071"/>
                  <a:pt x="917" y="2071"/>
                </a:cubicBezTo>
                <a:cubicBezTo>
                  <a:pt x="922" y="2072"/>
                  <a:pt x="926" y="2077"/>
                  <a:pt x="925" y="2082"/>
                </a:cubicBezTo>
                <a:cubicBezTo>
                  <a:pt x="925" y="2087"/>
                  <a:pt x="920" y="2091"/>
                  <a:pt x="915" y="2091"/>
                </a:cubicBezTo>
                <a:close/>
                <a:moveTo>
                  <a:pt x="1188" y="2090"/>
                </a:moveTo>
                <a:cubicBezTo>
                  <a:pt x="1183" y="2090"/>
                  <a:pt x="1179" y="2087"/>
                  <a:pt x="1178" y="2082"/>
                </a:cubicBezTo>
                <a:cubicBezTo>
                  <a:pt x="1177" y="2076"/>
                  <a:pt x="1181" y="2071"/>
                  <a:pt x="1187" y="2071"/>
                </a:cubicBezTo>
                <a:cubicBezTo>
                  <a:pt x="1190" y="2070"/>
                  <a:pt x="1190" y="2070"/>
                  <a:pt x="1190" y="2070"/>
                </a:cubicBezTo>
                <a:cubicBezTo>
                  <a:pt x="1195" y="2070"/>
                  <a:pt x="1200" y="2073"/>
                  <a:pt x="1201" y="2079"/>
                </a:cubicBezTo>
                <a:cubicBezTo>
                  <a:pt x="1201" y="2084"/>
                  <a:pt x="1198" y="2089"/>
                  <a:pt x="1192" y="2090"/>
                </a:cubicBezTo>
                <a:cubicBezTo>
                  <a:pt x="1189" y="2090"/>
                  <a:pt x="1189" y="2090"/>
                  <a:pt x="1189" y="2090"/>
                </a:cubicBezTo>
                <a:cubicBezTo>
                  <a:pt x="1189" y="2090"/>
                  <a:pt x="1188" y="2090"/>
                  <a:pt x="1188" y="2090"/>
                </a:cubicBezTo>
                <a:close/>
                <a:moveTo>
                  <a:pt x="861" y="2082"/>
                </a:moveTo>
                <a:cubicBezTo>
                  <a:pt x="860" y="2082"/>
                  <a:pt x="860" y="2082"/>
                  <a:pt x="859" y="2082"/>
                </a:cubicBezTo>
                <a:cubicBezTo>
                  <a:pt x="856" y="2081"/>
                  <a:pt x="856" y="2081"/>
                  <a:pt x="856" y="2081"/>
                </a:cubicBezTo>
                <a:cubicBezTo>
                  <a:pt x="851" y="2080"/>
                  <a:pt x="847" y="2075"/>
                  <a:pt x="848" y="2070"/>
                </a:cubicBezTo>
                <a:cubicBezTo>
                  <a:pt x="849" y="2065"/>
                  <a:pt x="854" y="2061"/>
                  <a:pt x="859" y="2062"/>
                </a:cubicBezTo>
                <a:cubicBezTo>
                  <a:pt x="863" y="2063"/>
                  <a:pt x="863" y="2063"/>
                  <a:pt x="863" y="2063"/>
                </a:cubicBezTo>
                <a:cubicBezTo>
                  <a:pt x="868" y="2064"/>
                  <a:pt x="871" y="2069"/>
                  <a:pt x="870" y="2074"/>
                </a:cubicBezTo>
                <a:cubicBezTo>
                  <a:pt x="870" y="2079"/>
                  <a:pt x="865" y="2082"/>
                  <a:pt x="861" y="2082"/>
                </a:cubicBezTo>
                <a:close/>
                <a:moveTo>
                  <a:pt x="1242" y="2081"/>
                </a:moveTo>
                <a:cubicBezTo>
                  <a:pt x="1238" y="2081"/>
                  <a:pt x="1234" y="2078"/>
                  <a:pt x="1233" y="2073"/>
                </a:cubicBezTo>
                <a:cubicBezTo>
                  <a:pt x="1232" y="2068"/>
                  <a:pt x="1235" y="2063"/>
                  <a:pt x="1241" y="2062"/>
                </a:cubicBezTo>
                <a:cubicBezTo>
                  <a:pt x="1244" y="2061"/>
                  <a:pt x="1244" y="2061"/>
                  <a:pt x="1244" y="2061"/>
                </a:cubicBezTo>
                <a:cubicBezTo>
                  <a:pt x="1249" y="2060"/>
                  <a:pt x="1254" y="2064"/>
                  <a:pt x="1255" y="2069"/>
                </a:cubicBezTo>
                <a:cubicBezTo>
                  <a:pt x="1256" y="2075"/>
                  <a:pt x="1253" y="2080"/>
                  <a:pt x="1247" y="2081"/>
                </a:cubicBezTo>
                <a:cubicBezTo>
                  <a:pt x="1244" y="2081"/>
                  <a:pt x="1244" y="2081"/>
                  <a:pt x="1244" y="2081"/>
                </a:cubicBezTo>
                <a:cubicBezTo>
                  <a:pt x="1244" y="2081"/>
                  <a:pt x="1243" y="2081"/>
                  <a:pt x="1242" y="2081"/>
                </a:cubicBezTo>
                <a:close/>
                <a:moveTo>
                  <a:pt x="807" y="2071"/>
                </a:moveTo>
                <a:cubicBezTo>
                  <a:pt x="806" y="2071"/>
                  <a:pt x="805" y="2071"/>
                  <a:pt x="805" y="2070"/>
                </a:cubicBezTo>
                <a:cubicBezTo>
                  <a:pt x="801" y="2070"/>
                  <a:pt x="801" y="2070"/>
                  <a:pt x="801" y="2070"/>
                </a:cubicBezTo>
                <a:cubicBezTo>
                  <a:pt x="796" y="2068"/>
                  <a:pt x="793" y="2063"/>
                  <a:pt x="794" y="2058"/>
                </a:cubicBezTo>
                <a:cubicBezTo>
                  <a:pt x="795" y="2052"/>
                  <a:pt x="801" y="2049"/>
                  <a:pt x="806" y="2051"/>
                </a:cubicBezTo>
                <a:cubicBezTo>
                  <a:pt x="809" y="2051"/>
                  <a:pt x="809" y="2051"/>
                  <a:pt x="809" y="2051"/>
                </a:cubicBezTo>
                <a:cubicBezTo>
                  <a:pt x="814" y="2053"/>
                  <a:pt x="818" y="2058"/>
                  <a:pt x="816" y="2063"/>
                </a:cubicBezTo>
                <a:cubicBezTo>
                  <a:pt x="815" y="2068"/>
                  <a:pt x="811" y="2071"/>
                  <a:pt x="807" y="2071"/>
                </a:cubicBezTo>
                <a:close/>
                <a:moveTo>
                  <a:pt x="1296" y="2070"/>
                </a:moveTo>
                <a:cubicBezTo>
                  <a:pt x="1292" y="2070"/>
                  <a:pt x="1288" y="2067"/>
                  <a:pt x="1287" y="2062"/>
                </a:cubicBezTo>
                <a:cubicBezTo>
                  <a:pt x="1286" y="2057"/>
                  <a:pt x="1289" y="2052"/>
                  <a:pt x="1294" y="2051"/>
                </a:cubicBezTo>
                <a:cubicBezTo>
                  <a:pt x="1297" y="2050"/>
                  <a:pt x="1297" y="2050"/>
                  <a:pt x="1297" y="2050"/>
                </a:cubicBezTo>
                <a:cubicBezTo>
                  <a:pt x="1302" y="2049"/>
                  <a:pt x="1308" y="2052"/>
                  <a:pt x="1309" y="2057"/>
                </a:cubicBezTo>
                <a:cubicBezTo>
                  <a:pt x="1310" y="2062"/>
                  <a:pt x="1307" y="2067"/>
                  <a:pt x="1302" y="2069"/>
                </a:cubicBezTo>
                <a:cubicBezTo>
                  <a:pt x="1299" y="2070"/>
                  <a:pt x="1299" y="2070"/>
                  <a:pt x="1299" y="2070"/>
                </a:cubicBezTo>
                <a:cubicBezTo>
                  <a:pt x="1298" y="2070"/>
                  <a:pt x="1297" y="2070"/>
                  <a:pt x="1296" y="2070"/>
                </a:cubicBezTo>
                <a:close/>
                <a:moveTo>
                  <a:pt x="753" y="2056"/>
                </a:moveTo>
                <a:cubicBezTo>
                  <a:pt x="752" y="2056"/>
                  <a:pt x="752" y="2056"/>
                  <a:pt x="751" y="2056"/>
                </a:cubicBezTo>
                <a:cubicBezTo>
                  <a:pt x="747" y="2055"/>
                  <a:pt x="747" y="2055"/>
                  <a:pt x="747" y="2055"/>
                </a:cubicBezTo>
                <a:cubicBezTo>
                  <a:pt x="742" y="2053"/>
                  <a:pt x="739" y="2048"/>
                  <a:pt x="741" y="2043"/>
                </a:cubicBezTo>
                <a:cubicBezTo>
                  <a:pt x="743" y="2038"/>
                  <a:pt x="748" y="2035"/>
                  <a:pt x="753" y="2036"/>
                </a:cubicBezTo>
                <a:cubicBezTo>
                  <a:pt x="756" y="2037"/>
                  <a:pt x="756" y="2037"/>
                  <a:pt x="756" y="2037"/>
                </a:cubicBezTo>
                <a:cubicBezTo>
                  <a:pt x="761" y="2039"/>
                  <a:pt x="764" y="2044"/>
                  <a:pt x="763" y="2049"/>
                </a:cubicBezTo>
                <a:cubicBezTo>
                  <a:pt x="762" y="2054"/>
                  <a:pt x="758" y="2056"/>
                  <a:pt x="753" y="2056"/>
                </a:cubicBezTo>
                <a:close/>
                <a:moveTo>
                  <a:pt x="1350" y="2055"/>
                </a:moveTo>
                <a:cubicBezTo>
                  <a:pt x="1346" y="2055"/>
                  <a:pt x="1342" y="2053"/>
                  <a:pt x="1340" y="2048"/>
                </a:cubicBezTo>
                <a:cubicBezTo>
                  <a:pt x="1339" y="2043"/>
                  <a:pt x="1342" y="2038"/>
                  <a:pt x="1347" y="2036"/>
                </a:cubicBezTo>
                <a:cubicBezTo>
                  <a:pt x="1350" y="2035"/>
                  <a:pt x="1350" y="2035"/>
                  <a:pt x="1350" y="2035"/>
                </a:cubicBezTo>
                <a:cubicBezTo>
                  <a:pt x="1355" y="2034"/>
                  <a:pt x="1361" y="2037"/>
                  <a:pt x="1362" y="2042"/>
                </a:cubicBezTo>
                <a:cubicBezTo>
                  <a:pt x="1364" y="2047"/>
                  <a:pt x="1361" y="2052"/>
                  <a:pt x="1356" y="2054"/>
                </a:cubicBezTo>
                <a:cubicBezTo>
                  <a:pt x="1353" y="2055"/>
                  <a:pt x="1353" y="2055"/>
                  <a:pt x="1353" y="2055"/>
                </a:cubicBezTo>
                <a:cubicBezTo>
                  <a:pt x="1352" y="2055"/>
                  <a:pt x="1351" y="2055"/>
                  <a:pt x="1350" y="2055"/>
                </a:cubicBezTo>
                <a:close/>
                <a:moveTo>
                  <a:pt x="701" y="2039"/>
                </a:moveTo>
                <a:cubicBezTo>
                  <a:pt x="700" y="2039"/>
                  <a:pt x="699" y="2039"/>
                  <a:pt x="697" y="2039"/>
                </a:cubicBezTo>
                <a:cubicBezTo>
                  <a:pt x="694" y="2037"/>
                  <a:pt x="694" y="2037"/>
                  <a:pt x="694" y="2037"/>
                </a:cubicBezTo>
                <a:cubicBezTo>
                  <a:pt x="689" y="2036"/>
                  <a:pt x="687" y="2030"/>
                  <a:pt x="688" y="2025"/>
                </a:cubicBezTo>
                <a:cubicBezTo>
                  <a:pt x="690" y="2020"/>
                  <a:pt x="696" y="2017"/>
                  <a:pt x="701" y="2019"/>
                </a:cubicBezTo>
                <a:cubicBezTo>
                  <a:pt x="704" y="2020"/>
                  <a:pt x="704" y="2020"/>
                  <a:pt x="704" y="2020"/>
                </a:cubicBezTo>
                <a:cubicBezTo>
                  <a:pt x="709" y="2022"/>
                  <a:pt x="712" y="2028"/>
                  <a:pt x="710" y="2033"/>
                </a:cubicBezTo>
                <a:cubicBezTo>
                  <a:pt x="709" y="2037"/>
                  <a:pt x="705" y="2039"/>
                  <a:pt x="701" y="2039"/>
                </a:cubicBezTo>
                <a:close/>
                <a:moveTo>
                  <a:pt x="1402" y="2038"/>
                </a:moveTo>
                <a:cubicBezTo>
                  <a:pt x="1398" y="2038"/>
                  <a:pt x="1394" y="2036"/>
                  <a:pt x="1393" y="2032"/>
                </a:cubicBezTo>
                <a:cubicBezTo>
                  <a:pt x="1391" y="2026"/>
                  <a:pt x="1394" y="2021"/>
                  <a:pt x="1399" y="2019"/>
                </a:cubicBezTo>
                <a:cubicBezTo>
                  <a:pt x="1402" y="2018"/>
                  <a:pt x="1402" y="2018"/>
                  <a:pt x="1402" y="2018"/>
                </a:cubicBezTo>
                <a:cubicBezTo>
                  <a:pt x="1407" y="2016"/>
                  <a:pt x="1413" y="2019"/>
                  <a:pt x="1414" y="2024"/>
                </a:cubicBezTo>
                <a:cubicBezTo>
                  <a:pt x="1416" y="2029"/>
                  <a:pt x="1414" y="2034"/>
                  <a:pt x="1409" y="2036"/>
                </a:cubicBezTo>
                <a:cubicBezTo>
                  <a:pt x="1406" y="2037"/>
                  <a:pt x="1406" y="2037"/>
                  <a:pt x="1406" y="2037"/>
                </a:cubicBezTo>
                <a:cubicBezTo>
                  <a:pt x="1404" y="2038"/>
                  <a:pt x="1403" y="2038"/>
                  <a:pt x="1402" y="2038"/>
                </a:cubicBezTo>
                <a:close/>
                <a:moveTo>
                  <a:pt x="649" y="2019"/>
                </a:moveTo>
                <a:cubicBezTo>
                  <a:pt x="648" y="2019"/>
                  <a:pt x="647" y="2019"/>
                  <a:pt x="645" y="2018"/>
                </a:cubicBezTo>
                <a:cubicBezTo>
                  <a:pt x="642" y="2017"/>
                  <a:pt x="642" y="2017"/>
                  <a:pt x="642" y="2017"/>
                </a:cubicBezTo>
                <a:cubicBezTo>
                  <a:pt x="637" y="2015"/>
                  <a:pt x="635" y="2009"/>
                  <a:pt x="637" y="2004"/>
                </a:cubicBezTo>
                <a:cubicBezTo>
                  <a:pt x="639" y="1999"/>
                  <a:pt x="645" y="1997"/>
                  <a:pt x="650" y="1999"/>
                </a:cubicBezTo>
                <a:cubicBezTo>
                  <a:pt x="653" y="2000"/>
                  <a:pt x="653" y="2000"/>
                  <a:pt x="653" y="2000"/>
                </a:cubicBezTo>
                <a:cubicBezTo>
                  <a:pt x="658" y="2002"/>
                  <a:pt x="660" y="2008"/>
                  <a:pt x="658" y="2013"/>
                </a:cubicBezTo>
                <a:cubicBezTo>
                  <a:pt x="657" y="2017"/>
                  <a:pt x="653" y="2019"/>
                  <a:pt x="649" y="2019"/>
                </a:cubicBezTo>
                <a:close/>
                <a:moveTo>
                  <a:pt x="1454" y="2018"/>
                </a:moveTo>
                <a:cubicBezTo>
                  <a:pt x="1450" y="2018"/>
                  <a:pt x="1446" y="2016"/>
                  <a:pt x="1445" y="2012"/>
                </a:cubicBezTo>
                <a:cubicBezTo>
                  <a:pt x="1443" y="2007"/>
                  <a:pt x="1445" y="2001"/>
                  <a:pt x="1450" y="1999"/>
                </a:cubicBezTo>
                <a:cubicBezTo>
                  <a:pt x="1453" y="1998"/>
                  <a:pt x="1453" y="1998"/>
                  <a:pt x="1453" y="1998"/>
                </a:cubicBezTo>
                <a:cubicBezTo>
                  <a:pt x="1458" y="1996"/>
                  <a:pt x="1463" y="1998"/>
                  <a:pt x="1466" y="2003"/>
                </a:cubicBezTo>
                <a:cubicBezTo>
                  <a:pt x="1468" y="2008"/>
                  <a:pt x="1465" y="2014"/>
                  <a:pt x="1460" y="2016"/>
                </a:cubicBezTo>
                <a:cubicBezTo>
                  <a:pt x="1457" y="2017"/>
                  <a:pt x="1457" y="2017"/>
                  <a:pt x="1457" y="2017"/>
                </a:cubicBezTo>
                <a:cubicBezTo>
                  <a:pt x="1456" y="2018"/>
                  <a:pt x="1455" y="2018"/>
                  <a:pt x="1454" y="2018"/>
                </a:cubicBezTo>
                <a:close/>
                <a:moveTo>
                  <a:pt x="599" y="1996"/>
                </a:moveTo>
                <a:cubicBezTo>
                  <a:pt x="597" y="1996"/>
                  <a:pt x="596" y="1996"/>
                  <a:pt x="594" y="1995"/>
                </a:cubicBezTo>
                <a:cubicBezTo>
                  <a:pt x="591" y="1994"/>
                  <a:pt x="591" y="1994"/>
                  <a:pt x="591" y="1994"/>
                </a:cubicBezTo>
                <a:cubicBezTo>
                  <a:pt x="587" y="1992"/>
                  <a:pt x="585" y="1986"/>
                  <a:pt x="587" y="1981"/>
                </a:cubicBezTo>
                <a:cubicBezTo>
                  <a:pt x="589" y="1976"/>
                  <a:pt x="595" y="1974"/>
                  <a:pt x="600" y="1976"/>
                </a:cubicBezTo>
                <a:cubicBezTo>
                  <a:pt x="603" y="1978"/>
                  <a:pt x="603" y="1978"/>
                  <a:pt x="603" y="1978"/>
                </a:cubicBezTo>
                <a:cubicBezTo>
                  <a:pt x="608" y="1980"/>
                  <a:pt x="610" y="1986"/>
                  <a:pt x="607" y="1991"/>
                </a:cubicBezTo>
                <a:cubicBezTo>
                  <a:pt x="606" y="1994"/>
                  <a:pt x="602" y="1996"/>
                  <a:pt x="599" y="1996"/>
                </a:cubicBezTo>
                <a:close/>
                <a:moveTo>
                  <a:pt x="1504" y="1995"/>
                </a:moveTo>
                <a:cubicBezTo>
                  <a:pt x="1500" y="1995"/>
                  <a:pt x="1497" y="1993"/>
                  <a:pt x="1495" y="1990"/>
                </a:cubicBezTo>
                <a:cubicBezTo>
                  <a:pt x="1493" y="1985"/>
                  <a:pt x="1495" y="1979"/>
                  <a:pt x="1500" y="1977"/>
                </a:cubicBezTo>
                <a:cubicBezTo>
                  <a:pt x="1502" y="1975"/>
                  <a:pt x="1502" y="1975"/>
                  <a:pt x="1502" y="1975"/>
                </a:cubicBezTo>
                <a:cubicBezTo>
                  <a:pt x="1507" y="1973"/>
                  <a:pt x="1513" y="1975"/>
                  <a:pt x="1516" y="1980"/>
                </a:cubicBezTo>
                <a:cubicBezTo>
                  <a:pt x="1518" y="1985"/>
                  <a:pt x="1516" y="1990"/>
                  <a:pt x="1511" y="1993"/>
                </a:cubicBezTo>
                <a:cubicBezTo>
                  <a:pt x="1508" y="1994"/>
                  <a:pt x="1508" y="1994"/>
                  <a:pt x="1508" y="1994"/>
                </a:cubicBezTo>
                <a:cubicBezTo>
                  <a:pt x="1507" y="1995"/>
                  <a:pt x="1505" y="1995"/>
                  <a:pt x="1504" y="1995"/>
                </a:cubicBezTo>
                <a:close/>
                <a:moveTo>
                  <a:pt x="549" y="1971"/>
                </a:moveTo>
                <a:cubicBezTo>
                  <a:pt x="548" y="1971"/>
                  <a:pt x="546" y="1971"/>
                  <a:pt x="545" y="1970"/>
                </a:cubicBezTo>
                <a:cubicBezTo>
                  <a:pt x="542" y="1968"/>
                  <a:pt x="542" y="1968"/>
                  <a:pt x="542" y="1968"/>
                </a:cubicBezTo>
                <a:cubicBezTo>
                  <a:pt x="537" y="1966"/>
                  <a:pt x="535" y="1960"/>
                  <a:pt x="538" y="1955"/>
                </a:cubicBezTo>
                <a:cubicBezTo>
                  <a:pt x="541" y="1950"/>
                  <a:pt x="547" y="1949"/>
                  <a:pt x="551" y="1951"/>
                </a:cubicBezTo>
                <a:cubicBezTo>
                  <a:pt x="554" y="1953"/>
                  <a:pt x="554" y="1953"/>
                  <a:pt x="554" y="1953"/>
                </a:cubicBezTo>
                <a:cubicBezTo>
                  <a:pt x="559" y="1955"/>
                  <a:pt x="561" y="1961"/>
                  <a:pt x="558" y="1966"/>
                </a:cubicBezTo>
                <a:cubicBezTo>
                  <a:pt x="556" y="1969"/>
                  <a:pt x="553" y="1971"/>
                  <a:pt x="549" y="1971"/>
                </a:cubicBezTo>
                <a:close/>
                <a:moveTo>
                  <a:pt x="1553" y="1970"/>
                </a:moveTo>
                <a:cubicBezTo>
                  <a:pt x="1549" y="1970"/>
                  <a:pt x="1546" y="1968"/>
                  <a:pt x="1544" y="1965"/>
                </a:cubicBezTo>
                <a:cubicBezTo>
                  <a:pt x="1542" y="1960"/>
                  <a:pt x="1543" y="1954"/>
                  <a:pt x="1548" y="1951"/>
                </a:cubicBezTo>
                <a:cubicBezTo>
                  <a:pt x="1551" y="1950"/>
                  <a:pt x="1551" y="1950"/>
                  <a:pt x="1551" y="1950"/>
                </a:cubicBezTo>
                <a:cubicBezTo>
                  <a:pt x="1556" y="1947"/>
                  <a:pt x="1562" y="1949"/>
                  <a:pt x="1564" y="1954"/>
                </a:cubicBezTo>
                <a:cubicBezTo>
                  <a:pt x="1567" y="1958"/>
                  <a:pt x="1565" y="1964"/>
                  <a:pt x="1560" y="1967"/>
                </a:cubicBezTo>
                <a:cubicBezTo>
                  <a:pt x="1558" y="1969"/>
                  <a:pt x="1558" y="1969"/>
                  <a:pt x="1558" y="1969"/>
                </a:cubicBezTo>
                <a:cubicBezTo>
                  <a:pt x="1556" y="1969"/>
                  <a:pt x="1554" y="1970"/>
                  <a:pt x="1553" y="1970"/>
                </a:cubicBezTo>
                <a:close/>
                <a:moveTo>
                  <a:pt x="502" y="1943"/>
                </a:moveTo>
                <a:cubicBezTo>
                  <a:pt x="500" y="1943"/>
                  <a:pt x="498" y="1943"/>
                  <a:pt x="496" y="1942"/>
                </a:cubicBezTo>
                <a:cubicBezTo>
                  <a:pt x="494" y="1940"/>
                  <a:pt x="494" y="1940"/>
                  <a:pt x="494" y="1940"/>
                </a:cubicBezTo>
                <a:cubicBezTo>
                  <a:pt x="489" y="1937"/>
                  <a:pt x="488" y="1931"/>
                  <a:pt x="491" y="1926"/>
                </a:cubicBezTo>
                <a:cubicBezTo>
                  <a:pt x="493" y="1922"/>
                  <a:pt x="500" y="1920"/>
                  <a:pt x="504" y="1923"/>
                </a:cubicBezTo>
                <a:cubicBezTo>
                  <a:pt x="507" y="1925"/>
                  <a:pt x="507" y="1925"/>
                  <a:pt x="507" y="1925"/>
                </a:cubicBezTo>
                <a:cubicBezTo>
                  <a:pt x="511" y="1928"/>
                  <a:pt x="513" y="1934"/>
                  <a:pt x="510" y="1938"/>
                </a:cubicBezTo>
                <a:cubicBezTo>
                  <a:pt x="508" y="1941"/>
                  <a:pt x="505" y="1943"/>
                  <a:pt x="502" y="1943"/>
                </a:cubicBezTo>
                <a:close/>
                <a:moveTo>
                  <a:pt x="1600" y="1942"/>
                </a:moveTo>
                <a:cubicBezTo>
                  <a:pt x="1597" y="1942"/>
                  <a:pt x="1594" y="1940"/>
                  <a:pt x="1592" y="1937"/>
                </a:cubicBezTo>
                <a:cubicBezTo>
                  <a:pt x="1589" y="1933"/>
                  <a:pt x="1591" y="1927"/>
                  <a:pt x="1595" y="1924"/>
                </a:cubicBezTo>
                <a:cubicBezTo>
                  <a:pt x="1598" y="1922"/>
                  <a:pt x="1598" y="1922"/>
                  <a:pt x="1598" y="1922"/>
                </a:cubicBezTo>
                <a:cubicBezTo>
                  <a:pt x="1602" y="1919"/>
                  <a:pt x="1609" y="1921"/>
                  <a:pt x="1611" y="1925"/>
                </a:cubicBezTo>
                <a:cubicBezTo>
                  <a:pt x="1614" y="1930"/>
                  <a:pt x="1613" y="1936"/>
                  <a:pt x="1608" y="1939"/>
                </a:cubicBezTo>
                <a:cubicBezTo>
                  <a:pt x="1606" y="1940"/>
                  <a:pt x="1606" y="1940"/>
                  <a:pt x="1606" y="1940"/>
                </a:cubicBezTo>
                <a:cubicBezTo>
                  <a:pt x="1604" y="1941"/>
                  <a:pt x="1602" y="1942"/>
                  <a:pt x="1600" y="1942"/>
                </a:cubicBezTo>
                <a:close/>
                <a:moveTo>
                  <a:pt x="455" y="1913"/>
                </a:moveTo>
                <a:cubicBezTo>
                  <a:pt x="453" y="1913"/>
                  <a:pt x="452" y="1912"/>
                  <a:pt x="450" y="1911"/>
                </a:cubicBezTo>
                <a:cubicBezTo>
                  <a:pt x="447" y="1909"/>
                  <a:pt x="447" y="1909"/>
                  <a:pt x="447" y="1909"/>
                </a:cubicBezTo>
                <a:cubicBezTo>
                  <a:pt x="443" y="1906"/>
                  <a:pt x="442" y="1900"/>
                  <a:pt x="445" y="1895"/>
                </a:cubicBezTo>
                <a:cubicBezTo>
                  <a:pt x="448" y="1891"/>
                  <a:pt x="454" y="1890"/>
                  <a:pt x="458" y="1893"/>
                </a:cubicBezTo>
                <a:cubicBezTo>
                  <a:pt x="461" y="1895"/>
                  <a:pt x="461" y="1895"/>
                  <a:pt x="461" y="1895"/>
                </a:cubicBezTo>
                <a:cubicBezTo>
                  <a:pt x="465" y="1898"/>
                  <a:pt x="467" y="1904"/>
                  <a:pt x="463" y="1909"/>
                </a:cubicBezTo>
                <a:cubicBezTo>
                  <a:pt x="462" y="1911"/>
                  <a:pt x="458" y="1913"/>
                  <a:pt x="455" y="1913"/>
                </a:cubicBezTo>
                <a:close/>
                <a:moveTo>
                  <a:pt x="1646" y="1911"/>
                </a:moveTo>
                <a:cubicBezTo>
                  <a:pt x="1643" y="1911"/>
                  <a:pt x="1640" y="1910"/>
                  <a:pt x="1638" y="1907"/>
                </a:cubicBezTo>
                <a:cubicBezTo>
                  <a:pt x="1635" y="1903"/>
                  <a:pt x="1636" y="1897"/>
                  <a:pt x="1641" y="1893"/>
                </a:cubicBezTo>
                <a:cubicBezTo>
                  <a:pt x="1643" y="1892"/>
                  <a:pt x="1643" y="1892"/>
                  <a:pt x="1643" y="1892"/>
                </a:cubicBezTo>
                <a:cubicBezTo>
                  <a:pt x="1648" y="1889"/>
                  <a:pt x="1654" y="1890"/>
                  <a:pt x="1657" y="1894"/>
                </a:cubicBezTo>
                <a:cubicBezTo>
                  <a:pt x="1660" y="1898"/>
                  <a:pt x="1659" y="1904"/>
                  <a:pt x="1655" y="1908"/>
                </a:cubicBezTo>
                <a:cubicBezTo>
                  <a:pt x="1652" y="1909"/>
                  <a:pt x="1652" y="1909"/>
                  <a:pt x="1652" y="1909"/>
                </a:cubicBezTo>
                <a:cubicBezTo>
                  <a:pt x="1650" y="1911"/>
                  <a:pt x="1648" y="1911"/>
                  <a:pt x="1646" y="1911"/>
                </a:cubicBezTo>
                <a:close/>
                <a:moveTo>
                  <a:pt x="411" y="1880"/>
                </a:moveTo>
                <a:cubicBezTo>
                  <a:pt x="409" y="1880"/>
                  <a:pt x="407" y="1879"/>
                  <a:pt x="405" y="1878"/>
                </a:cubicBezTo>
                <a:cubicBezTo>
                  <a:pt x="402" y="1876"/>
                  <a:pt x="402" y="1876"/>
                  <a:pt x="402" y="1876"/>
                </a:cubicBezTo>
                <a:cubicBezTo>
                  <a:pt x="398" y="1872"/>
                  <a:pt x="397" y="1866"/>
                  <a:pt x="401" y="1862"/>
                </a:cubicBezTo>
                <a:cubicBezTo>
                  <a:pt x="404" y="1858"/>
                  <a:pt x="410" y="1857"/>
                  <a:pt x="414" y="1860"/>
                </a:cubicBezTo>
                <a:cubicBezTo>
                  <a:pt x="417" y="1862"/>
                  <a:pt x="417" y="1862"/>
                  <a:pt x="417" y="1862"/>
                </a:cubicBezTo>
                <a:cubicBezTo>
                  <a:pt x="421" y="1866"/>
                  <a:pt x="422" y="1872"/>
                  <a:pt x="419" y="1876"/>
                </a:cubicBezTo>
                <a:cubicBezTo>
                  <a:pt x="417" y="1879"/>
                  <a:pt x="414" y="1880"/>
                  <a:pt x="411" y="1880"/>
                </a:cubicBezTo>
                <a:close/>
                <a:moveTo>
                  <a:pt x="1691" y="1878"/>
                </a:moveTo>
                <a:cubicBezTo>
                  <a:pt x="1688" y="1878"/>
                  <a:pt x="1685" y="1877"/>
                  <a:pt x="1683" y="1875"/>
                </a:cubicBezTo>
                <a:cubicBezTo>
                  <a:pt x="1680" y="1870"/>
                  <a:pt x="1680" y="1864"/>
                  <a:pt x="1685" y="1861"/>
                </a:cubicBezTo>
                <a:cubicBezTo>
                  <a:pt x="1687" y="1859"/>
                  <a:pt x="1687" y="1859"/>
                  <a:pt x="1687" y="1859"/>
                </a:cubicBezTo>
                <a:cubicBezTo>
                  <a:pt x="1692" y="1856"/>
                  <a:pt x="1698" y="1856"/>
                  <a:pt x="1701" y="1861"/>
                </a:cubicBezTo>
                <a:cubicBezTo>
                  <a:pt x="1704" y="1865"/>
                  <a:pt x="1704" y="1871"/>
                  <a:pt x="1699" y="1874"/>
                </a:cubicBezTo>
                <a:cubicBezTo>
                  <a:pt x="1697" y="1876"/>
                  <a:pt x="1697" y="1876"/>
                  <a:pt x="1697" y="1876"/>
                </a:cubicBezTo>
                <a:cubicBezTo>
                  <a:pt x="1695" y="1878"/>
                  <a:pt x="1693" y="1878"/>
                  <a:pt x="1691" y="1878"/>
                </a:cubicBezTo>
                <a:close/>
                <a:moveTo>
                  <a:pt x="368" y="1845"/>
                </a:moveTo>
                <a:cubicBezTo>
                  <a:pt x="366" y="1845"/>
                  <a:pt x="364" y="1844"/>
                  <a:pt x="362" y="1842"/>
                </a:cubicBezTo>
                <a:cubicBezTo>
                  <a:pt x="359" y="1840"/>
                  <a:pt x="359" y="1840"/>
                  <a:pt x="359" y="1840"/>
                </a:cubicBezTo>
                <a:cubicBezTo>
                  <a:pt x="355" y="1837"/>
                  <a:pt x="355" y="1830"/>
                  <a:pt x="358" y="1826"/>
                </a:cubicBezTo>
                <a:cubicBezTo>
                  <a:pt x="362" y="1822"/>
                  <a:pt x="368" y="1822"/>
                  <a:pt x="372" y="1825"/>
                </a:cubicBezTo>
                <a:cubicBezTo>
                  <a:pt x="375" y="1828"/>
                  <a:pt x="375" y="1828"/>
                  <a:pt x="375" y="1828"/>
                </a:cubicBezTo>
                <a:cubicBezTo>
                  <a:pt x="379" y="1831"/>
                  <a:pt x="379" y="1837"/>
                  <a:pt x="376" y="1841"/>
                </a:cubicBezTo>
                <a:cubicBezTo>
                  <a:pt x="374" y="1844"/>
                  <a:pt x="371" y="1845"/>
                  <a:pt x="368" y="1845"/>
                </a:cubicBezTo>
                <a:close/>
                <a:moveTo>
                  <a:pt x="1733" y="1843"/>
                </a:moveTo>
                <a:cubicBezTo>
                  <a:pt x="1731" y="1843"/>
                  <a:pt x="1728" y="1842"/>
                  <a:pt x="1726" y="1840"/>
                </a:cubicBezTo>
                <a:cubicBezTo>
                  <a:pt x="1722" y="1836"/>
                  <a:pt x="1723" y="1830"/>
                  <a:pt x="1727" y="1826"/>
                </a:cubicBezTo>
                <a:cubicBezTo>
                  <a:pt x="1729" y="1824"/>
                  <a:pt x="1729" y="1824"/>
                  <a:pt x="1729" y="1824"/>
                </a:cubicBezTo>
                <a:cubicBezTo>
                  <a:pt x="1733" y="1820"/>
                  <a:pt x="1740" y="1821"/>
                  <a:pt x="1743" y="1825"/>
                </a:cubicBezTo>
                <a:cubicBezTo>
                  <a:pt x="1747" y="1829"/>
                  <a:pt x="1746" y="1835"/>
                  <a:pt x="1742" y="1839"/>
                </a:cubicBezTo>
                <a:cubicBezTo>
                  <a:pt x="1740" y="1841"/>
                  <a:pt x="1740" y="1841"/>
                  <a:pt x="1740" y="1841"/>
                </a:cubicBezTo>
                <a:cubicBezTo>
                  <a:pt x="1738" y="1842"/>
                  <a:pt x="1736" y="1843"/>
                  <a:pt x="1733" y="1843"/>
                </a:cubicBezTo>
                <a:close/>
                <a:moveTo>
                  <a:pt x="327" y="1807"/>
                </a:moveTo>
                <a:cubicBezTo>
                  <a:pt x="325" y="1807"/>
                  <a:pt x="323" y="1806"/>
                  <a:pt x="321" y="1805"/>
                </a:cubicBezTo>
                <a:cubicBezTo>
                  <a:pt x="318" y="1802"/>
                  <a:pt x="318" y="1802"/>
                  <a:pt x="318" y="1802"/>
                </a:cubicBezTo>
                <a:cubicBezTo>
                  <a:pt x="314" y="1799"/>
                  <a:pt x="314" y="1792"/>
                  <a:pt x="318" y="1788"/>
                </a:cubicBezTo>
                <a:cubicBezTo>
                  <a:pt x="322" y="1785"/>
                  <a:pt x="328" y="1785"/>
                  <a:pt x="332" y="1788"/>
                </a:cubicBezTo>
                <a:cubicBezTo>
                  <a:pt x="334" y="1791"/>
                  <a:pt x="334" y="1791"/>
                  <a:pt x="334" y="1791"/>
                </a:cubicBezTo>
                <a:cubicBezTo>
                  <a:pt x="338" y="1794"/>
                  <a:pt x="338" y="1801"/>
                  <a:pt x="334" y="1804"/>
                </a:cubicBezTo>
                <a:cubicBezTo>
                  <a:pt x="333" y="1806"/>
                  <a:pt x="330" y="1807"/>
                  <a:pt x="327" y="1807"/>
                </a:cubicBezTo>
                <a:close/>
                <a:moveTo>
                  <a:pt x="1774" y="1806"/>
                </a:moveTo>
                <a:cubicBezTo>
                  <a:pt x="1771" y="1806"/>
                  <a:pt x="1769" y="1805"/>
                  <a:pt x="1767" y="1803"/>
                </a:cubicBezTo>
                <a:cubicBezTo>
                  <a:pt x="1763" y="1799"/>
                  <a:pt x="1763" y="1793"/>
                  <a:pt x="1767" y="1789"/>
                </a:cubicBezTo>
                <a:cubicBezTo>
                  <a:pt x="1770" y="1787"/>
                  <a:pt x="1770" y="1787"/>
                  <a:pt x="1770" y="1787"/>
                </a:cubicBezTo>
                <a:cubicBezTo>
                  <a:pt x="1773" y="1783"/>
                  <a:pt x="1780" y="1783"/>
                  <a:pt x="1783" y="1787"/>
                </a:cubicBezTo>
                <a:cubicBezTo>
                  <a:pt x="1787" y="1791"/>
                  <a:pt x="1787" y="1797"/>
                  <a:pt x="1783" y="1801"/>
                </a:cubicBezTo>
                <a:cubicBezTo>
                  <a:pt x="1781" y="1803"/>
                  <a:pt x="1781" y="1803"/>
                  <a:pt x="1781" y="1803"/>
                </a:cubicBezTo>
                <a:cubicBezTo>
                  <a:pt x="1779" y="1805"/>
                  <a:pt x="1776" y="1806"/>
                  <a:pt x="1774" y="1806"/>
                </a:cubicBezTo>
                <a:close/>
                <a:moveTo>
                  <a:pt x="289" y="1768"/>
                </a:moveTo>
                <a:cubicBezTo>
                  <a:pt x="286" y="1768"/>
                  <a:pt x="284" y="1767"/>
                  <a:pt x="282" y="1765"/>
                </a:cubicBezTo>
                <a:cubicBezTo>
                  <a:pt x="279" y="1762"/>
                  <a:pt x="279" y="1762"/>
                  <a:pt x="279" y="1762"/>
                </a:cubicBezTo>
                <a:cubicBezTo>
                  <a:pt x="276" y="1758"/>
                  <a:pt x="276" y="1752"/>
                  <a:pt x="280" y="1749"/>
                </a:cubicBezTo>
                <a:cubicBezTo>
                  <a:pt x="284" y="1745"/>
                  <a:pt x="290" y="1745"/>
                  <a:pt x="294" y="1749"/>
                </a:cubicBezTo>
                <a:cubicBezTo>
                  <a:pt x="296" y="1751"/>
                  <a:pt x="296" y="1751"/>
                  <a:pt x="296" y="1751"/>
                </a:cubicBezTo>
                <a:cubicBezTo>
                  <a:pt x="300" y="1755"/>
                  <a:pt x="299" y="1762"/>
                  <a:pt x="295" y="1765"/>
                </a:cubicBezTo>
                <a:cubicBezTo>
                  <a:pt x="294" y="1767"/>
                  <a:pt x="291" y="1768"/>
                  <a:pt x="289" y="1768"/>
                </a:cubicBezTo>
                <a:close/>
                <a:moveTo>
                  <a:pt x="1813" y="1766"/>
                </a:moveTo>
                <a:cubicBezTo>
                  <a:pt x="1810" y="1766"/>
                  <a:pt x="1808" y="1765"/>
                  <a:pt x="1806" y="1764"/>
                </a:cubicBezTo>
                <a:cubicBezTo>
                  <a:pt x="1802" y="1760"/>
                  <a:pt x="1802" y="1754"/>
                  <a:pt x="1806" y="1750"/>
                </a:cubicBezTo>
                <a:cubicBezTo>
                  <a:pt x="1808" y="1747"/>
                  <a:pt x="1808" y="1747"/>
                  <a:pt x="1808" y="1747"/>
                </a:cubicBezTo>
                <a:cubicBezTo>
                  <a:pt x="1811" y="1744"/>
                  <a:pt x="1817" y="1743"/>
                  <a:pt x="1821" y="1747"/>
                </a:cubicBezTo>
                <a:cubicBezTo>
                  <a:pt x="1825" y="1751"/>
                  <a:pt x="1826" y="1757"/>
                  <a:pt x="1822" y="1761"/>
                </a:cubicBezTo>
                <a:cubicBezTo>
                  <a:pt x="1820" y="1763"/>
                  <a:pt x="1820" y="1763"/>
                  <a:pt x="1820" y="1763"/>
                </a:cubicBezTo>
                <a:cubicBezTo>
                  <a:pt x="1818" y="1765"/>
                  <a:pt x="1815" y="1766"/>
                  <a:pt x="1813" y="1766"/>
                </a:cubicBezTo>
                <a:close/>
                <a:moveTo>
                  <a:pt x="252" y="1727"/>
                </a:moveTo>
                <a:cubicBezTo>
                  <a:pt x="249" y="1727"/>
                  <a:pt x="247" y="1725"/>
                  <a:pt x="245" y="1723"/>
                </a:cubicBezTo>
                <a:cubicBezTo>
                  <a:pt x="243" y="1721"/>
                  <a:pt x="243" y="1721"/>
                  <a:pt x="243" y="1721"/>
                </a:cubicBezTo>
                <a:cubicBezTo>
                  <a:pt x="239" y="1716"/>
                  <a:pt x="240" y="1710"/>
                  <a:pt x="244" y="1707"/>
                </a:cubicBezTo>
                <a:cubicBezTo>
                  <a:pt x="248" y="1703"/>
                  <a:pt x="254" y="1704"/>
                  <a:pt x="258" y="1708"/>
                </a:cubicBezTo>
                <a:cubicBezTo>
                  <a:pt x="260" y="1710"/>
                  <a:pt x="260" y="1710"/>
                  <a:pt x="260" y="1710"/>
                </a:cubicBezTo>
                <a:cubicBezTo>
                  <a:pt x="263" y="1715"/>
                  <a:pt x="263" y="1721"/>
                  <a:pt x="258" y="1724"/>
                </a:cubicBezTo>
                <a:cubicBezTo>
                  <a:pt x="257" y="1726"/>
                  <a:pt x="254" y="1727"/>
                  <a:pt x="252" y="1727"/>
                </a:cubicBezTo>
                <a:close/>
                <a:moveTo>
                  <a:pt x="1849" y="1725"/>
                </a:moveTo>
                <a:cubicBezTo>
                  <a:pt x="1847" y="1725"/>
                  <a:pt x="1845" y="1724"/>
                  <a:pt x="1843" y="1722"/>
                </a:cubicBezTo>
                <a:cubicBezTo>
                  <a:pt x="1839" y="1719"/>
                  <a:pt x="1838" y="1713"/>
                  <a:pt x="1842" y="1709"/>
                </a:cubicBezTo>
                <a:cubicBezTo>
                  <a:pt x="1844" y="1706"/>
                  <a:pt x="1844" y="1706"/>
                  <a:pt x="1844" y="1706"/>
                </a:cubicBezTo>
                <a:cubicBezTo>
                  <a:pt x="1847" y="1702"/>
                  <a:pt x="1853" y="1702"/>
                  <a:pt x="1857" y="1705"/>
                </a:cubicBezTo>
                <a:cubicBezTo>
                  <a:pt x="1862" y="1708"/>
                  <a:pt x="1862" y="1715"/>
                  <a:pt x="1859" y="1719"/>
                </a:cubicBezTo>
                <a:cubicBezTo>
                  <a:pt x="1857" y="1721"/>
                  <a:pt x="1857" y="1721"/>
                  <a:pt x="1857" y="1721"/>
                </a:cubicBezTo>
                <a:cubicBezTo>
                  <a:pt x="1855" y="1724"/>
                  <a:pt x="1852" y="1725"/>
                  <a:pt x="1849" y="1725"/>
                </a:cubicBezTo>
                <a:close/>
                <a:moveTo>
                  <a:pt x="218" y="1683"/>
                </a:moveTo>
                <a:cubicBezTo>
                  <a:pt x="215" y="1683"/>
                  <a:pt x="212" y="1682"/>
                  <a:pt x="210" y="1679"/>
                </a:cubicBezTo>
                <a:cubicBezTo>
                  <a:pt x="208" y="1677"/>
                  <a:pt x="208" y="1677"/>
                  <a:pt x="208" y="1677"/>
                </a:cubicBezTo>
                <a:cubicBezTo>
                  <a:pt x="205" y="1672"/>
                  <a:pt x="206" y="1666"/>
                  <a:pt x="210" y="1663"/>
                </a:cubicBezTo>
                <a:cubicBezTo>
                  <a:pt x="214" y="1660"/>
                  <a:pt x="220" y="1661"/>
                  <a:pt x="224" y="1665"/>
                </a:cubicBezTo>
                <a:cubicBezTo>
                  <a:pt x="226" y="1668"/>
                  <a:pt x="226" y="1668"/>
                  <a:pt x="226" y="1668"/>
                </a:cubicBezTo>
                <a:cubicBezTo>
                  <a:pt x="229" y="1672"/>
                  <a:pt x="228" y="1678"/>
                  <a:pt x="224" y="1681"/>
                </a:cubicBezTo>
                <a:cubicBezTo>
                  <a:pt x="222" y="1683"/>
                  <a:pt x="220" y="1683"/>
                  <a:pt x="218" y="1683"/>
                </a:cubicBezTo>
                <a:close/>
                <a:moveTo>
                  <a:pt x="1883" y="1681"/>
                </a:moveTo>
                <a:cubicBezTo>
                  <a:pt x="1881" y="1681"/>
                  <a:pt x="1879" y="1681"/>
                  <a:pt x="1878" y="1679"/>
                </a:cubicBezTo>
                <a:cubicBezTo>
                  <a:pt x="1873" y="1676"/>
                  <a:pt x="1872" y="1670"/>
                  <a:pt x="1876" y="1666"/>
                </a:cubicBezTo>
                <a:cubicBezTo>
                  <a:pt x="1878" y="1663"/>
                  <a:pt x="1878" y="1663"/>
                  <a:pt x="1878" y="1663"/>
                </a:cubicBezTo>
                <a:cubicBezTo>
                  <a:pt x="1881" y="1659"/>
                  <a:pt x="1887" y="1658"/>
                  <a:pt x="1891" y="1661"/>
                </a:cubicBezTo>
                <a:cubicBezTo>
                  <a:pt x="1896" y="1664"/>
                  <a:pt x="1896" y="1670"/>
                  <a:pt x="1893" y="1675"/>
                </a:cubicBezTo>
                <a:cubicBezTo>
                  <a:pt x="1891" y="1677"/>
                  <a:pt x="1891" y="1677"/>
                  <a:pt x="1891" y="1677"/>
                </a:cubicBezTo>
                <a:cubicBezTo>
                  <a:pt x="1889" y="1680"/>
                  <a:pt x="1886" y="1681"/>
                  <a:pt x="1883" y="1681"/>
                </a:cubicBezTo>
                <a:close/>
                <a:moveTo>
                  <a:pt x="186" y="1638"/>
                </a:moveTo>
                <a:cubicBezTo>
                  <a:pt x="183" y="1638"/>
                  <a:pt x="180" y="1637"/>
                  <a:pt x="178" y="1634"/>
                </a:cubicBezTo>
                <a:cubicBezTo>
                  <a:pt x="176" y="1631"/>
                  <a:pt x="176" y="1631"/>
                  <a:pt x="176" y="1631"/>
                </a:cubicBezTo>
                <a:cubicBezTo>
                  <a:pt x="173" y="1627"/>
                  <a:pt x="174" y="1621"/>
                  <a:pt x="179" y="1618"/>
                </a:cubicBezTo>
                <a:cubicBezTo>
                  <a:pt x="183" y="1615"/>
                  <a:pt x="189" y="1616"/>
                  <a:pt x="192" y="1620"/>
                </a:cubicBezTo>
                <a:cubicBezTo>
                  <a:pt x="194" y="1623"/>
                  <a:pt x="194" y="1623"/>
                  <a:pt x="194" y="1623"/>
                </a:cubicBezTo>
                <a:cubicBezTo>
                  <a:pt x="197" y="1627"/>
                  <a:pt x="196" y="1634"/>
                  <a:pt x="191" y="1637"/>
                </a:cubicBezTo>
                <a:cubicBezTo>
                  <a:pt x="190" y="1638"/>
                  <a:pt x="188" y="1638"/>
                  <a:pt x="186" y="1638"/>
                </a:cubicBezTo>
                <a:close/>
                <a:moveTo>
                  <a:pt x="1915" y="1636"/>
                </a:moveTo>
                <a:cubicBezTo>
                  <a:pt x="1913" y="1636"/>
                  <a:pt x="1912" y="1636"/>
                  <a:pt x="1910" y="1635"/>
                </a:cubicBezTo>
                <a:cubicBezTo>
                  <a:pt x="1905" y="1632"/>
                  <a:pt x="1904" y="1625"/>
                  <a:pt x="1907" y="1621"/>
                </a:cubicBezTo>
                <a:cubicBezTo>
                  <a:pt x="1909" y="1618"/>
                  <a:pt x="1909" y="1618"/>
                  <a:pt x="1909" y="1618"/>
                </a:cubicBezTo>
                <a:cubicBezTo>
                  <a:pt x="1912" y="1614"/>
                  <a:pt x="1918" y="1613"/>
                  <a:pt x="1923" y="1616"/>
                </a:cubicBezTo>
                <a:cubicBezTo>
                  <a:pt x="1927" y="1619"/>
                  <a:pt x="1928" y="1625"/>
                  <a:pt x="1925" y="1629"/>
                </a:cubicBezTo>
                <a:cubicBezTo>
                  <a:pt x="1923" y="1632"/>
                  <a:pt x="1923" y="1632"/>
                  <a:pt x="1923" y="1632"/>
                </a:cubicBezTo>
                <a:cubicBezTo>
                  <a:pt x="1922" y="1635"/>
                  <a:pt x="1919" y="1636"/>
                  <a:pt x="1915" y="1636"/>
                </a:cubicBezTo>
                <a:close/>
                <a:moveTo>
                  <a:pt x="156" y="1592"/>
                </a:moveTo>
                <a:cubicBezTo>
                  <a:pt x="153" y="1592"/>
                  <a:pt x="150" y="1590"/>
                  <a:pt x="148" y="1587"/>
                </a:cubicBezTo>
                <a:cubicBezTo>
                  <a:pt x="146" y="1584"/>
                  <a:pt x="146" y="1584"/>
                  <a:pt x="146" y="1584"/>
                </a:cubicBezTo>
                <a:cubicBezTo>
                  <a:pt x="143" y="1579"/>
                  <a:pt x="145" y="1573"/>
                  <a:pt x="150" y="1571"/>
                </a:cubicBezTo>
                <a:cubicBezTo>
                  <a:pt x="154" y="1568"/>
                  <a:pt x="160" y="1569"/>
                  <a:pt x="163" y="1574"/>
                </a:cubicBezTo>
                <a:cubicBezTo>
                  <a:pt x="165" y="1577"/>
                  <a:pt x="165" y="1577"/>
                  <a:pt x="165" y="1577"/>
                </a:cubicBezTo>
                <a:cubicBezTo>
                  <a:pt x="167" y="1581"/>
                  <a:pt x="166" y="1587"/>
                  <a:pt x="161" y="1590"/>
                </a:cubicBezTo>
                <a:cubicBezTo>
                  <a:pt x="160" y="1591"/>
                  <a:pt x="158" y="1592"/>
                  <a:pt x="156" y="1592"/>
                </a:cubicBezTo>
                <a:close/>
                <a:moveTo>
                  <a:pt x="1945" y="1589"/>
                </a:moveTo>
                <a:cubicBezTo>
                  <a:pt x="1943" y="1589"/>
                  <a:pt x="1941" y="1589"/>
                  <a:pt x="1940" y="1588"/>
                </a:cubicBezTo>
                <a:cubicBezTo>
                  <a:pt x="1935" y="1585"/>
                  <a:pt x="1934" y="1579"/>
                  <a:pt x="1936" y="1575"/>
                </a:cubicBezTo>
                <a:cubicBezTo>
                  <a:pt x="1938" y="1572"/>
                  <a:pt x="1938" y="1572"/>
                  <a:pt x="1938" y="1572"/>
                </a:cubicBezTo>
                <a:cubicBezTo>
                  <a:pt x="1941" y="1567"/>
                  <a:pt x="1947" y="1566"/>
                  <a:pt x="1952" y="1568"/>
                </a:cubicBezTo>
                <a:cubicBezTo>
                  <a:pt x="1956" y="1571"/>
                  <a:pt x="1958" y="1577"/>
                  <a:pt x="1955" y="1582"/>
                </a:cubicBezTo>
                <a:cubicBezTo>
                  <a:pt x="1953" y="1585"/>
                  <a:pt x="1953" y="1585"/>
                  <a:pt x="1953" y="1585"/>
                </a:cubicBezTo>
                <a:cubicBezTo>
                  <a:pt x="1951" y="1588"/>
                  <a:pt x="1948" y="1589"/>
                  <a:pt x="1945" y="1589"/>
                </a:cubicBezTo>
                <a:close/>
                <a:moveTo>
                  <a:pt x="129" y="1543"/>
                </a:moveTo>
                <a:cubicBezTo>
                  <a:pt x="126" y="1543"/>
                  <a:pt x="122" y="1542"/>
                  <a:pt x="121" y="1538"/>
                </a:cubicBezTo>
                <a:cubicBezTo>
                  <a:pt x="119" y="1535"/>
                  <a:pt x="119" y="1535"/>
                  <a:pt x="119" y="1535"/>
                </a:cubicBezTo>
                <a:cubicBezTo>
                  <a:pt x="117" y="1531"/>
                  <a:pt x="118" y="1525"/>
                  <a:pt x="123" y="1522"/>
                </a:cubicBezTo>
                <a:cubicBezTo>
                  <a:pt x="128" y="1520"/>
                  <a:pt x="134" y="1522"/>
                  <a:pt x="136" y="1526"/>
                </a:cubicBezTo>
                <a:cubicBezTo>
                  <a:pt x="138" y="1529"/>
                  <a:pt x="138" y="1529"/>
                  <a:pt x="138" y="1529"/>
                </a:cubicBezTo>
                <a:cubicBezTo>
                  <a:pt x="140" y="1534"/>
                  <a:pt x="139" y="1540"/>
                  <a:pt x="134" y="1542"/>
                </a:cubicBezTo>
                <a:cubicBezTo>
                  <a:pt x="132" y="1543"/>
                  <a:pt x="131" y="1543"/>
                  <a:pt x="129" y="1543"/>
                </a:cubicBezTo>
                <a:close/>
                <a:moveTo>
                  <a:pt x="1972" y="1541"/>
                </a:moveTo>
                <a:cubicBezTo>
                  <a:pt x="1970" y="1541"/>
                  <a:pt x="1969" y="1541"/>
                  <a:pt x="1967" y="1540"/>
                </a:cubicBezTo>
                <a:cubicBezTo>
                  <a:pt x="1963" y="1537"/>
                  <a:pt x="1961" y="1532"/>
                  <a:pt x="1963" y="1527"/>
                </a:cubicBezTo>
                <a:cubicBezTo>
                  <a:pt x="1965" y="1524"/>
                  <a:pt x="1965" y="1524"/>
                  <a:pt x="1965" y="1524"/>
                </a:cubicBezTo>
                <a:cubicBezTo>
                  <a:pt x="1967" y="1519"/>
                  <a:pt x="1973" y="1517"/>
                  <a:pt x="1978" y="1520"/>
                </a:cubicBezTo>
                <a:cubicBezTo>
                  <a:pt x="1983" y="1522"/>
                  <a:pt x="1985" y="1528"/>
                  <a:pt x="1982" y="1533"/>
                </a:cubicBezTo>
                <a:cubicBezTo>
                  <a:pt x="1981" y="1536"/>
                  <a:pt x="1981" y="1536"/>
                  <a:pt x="1981" y="1536"/>
                </a:cubicBezTo>
                <a:cubicBezTo>
                  <a:pt x="1979" y="1539"/>
                  <a:pt x="1975" y="1541"/>
                  <a:pt x="1972" y="1541"/>
                </a:cubicBezTo>
                <a:close/>
                <a:moveTo>
                  <a:pt x="105" y="1494"/>
                </a:moveTo>
                <a:cubicBezTo>
                  <a:pt x="101" y="1494"/>
                  <a:pt x="98" y="1492"/>
                  <a:pt x="96" y="1488"/>
                </a:cubicBezTo>
                <a:cubicBezTo>
                  <a:pt x="95" y="1485"/>
                  <a:pt x="95" y="1485"/>
                  <a:pt x="95" y="1485"/>
                </a:cubicBezTo>
                <a:cubicBezTo>
                  <a:pt x="92" y="1481"/>
                  <a:pt x="94" y="1475"/>
                  <a:pt x="99" y="1472"/>
                </a:cubicBezTo>
                <a:cubicBezTo>
                  <a:pt x="104" y="1470"/>
                  <a:pt x="110" y="1472"/>
                  <a:pt x="112" y="1477"/>
                </a:cubicBezTo>
                <a:cubicBezTo>
                  <a:pt x="114" y="1480"/>
                  <a:pt x="114" y="1480"/>
                  <a:pt x="114" y="1480"/>
                </a:cubicBezTo>
                <a:cubicBezTo>
                  <a:pt x="116" y="1485"/>
                  <a:pt x="114" y="1491"/>
                  <a:pt x="109" y="1493"/>
                </a:cubicBezTo>
                <a:cubicBezTo>
                  <a:pt x="108" y="1494"/>
                  <a:pt x="106" y="1494"/>
                  <a:pt x="105" y="1494"/>
                </a:cubicBezTo>
                <a:close/>
                <a:moveTo>
                  <a:pt x="1996" y="1491"/>
                </a:moveTo>
                <a:cubicBezTo>
                  <a:pt x="1995" y="1491"/>
                  <a:pt x="1993" y="1491"/>
                  <a:pt x="1992" y="1490"/>
                </a:cubicBezTo>
                <a:cubicBezTo>
                  <a:pt x="1987" y="1488"/>
                  <a:pt x="1985" y="1482"/>
                  <a:pt x="1987" y="1478"/>
                </a:cubicBezTo>
                <a:cubicBezTo>
                  <a:pt x="1989" y="1475"/>
                  <a:pt x="1989" y="1475"/>
                  <a:pt x="1989" y="1475"/>
                </a:cubicBezTo>
                <a:cubicBezTo>
                  <a:pt x="1991" y="1470"/>
                  <a:pt x="1997" y="1467"/>
                  <a:pt x="2002" y="1470"/>
                </a:cubicBezTo>
                <a:cubicBezTo>
                  <a:pt x="2007" y="1472"/>
                  <a:pt x="2009" y="1478"/>
                  <a:pt x="2006" y="1483"/>
                </a:cubicBezTo>
                <a:cubicBezTo>
                  <a:pt x="2005" y="1486"/>
                  <a:pt x="2005" y="1486"/>
                  <a:pt x="2005" y="1486"/>
                </a:cubicBezTo>
                <a:cubicBezTo>
                  <a:pt x="2003" y="1489"/>
                  <a:pt x="2000" y="1491"/>
                  <a:pt x="1996" y="1491"/>
                </a:cubicBezTo>
                <a:close/>
                <a:moveTo>
                  <a:pt x="83" y="1443"/>
                </a:moveTo>
                <a:cubicBezTo>
                  <a:pt x="79" y="1443"/>
                  <a:pt x="76" y="1441"/>
                  <a:pt x="74" y="1437"/>
                </a:cubicBezTo>
                <a:cubicBezTo>
                  <a:pt x="73" y="1434"/>
                  <a:pt x="73" y="1434"/>
                  <a:pt x="73" y="1434"/>
                </a:cubicBezTo>
                <a:cubicBezTo>
                  <a:pt x="71" y="1429"/>
                  <a:pt x="73" y="1423"/>
                  <a:pt x="78" y="1421"/>
                </a:cubicBezTo>
                <a:cubicBezTo>
                  <a:pt x="83" y="1419"/>
                  <a:pt x="89" y="1422"/>
                  <a:pt x="91" y="1427"/>
                </a:cubicBezTo>
                <a:cubicBezTo>
                  <a:pt x="92" y="1430"/>
                  <a:pt x="92" y="1430"/>
                  <a:pt x="92" y="1430"/>
                </a:cubicBezTo>
                <a:cubicBezTo>
                  <a:pt x="94" y="1435"/>
                  <a:pt x="92" y="1441"/>
                  <a:pt x="87" y="1443"/>
                </a:cubicBezTo>
                <a:cubicBezTo>
                  <a:pt x="86" y="1443"/>
                  <a:pt x="84" y="1443"/>
                  <a:pt x="83" y="1443"/>
                </a:cubicBezTo>
                <a:close/>
                <a:moveTo>
                  <a:pt x="2018" y="1440"/>
                </a:moveTo>
                <a:cubicBezTo>
                  <a:pt x="2017" y="1440"/>
                  <a:pt x="2015" y="1440"/>
                  <a:pt x="2014" y="1440"/>
                </a:cubicBezTo>
                <a:cubicBezTo>
                  <a:pt x="2009" y="1438"/>
                  <a:pt x="2007" y="1432"/>
                  <a:pt x="2009" y="1427"/>
                </a:cubicBezTo>
                <a:cubicBezTo>
                  <a:pt x="2010" y="1424"/>
                  <a:pt x="2010" y="1424"/>
                  <a:pt x="2010" y="1424"/>
                </a:cubicBezTo>
                <a:cubicBezTo>
                  <a:pt x="2012" y="1419"/>
                  <a:pt x="2018" y="1417"/>
                  <a:pt x="2023" y="1418"/>
                </a:cubicBezTo>
                <a:cubicBezTo>
                  <a:pt x="2028" y="1420"/>
                  <a:pt x="2030" y="1426"/>
                  <a:pt x="2028" y="1431"/>
                </a:cubicBezTo>
                <a:cubicBezTo>
                  <a:pt x="2027" y="1434"/>
                  <a:pt x="2027" y="1434"/>
                  <a:pt x="2027" y="1434"/>
                </a:cubicBezTo>
                <a:cubicBezTo>
                  <a:pt x="2025" y="1438"/>
                  <a:pt x="2022" y="1440"/>
                  <a:pt x="2018" y="1440"/>
                </a:cubicBezTo>
                <a:close/>
                <a:moveTo>
                  <a:pt x="64" y="1391"/>
                </a:moveTo>
                <a:cubicBezTo>
                  <a:pt x="60" y="1391"/>
                  <a:pt x="56" y="1389"/>
                  <a:pt x="55" y="1385"/>
                </a:cubicBezTo>
                <a:cubicBezTo>
                  <a:pt x="54" y="1382"/>
                  <a:pt x="54" y="1382"/>
                  <a:pt x="54" y="1382"/>
                </a:cubicBezTo>
                <a:cubicBezTo>
                  <a:pt x="52" y="1377"/>
                  <a:pt x="55" y="1371"/>
                  <a:pt x="60" y="1369"/>
                </a:cubicBezTo>
                <a:cubicBezTo>
                  <a:pt x="65" y="1368"/>
                  <a:pt x="71" y="1370"/>
                  <a:pt x="72" y="1375"/>
                </a:cubicBezTo>
                <a:cubicBezTo>
                  <a:pt x="73" y="1379"/>
                  <a:pt x="73" y="1379"/>
                  <a:pt x="73" y="1379"/>
                </a:cubicBezTo>
                <a:cubicBezTo>
                  <a:pt x="75" y="1384"/>
                  <a:pt x="72" y="1389"/>
                  <a:pt x="67" y="1391"/>
                </a:cubicBezTo>
                <a:cubicBezTo>
                  <a:pt x="66" y="1391"/>
                  <a:pt x="65" y="1391"/>
                  <a:pt x="64" y="1391"/>
                </a:cubicBezTo>
                <a:close/>
                <a:moveTo>
                  <a:pt x="2037" y="1388"/>
                </a:moveTo>
                <a:cubicBezTo>
                  <a:pt x="2036" y="1388"/>
                  <a:pt x="2035" y="1388"/>
                  <a:pt x="2034" y="1388"/>
                </a:cubicBezTo>
                <a:cubicBezTo>
                  <a:pt x="2029" y="1386"/>
                  <a:pt x="2026" y="1381"/>
                  <a:pt x="2028" y="1375"/>
                </a:cubicBezTo>
                <a:cubicBezTo>
                  <a:pt x="2029" y="1372"/>
                  <a:pt x="2029" y="1372"/>
                  <a:pt x="2029" y="1372"/>
                </a:cubicBezTo>
                <a:cubicBezTo>
                  <a:pt x="2030" y="1367"/>
                  <a:pt x="2036" y="1364"/>
                  <a:pt x="2041" y="1366"/>
                </a:cubicBezTo>
                <a:cubicBezTo>
                  <a:pt x="2046" y="1368"/>
                  <a:pt x="2049" y="1373"/>
                  <a:pt x="2047" y="1379"/>
                </a:cubicBezTo>
                <a:cubicBezTo>
                  <a:pt x="2046" y="1382"/>
                  <a:pt x="2046" y="1382"/>
                  <a:pt x="2046" y="1382"/>
                </a:cubicBezTo>
                <a:cubicBezTo>
                  <a:pt x="2045" y="1386"/>
                  <a:pt x="2041" y="1388"/>
                  <a:pt x="2037" y="1388"/>
                </a:cubicBezTo>
                <a:close/>
                <a:moveTo>
                  <a:pt x="48" y="1339"/>
                </a:moveTo>
                <a:cubicBezTo>
                  <a:pt x="44" y="1339"/>
                  <a:pt x="40" y="1336"/>
                  <a:pt x="38" y="1331"/>
                </a:cubicBezTo>
                <a:cubicBezTo>
                  <a:pt x="38" y="1328"/>
                  <a:pt x="38" y="1328"/>
                  <a:pt x="38" y="1328"/>
                </a:cubicBezTo>
                <a:cubicBezTo>
                  <a:pt x="36" y="1323"/>
                  <a:pt x="39" y="1318"/>
                  <a:pt x="44" y="1316"/>
                </a:cubicBezTo>
                <a:cubicBezTo>
                  <a:pt x="50" y="1315"/>
                  <a:pt x="55" y="1318"/>
                  <a:pt x="56" y="1323"/>
                </a:cubicBezTo>
                <a:cubicBezTo>
                  <a:pt x="57" y="1326"/>
                  <a:pt x="57" y="1326"/>
                  <a:pt x="57" y="1326"/>
                </a:cubicBezTo>
                <a:cubicBezTo>
                  <a:pt x="59" y="1331"/>
                  <a:pt x="56" y="1337"/>
                  <a:pt x="50" y="1338"/>
                </a:cubicBezTo>
                <a:cubicBezTo>
                  <a:pt x="50" y="1338"/>
                  <a:pt x="49" y="1339"/>
                  <a:pt x="48" y="1339"/>
                </a:cubicBezTo>
                <a:close/>
                <a:moveTo>
                  <a:pt x="2053" y="1335"/>
                </a:moveTo>
                <a:cubicBezTo>
                  <a:pt x="2052" y="1335"/>
                  <a:pt x="2051" y="1335"/>
                  <a:pt x="2050" y="1335"/>
                </a:cubicBezTo>
                <a:cubicBezTo>
                  <a:pt x="2045" y="1334"/>
                  <a:pt x="2042" y="1328"/>
                  <a:pt x="2043" y="1323"/>
                </a:cubicBezTo>
                <a:cubicBezTo>
                  <a:pt x="2044" y="1320"/>
                  <a:pt x="2044" y="1320"/>
                  <a:pt x="2044" y="1320"/>
                </a:cubicBezTo>
                <a:cubicBezTo>
                  <a:pt x="2046" y="1315"/>
                  <a:pt x="2051" y="1312"/>
                  <a:pt x="2056" y="1313"/>
                </a:cubicBezTo>
                <a:cubicBezTo>
                  <a:pt x="2062" y="1315"/>
                  <a:pt x="2065" y="1320"/>
                  <a:pt x="2063" y="1325"/>
                </a:cubicBezTo>
                <a:cubicBezTo>
                  <a:pt x="2062" y="1328"/>
                  <a:pt x="2062" y="1328"/>
                  <a:pt x="2062" y="1328"/>
                </a:cubicBezTo>
                <a:cubicBezTo>
                  <a:pt x="2061" y="1333"/>
                  <a:pt x="2057" y="1335"/>
                  <a:pt x="2053" y="1335"/>
                </a:cubicBezTo>
                <a:close/>
                <a:moveTo>
                  <a:pt x="34" y="1285"/>
                </a:moveTo>
                <a:cubicBezTo>
                  <a:pt x="30" y="1285"/>
                  <a:pt x="26" y="1282"/>
                  <a:pt x="25" y="1277"/>
                </a:cubicBezTo>
                <a:cubicBezTo>
                  <a:pt x="24" y="1274"/>
                  <a:pt x="24" y="1274"/>
                  <a:pt x="24" y="1274"/>
                </a:cubicBezTo>
                <a:cubicBezTo>
                  <a:pt x="23" y="1269"/>
                  <a:pt x="26" y="1264"/>
                  <a:pt x="32" y="1263"/>
                </a:cubicBezTo>
                <a:cubicBezTo>
                  <a:pt x="37" y="1261"/>
                  <a:pt x="42" y="1265"/>
                  <a:pt x="43" y="1270"/>
                </a:cubicBezTo>
                <a:cubicBezTo>
                  <a:pt x="44" y="1273"/>
                  <a:pt x="44" y="1273"/>
                  <a:pt x="44" y="1273"/>
                </a:cubicBezTo>
                <a:cubicBezTo>
                  <a:pt x="45" y="1278"/>
                  <a:pt x="42" y="1284"/>
                  <a:pt x="37" y="1285"/>
                </a:cubicBezTo>
                <a:cubicBezTo>
                  <a:pt x="36" y="1285"/>
                  <a:pt x="35" y="1285"/>
                  <a:pt x="34" y="1285"/>
                </a:cubicBezTo>
                <a:close/>
                <a:moveTo>
                  <a:pt x="2066" y="1282"/>
                </a:moveTo>
                <a:cubicBezTo>
                  <a:pt x="2065" y="1282"/>
                  <a:pt x="2065" y="1282"/>
                  <a:pt x="2064" y="1282"/>
                </a:cubicBezTo>
                <a:cubicBezTo>
                  <a:pt x="2059" y="1280"/>
                  <a:pt x="2055" y="1275"/>
                  <a:pt x="2057" y="1270"/>
                </a:cubicBezTo>
                <a:cubicBezTo>
                  <a:pt x="2057" y="1267"/>
                  <a:pt x="2057" y="1267"/>
                  <a:pt x="2057" y="1267"/>
                </a:cubicBezTo>
                <a:cubicBezTo>
                  <a:pt x="2058" y="1261"/>
                  <a:pt x="2064" y="1258"/>
                  <a:pt x="2069" y="1259"/>
                </a:cubicBezTo>
                <a:cubicBezTo>
                  <a:pt x="2074" y="1260"/>
                  <a:pt x="2077" y="1266"/>
                  <a:pt x="2076" y="1271"/>
                </a:cubicBezTo>
                <a:cubicBezTo>
                  <a:pt x="2076" y="1274"/>
                  <a:pt x="2076" y="1274"/>
                  <a:pt x="2076" y="1274"/>
                </a:cubicBezTo>
                <a:cubicBezTo>
                  <a:pt x="2075" y="1279"/>
                  <a:pt x="2071" y="1282"/>
                  <a:pt x="2066" y="1282"/>
                </a:cubicBezTo>
                <a:close/>
                <a:moveTo>
                  <a:pt x="24" y="1231"/>
                </a:moveTo>
                <a:cubicBezTo>
                  <a:pt x="19" y="1231"/>
                  <a:pt x="15" y="1227"/>
                  <a:pt x="14" y="1223"/>
                </a:cubicBezTo>
                <a:cubicBezTo>
                  <a:pt x="14" y="1219"/>
                  <a:pt x="14" y="1219"/>
                  <a:pt x="14" y="1219"/>
                </a:cubicBezTo>
                <a:cubicBezTo>
                  <a:pt x="13" y="1214"/>
                  <a:pt x="16" y="1209"/>
                  <a:pt x="22" y="1208"/>
                </a:cubicBezTo>
                <a:cubicBezTo>
                  <a:pt x="27" y="1207"/>
                  <a:pt x="32" y="1211"/>
                  <a:pt x="33" y="1216"/>
                </a:cubicBezTo>
                <a:cubicBezTo>
                  <a:pt x="34" y="1219"/>
                  <a:pt x="34" y="1219"/>
                  <a:pt x="34" y="1219"/>
                </a:cubicBezTo>
                <a:cubicBezTo>
                  <a:pt x="34" y="1225"/>
                  <a:pt x="31" y="1230"/>
                  <a:pt x="26" y="1231"/>
                </a:cubicBezTo>
                <a:cubicBezTo>
                  <a:pt x="25" y="1231"/>
                  <a:pt x="24" y="1231"/>
                  <a:pt x="24" y="1231"/>
                </a:cubicBezTo>
                <a:close/>
                <a:moveTo>
                  <a:pt x="2076" y="1227"/>
                </a:moveTo>
                <a:cubicBezTo>
                  <a:pt x="2076" y="1227"/>
                  <a:pt x="2075" y="1227"/>
                  <a:pt x="2075" y="1227"/>
                </a:cubicBezTo>
                <a:cubicBezTo>
                  <a:pt x="2070" y="1226"/>
                  <a:pt x="2066" y="1221"/>
                  <a:pt x="2067" y="1216"/>
                </a:cubicBezTo>
                <a:cubicBezTo>
                  <a:pt x="2067" y="1213"/>
                  <a:pt x="2067" y="1213"/>
                  <a:pt x="2067" y="1213"/>
                </a:cubicBezTo>
                <a:cubicBezTo>
                  <a:pt x="2068" y="1208"/>
                  <a:pt x="2073" y="1204"/>
                  <a:pt x="2079" y="1205"/>
                </a:cubicBezTo>
                <a:cubicBezTo>
                  <a:pt x="2084" y="1206"/>
                  <a:pt x="2087" y="1211"/>
                  <a:pt x="2087" y="1216"/>
                </a:cubicBezTo>
                <a:cubicBezTo>
                  <a:pt x="2086" y="1219"/>
                  <a:pt x="2086" y="1219"/>
                  <a:pt x="2086" y="1219"/>
                </a:cubicBezTo>
                <a:cubicBezTo>
                  <a:pt x="2085" y="1224"/>
                  <a:pt x="2081" y="1227"/>
                  <a:pt x="2076" y="1227"/>
                </a:cubicBezTo>
                <a:close/>
                <a:moveTo>
                  <a:pt x="16" y="1176"/>
                </a:moveTo>
                <a:cubicBezTo>
                  <a:pt x="11" y="1176"/>
                  <a:pt x="7" y="1172"/>
                  <a:pt x="7" y="1167"/>
                </a:cubicBezTo>
                <a:cubicBezTo>
                  <a:pt x="6" y="1164"/>
                  <a:pt x="6" y="1164"/>
                  <a:pt x="6" y="1164"/>
                </a:cubicBezTo>
                <a:cubicBezTo>
                  <a:pt x="6" y="1159"/>
                  <a:pt x="10" y="1154"/>
                  <a:pt x="15" y="1153"/>
                </a:cubicBezTo>
                <a:cubicBezTo>
                  <a:pt x="20" y="1153"/>
                  <a:pt x="25" y="1157"/>
                  <a:pt x="26" y="1162"/>
                </a:cubicBezTo>
                <a:cubicBezTo>
                  <a:pt x="26" y="1165"/>
                  <a:pt x="26" y="1165"/>
                  <a:pt x="26" y="1165"/>
                </a:cubicBezTo>
                <a:cubicBezTo>
                  <a:pt x="27" y="1170"/>
                  <a:pt x="23" y="1175"/>
                  <a:pt x="17" y="1176"/>
                </a:cubicBezTo>
                <a:cubicBezTo>
                  <a:pt x="17" y="1176"/>
                  <a:pt x="17" y="1176"/>
                  <a:pt x="16" y="1176"/>
                </a:cubicBezTo>
                <a:close/>
                <a:moveTo>
                  <a:pt x="2084" y="1173"/>
                </a:moveTo>
                <a:cubicBezTo>
                  <a:pt x="2084" y="1173"/>
                  <a:pt x="2083" y="1173"/>
                  <a:pt x="2083" y="1173"/>
                </a:cubicBezTo>
                <a:cubicBezTo>
                  <a:pt x="2077" y="1172"/>
                  <a:pt x="2074" y="1167"/>
                  <a:pt x="2074" y="1162"/>
                </a:cubicBezTo>
                <a:cubicBezTo>
                  <a:pt x="2075" y="1159"/>
                  <a:pt x="2075" y="1159"/>
                  <a:pt x="2075" y="1159"/>
                </a:cubicBezTo>
                <a:cubicBezTo>
                  <a:pt x="2075" y="1153"/>
                  <a:pt x="2080" y="1149"/>
                  <a:pt x="2085" y="1150"/>
                </a:cubicBezTo>
                <a:cubicBezTo>
                  <a:pt x="2091" y="1151"/>
                  <a:pt x="2094" y="1155"/>
                  <a:pt x="2094" y="1161"/>
                </a:cubicBezTo>
                <a:cubicBezTo>
                  <a:pt x="2094" y="1164"/>
                  <a:pt x="2094" y="1164"/>
                  <a:pt x="2094" y="1164"/>
                </a:cubicBezTo>
                <a:cubicBezTo>
                  <a:pt x="2093" y="1169"/>
                  <a:pt x="2089" y="1173"/>
                  <a:pt x="2084" y="1173"/>
                </a:cubicBezTo>
                <a:close/>
                <a:moveTo>
                  <a:pt x="12" y="1121"/>
                </a:moveTo>
                <a:cubicBezTo>
                  <a:pt x="7" y="1121"/>
                  <a:pt x="2" y="1117"/>
                  <a:pt x="2" y="1112"/>
                </a:cubicBezTo>
                <a:cubicBezTo>
                  <a:pt x="2" y="1109"/>
                  <a:pt x="2" y="1109"/>
                  <a:pt x="2" y="1109"/>
                </a:cubicBezTo>
                <a:cubicBezTo>
                  <a:pt x="1" y="1103"/>
                  <a:pt x="6" y="1099"/>
                  <a:pt x="11" y="1098"/>
                </a:cubicBezTo>
                <a:cubicBezTo>
                  <a:pt x="16" y="1098"/>
                  <a:pt x="21" y="1102"/>
                  <a:pt x="21" y="1107"/>
                </a:cubicBezTo>
                <a:cubicBezTo>
                  <a:pt x="21" y="1111"/>
                  <a:pt x="21" y="1111"/>
                  <a:pt x="21" y="1111"/>
                </a:cubicBezTo>
                <a:cubicBezTo>
                  <a:pt x="22" y="1116"/>
                  <a:pt x="18" y="1121"/>
                  <a:pt x="12" y="1121"/>
                </a:cubicBezTo>
                <a:cubicBezTo>
                  <a:pt x="12" y="1121"/>
                  <a:pt x="12" y="1121"/>
                  <a:pt x="12" y="1121"/>
                </a:cubicBezTo>
                <a:close/>
                <a:moveTo>
                  <a:pt x="2088" y="1118"/>
                </a:moveTo>
                <a:cubicBezTo>
                  <a:pt x="2088" y="1118"/>
                  <a:pt x="2088" y="1118"/>
                  <a:pt x="2088" y="1118"/>
                </a:cubicBezTo>
                <a:cubicBezTo>
                  <a:pt x="2082" y="1117"/>
                  <a:pt x="2078" y="1113"/>
                  <a:pt x="2079" y="1107"/>
                </a:cubicBezTo>
                <a:cubicBezTo>
                  <a:pt x="2079" y="1104"/>
                  <a:pt x="2079" y="1104"/>
                  <a:pt x="2079" y="1104"/>
                </a:cubicBezTo>
                <a:cubicBezTo>
                  <a:pt x="2079" y="1099"/>
                  <a:pt x="2083" y="1095"/>
                  <a:pt x="2089" y="1095"/>
                </a:cubicBezTo>
                <a:cubicBezTo>
                  <a:pt x="2094" y="1095"/>
                  <a:pt x="2099" y="1100"/>
                  <a:pt x="2098" y="1105"/>
                </a:cubicBezTo>
                <a:cubicBezTo>
                  <a:pt x="2098" y="1108"/>
                  <a:pt x="2098" y="1108"/>
                  <a:pt x="2098" y="1108"/>
                </a:cubicBezTo>
                <a:cubicBezTo>
                  <a:pt x="2098" y="1114"/>
                  <a:pt x="2094" y="1118"/>
                  <a:pt x="2088" y="1118"/>
                </a:cubicBezTo>
                <a:close/>
                <a:moveTo>
                  <a:pt x="10" y="1066"/>
                </a:moveTo>
                <a:cubicBezTo>
                  <a:pt x="4" y="1066"/>
                  <a:pt x="0" y="1061"/>
                  <a:pt x="0" y="1056"/>
                </a:cubicBezTo>
                <a:cubicBezTo>
                  <a:pt x="0" y="1053"/>
                  <a:pt x="0" y="1053"/>
                  <a:pt x="0" y="1053"/>
                </a:cubicBezTo>
                <a:cubicBezTo>
                  <a:pt x="0" y="1047"/>
                  <a:pt x="4" y="1043"/>
                  <a:pt x="10" y="1043"/>
                </a:cubicBezTo>
                <a:cubicBezTo>
                  <a:pt x="10" y="1043"/>
                  <a:pt x="10" y="1043"/>
                  <a:pt x="10" y="1043"/>
                </a:cubicBezTo>
                <a:cubicBezTo>
                  <a:pt x="15" y="1043"/>
                  <a:pt x="20" y="1047"/>
                  <a:pt x="20" y="1053"/>
                </a:cubicBezTo>
                <a:cubicBezTo>
                  <a:pt x="20" y="1056"/>
                  <a:pt x="20" y="1056"/>
                  <a:pt x="20" y="1056"/>
                </a:cubicBezTo>
                <a:cubicBezTo>
                  <a:pt x="20" y="1061"/>
                  <a:pt x="15" y="1066"/>
                  <a:pt x="10" y="1066"/>
                </a:cubicBezTo>
                <a:cubicBezTo>
                  <a:pt x="10" y="1066"/>
                  <a:pt x="10" y="1066"/>
                  <a:pt x="10" y="1066"/>
                </a:cubicBezTo>
                <a:close/>
                <a:moveTo>
                  <a:pt x="2090" y="1062"/>
                </a:moveTo>
                <a:cubicBezTo>
                  <a:pt x="2090" y="1062"/>
                  <a:pt x="2090" y="1062"/>
                  <a:pt x="2090" y="1062"/>
                </a:cubicBezTo>
                <a:cubicBezTo>
                  <a:pt x="2085" y="1062"/>
                  <a:pt x="2080" y="1058"/>
                  <a:pt x="2080" y="1053"/>
                </a:cubicBezTo>
                <a:cubicBezTo>
                  <a:pt x="2080" y="1049"/>
                  <a:pt x="2080" y="1049"/>
                  <a:pt x="2080" y="1049"/>
                </a:cubicBezTo>
                <a:cubicBezTo>
                  <a:pt x="2080" y="1048"/>
                  <a:pt x="2081" y="1046"/>
                  <a:pt x="2082" y="1044"/>
                </a:cubicBezTo>
                <a:cubicBezTo>
                  <a:pt x="2081" y="1043"/>
                  <a:pt x="2080" y="1041"/>
                  <a:pt x="2080" y="1039"/>
                </a:cubicBezTo>
                <a:cubicBezTo>
                  <a:pt x="2080" y="1036"/>
                  <a:pt x="2080" y="1036"/>
                  <a:pt x="2080" y="1036"/>
                </a:cubicBezTo>
                <a:cubicBezTo>
                  <a:pt x="2080" y="1031"/>
                  <a:pt x="2084" y="1026"/>
                  <a:pt x="2090" y="1026"/>
                </a:cubicBezTo>
                <a:cubicBezTo>
                  <a:pt x="2095" y="1026"/>
                  <a:pt x="2100" y="1031"/>
                  <a:pt x="2100" y="1036"/>
                </a:cubicBezTo>
                <a:cubicBezTo>
                  <a:pt x="2100" y="1039"/>
                  <a:pt x="2100" y="1039"/>
                  <a:pt x="2100" y="1039"/>
                </a:cubicBezTo>
                <a:cubicBezTo>
                  <a:pt x="2100" y="1041"/>
                  <a:pt x="2099" y="1043"/>
                  <a:pt x="2098" y="1044"/>
                </a:cubicBezTo>
                <a:cubicBezTo>
                  <a:pt x="2099" y="1046"/>
                  <a:pt x="2100" y="1048"/>
                  <a:pt x="2100" y="1049"/>
                </a:cubicBezTo>
                <a:cubicBezTo>
                  <a:pt x="2100" y="1053"/>
                  <a:pt x="2100" y="1053"/>
                  <a:pt x="2100" y="1053"/>
                </a:cubicBezTo>
                <a:cubicBezTo>
                  <a:pt x="2100" y="1058"/>
                  <a:pt x="2095" y="1062"/>
                  <a:pt x="2090" y="1062"/>
                </a:cubicBezTo>
                <a:close/>
                <a:moveTo>
                  <a:pt x="11" y="1010"/>
                </a:moveTo>
                <a:cubicBezTo>
                  <a:pt x="11" y="1010"/>
                  <a:pt x="11" y="1010"/>
                  <a:pt x="10" y="1010"/>
                </a:cubicBezTo>
                <a:cubicBezTo>
                  <a:pt x="5" y="1010"/>
                  <a:pt x="1" y="1006"/>
                  <a:pt x="1" y="1000"/>
                </a:cubicBezTo>
                <a:cubicBezTo>
                  <a:pt x="1" y="997"/>
                  <a:pt x="1" y="997"/>
                  <a:pt x="1" y="997"/>
                </a:cubicBezTo>
                <a:cubicBezTo>
                  <a:pt x="2" y="992"/>
                  <a:pt x="6" y="987"/>
                  <a:pt x="12" y="988"/>
                </a:cubicBezTo>
                <a:cubicBezTo>
                  <a:pt x="17" y="988"/>
                  <a:pt x="21" y="993"/>
                  <a:pt x="21" y="998"/>
                </a:cubicBezTo>
                <a:cubicBezTo>
                  <a:pt x="21" y="1001"/>
                  <a:pt x="21" y="1001"/>
                  <a:pt x="21" y="1001"/>
                </a:cubicBezTo>
                <a:cubicBezTo>
                  <a:pt x="20" y="1006"/>
                  <a:pt x="16" y="1010"/>
                  <a:pt x="11" y="1010"/>
                </a:cubicBezTo>
                <a:close/>
                <a:moveTo>
                  <a:pt x="2088" y="994"/>
                </a:moveTo>
                <a:cubicBezTo>
                  <a:pt x="2083" y="994"/>
                  <a:pt x="2079" y="990"/>
                  <a:pt x="2078" y="985"/>
                </a:cubicBezTo>
                <a:cubicBezTo>
                  <a:pt x="2078" y="982"/>
                  <a:pt x="2078" y="982"/>
                  <a:pt x="2078" y="982"/>
                </a:cubicBezTo>
                <a:cubicBezTo>
                  <a:pt x="2078" y="976"/>
                  <a:pt x="2082" y="972"/>
                  <a:pt x="2087" y="971"/>
                </a:cubicBezTo>
                <a:cubicBezTo>
                  <a:pt x="2093" y="971"/>
                  <a:pt x="2097" y="975"/>
                  <a:pt x="2098" y="980"/>
                </a:cubicBezTo>
                <a:cubicBezTo>
                  <a:pt x="2098" y="984"/>
                  <a:pt x="2098" y="984"/>
                  <a:pt x="2098" y="984"/>
                </a:cubicBezTo>
                <a:cubicBezTo>
                  <a:pt x="2098" y="989"/>
                  <a:pt x="2094" y="994"/>
                  <a:pt x="2089" y="994"/>
                </a:cubicBezTo>
                <a:cubicBezTo>
                  <a:pt x="2088" y="994"/>
                  <a:pt x="2088" y="994"/>
                  <a:pt x="2088" y="994"/>
                </a:cubicBezTo>
                <a:close/>
                <a:moveTo>
                  <a:pt x="15" y="955"/>
                </a:moveTo>
                <a:cubicBezTo>
                  <a:pt x="15" y="955"/>
                  <a:pt x="14" y="955"/>
                  <a:pt x="14" y="955"/>
                </a:cubicBezTo>
                <a:cubicBezTo>
                  <a:pt x="9" y="955"/>
                  <a:pt x="5" y="950"/>
                  <a:pt x="5" y="945"/>
                </a:cubicBezTo>
                <a:cubicBezTo>
                  <a:pt x="6" y="941"/>
                  <a:pt x="6" y="941"/>
                  <a:pt x="6" y="941"/>
                </a:cubicBezTo>
                <a:cubicBezTo>
                  <a:pt x="6" y="936"/>
                  <a:pt x="11" y="932"/>
                  <a:pt x="16" y="933"/>
                </a:cubicBezTo>
                <a:cubicBezTo>
                  <a:pt x="22" y="933"/>
                  <a:pt x="26" y="938"/>
                  <a:pt x="25" y="943"/>
                </a:cubicBezTo>
                <a:cubicBezTo>
                  <a:pt x="25" y="947"/>
                  <a:pt x="25" y="947"/>
                  <a:pt x="25" y="947"/>
                </a:cubicBezTo>
                <a:cubicBezTo>
                  <a:pt x="24" y="952"/>
                  <a:pt x="20" y="955"/>
                  <a:pt x="15" y="955"/>
                </a:cubicBezTo>
                <a:close/>
                <a:moveTo>
                  <a:pt x="2083" y="939"/>
                </a:moveTo>
                <a:cubicBezTo>
                  <a:pt x="2078" y="939"/>
                  <a:pt x="2074" y="935"/>
                  <a:pt x="2073" y="930"/>
                </a:cubicBezTo>
                <a:cubicBezTo>
                  <a:pt x="2073" y="927"/>
                  <a:pt x="2073" y="927"/>
                  <a:pt x="2073" y="927"/>
                </a:cubicBezTo>
                <a:cubicBezTo>
                  <a:pt x="2072" y="922"/>
                  <a:pt x="2076" y="917"/>
                  <a:pt x="2082" y="916"/>
                </a:cubicBezTo>
                <a:cubicBezTo>
                  <a:pt x="2087" y="916"/>
                  <a:pt x="2092" y="919"/>
                  <a:pt x="2092" y="925"/>
                </a:cubicBezTo>
                <a:cubicBezTo>
                  <a:pt x="2093" y="928"/>
                  <a:pt x="2093" y="928"/>
                  <a:pt x="2093" y="928"/>
                </a:cubicBezTo>
                <a:cubicBezTo>
                  <a:pt x="2093" y="933"/>
                  <a:pt x="2090" y="938"/>
                  <a:pt x="2084" y="939"/>
                </a:cubicBezTo>
                <a:cubicBezTo>
                  <a:pt x="2084" y="939"/>
                  <a:pt x="2083" y="939"/>
                  <a:pt x="2083" y="939"/>
                </a:cubicBezTo>
                <a:close/>
                <a:moveTo>
                  <a:pt x="22" y="900"/>
                </a:moveTo>
                <a:cubicBezTo>
                  <a:pt x="21" y="900"/>
                  <a:pt x="21" y="900"/>
                  <a:pt x="20" y="900"/>
                </a:cubicBezTo>
                <a:cubicBezTo>
                  <a:pt x="15" y="900"/>
                  <a:pt x="11" y="895"/>
                  <a:pt x="12" y="889"/>
                </a:cubicBezTo>
                <a:cubicBezTo>
                  <a:pt x="13" y="886"/>
                  <a:pt x="13" y="886"/>
                  <a:pt x="13" y="886"/>
                </a:cubicBezTo>
                <a:cubicBezTo>
                  <a:pt x="14" y="881"/>
                  <a:pt x="19" y="877"/>
                  <a:pt x="24" y="878"/>
                </a:cubicBezTo>
                <a:cubicBezTo>
                  <a:pt x="29" y="879"/>
                  <a:pt x="33" y="884"/>
                  <a:pt x="32" y="889"/>
                </a:cubicBezTo>
                <a:cubicBezTo>
                  <a:pt x="31" y="892"/>
                  <a:pt x="31" y="892"/>
                  <a:pt x="31" y="892"/>
                </a:cubicBezTo>
                <a:cubicBezTo>
                  <a:pt x="31" y="897"/>
                  <a:pt x="27" y="900"/>
                  <a:pt x="22" y="900"/>
                </a:cubicBezTo>
                <a:close/>
                <a:moveTo>
                  <a:pt x="2075" y="884"/>
                </a:moveTo>
                <a:cubicBezTo>
                  <a:pt x="2071" y="884"/>
                  <a:pt x="2067" y="881"/>
                  <a:pt x="2066" y="876"/>
                </a:cubicBezTo>
                <a:cubicBezTo>
                  <a:pt x="2065" y="873"/>
                  <a:pt x="2065" y="873"/>
                  <a:pt x="2065" y="873"/>
                </a:cubicBezTo>
                <a:cubicBezTo>
                  <a:pt x="2064" y="868"/>
                  <a:pt x="2068" y="863"/>
                  <a:pt x="2073" y="862"/>
                </a:cubicBezTo>
                <a:cubicBezTo>
                  <a:pt x="2078" y="861"/>
                  <a:pt x="2083" y="864"/>
                  <a:pt x="2084" y="870"/>
                </a:cubicBezTo>
                <a:cubicBezTo>
                  <a:pt x="2085" y="873"/>
                  <a:pt x="2085" y="873"/>
                  <a:pt x="2085" y="873"/>
                </a:cubicBezTo>
                <a:cubicBezTo>
                  <a:pt x="2086" y="878"/>
                  <a:pt x="2082" y="883"/>
                  <a:pt x="2077" y="884"/>
                </a:cubicBezTo>
                <a:cubicBezTo>
                  <a:pt x="2076" y="884"/>
                  <a:pt x="2076" y="884"/>
                  <a:pt x="2075" y="884"/>
                </a:cubicBezTo>
                <a:close/>
                <a:moveTo>
                  <a:pt x="32" y="846"/>
                </a:moveTo>
                <a:cubicBezTo>
                  <a:pt x="31" y="846"/>
                  <a:pt x="30" y="846"/>
                  <a:pt x="30" y="846"/>
                </a:cubicBezTo>
                <a:cubicBezTo>
                  <a:pt x="24" y="845"/>
                  <a:pt x="21" y="840"/>
                  <a:pt x="22" y="834"/>
                </a:cubicBezTo>
                <a:cubicBezTo>
                  <a:pt x="23" y="831"/>
                  <a:pt x="23" y="831"/>
                  <a:pt x="23" y="831"/>
                </a:cubicBezTo>
                <a:cubicBezTo>
                  <a:pt x="24" y="826"/>
                  <a:pt x="29" y="822"/>
                  <a:pt x="34" y="824"/>
                </a:cubicBezTo>
                <a:cubicBezTo>
                  <a:pt x="40" y="825"/>
                  <a:pt x="43" y="830"/>
                  <a:pt x="42" y="835"/>
                </a:cubicBezTo>
                <a:cubicBezTo>
                  <a:pt x="41" y="838"/>
                  <a:pt x="41" y="838"/>
                  <a:pt x="41" y="838"/>
                </a:cubicBezTo>
                <a:cubicBezTo>
                  <a:pt x="40" y="843"/>
                  <a:pt x="36" y="846"/>
                  <a:pt x="32" y="846"/>
                </a:cubicBezTo>
                <a:close/>
                <a:moveTo>
                  <a:pt x="2065" y="830"/>
                </a:moveTo>
                <a:cubicBezTo>
                  <a:pt x="2060" y="830"/>
                  <a:pt x="2056" y="827"/>
                  <a:pt x="2055" y="822"/>
                </a:cubicBezTo>
                <a:cubicBezTo>
                  <a:pt x="2054" y="819"/>
                  <a:pt x="2054" y="819"/>
                  <a:pt x="2054" y="819"/>
                </a:cubicBezTo>
                <a:cubicBezTo>
                  <a:pt x="2053" y="814"/>
                  <a:pt x="2056" y="809"/>
                  <a:pt x="2062" y="808"/>
                </a:cubicBezTo>
                <a:cubicBezTo>
                  <a:pt x="2067" y="806"/>
                  <a:pt x="2072" y="810"/>
                  <a:pt x="2073" y="815"/>
                </a:cubicBezTo>
                <a:cubicBezTo>
                  <a:pt x="2074" y="818"/>
                  <a:pt x="2074" y="818"/>
                  <a:pt x="2074" y="818"/>
                </a:cubicBezTo>
                <a:cubicBezTo>
                  <a:pt x="2075" y="823"/>
                  <a:pt x="2072" y="829"/>
                  <a:pt x="2067" y="830"/>
                </a:cubicBezTo>
                <a:cubicBezTo>
                  <a:pt x="2066" y="830"/>
                  <a:pt x="2065" y="830"/>
                  <a:pt x="2065" y="830"/>
                </a:cubicBezTo>
                <a:close/>
                <a:moveTo>
                  <a:pt x="44" y="792"/>
                </a:moveTo>
                <a:cubicBezTo>
                  <a:pt x="44" y="792"/>
                  <a:pt x="43" y="792"/>
                  <a:pt x="42" y="792"/>
                </a:cubicBezTo>
                <a:cubicBezTo>
                  <a:pt x="37" y="791"/>
                  <a:pt x="34" y="785"/>
                  <a:pt x="35" y="780"/>
                </a:cubicBezTo>
                <a:cubicBezTo>
                  <a:pt x="36" y="777"/>
                  <a:pt x="36" y="777"/>
                  <a:pt x="36" y="777"/>
                </a:cubicBezTo>
                <a:cubicBezTo>
                  <a:pt x="37" y="772"/>
                  <a:pt x="43" y="769"/>
                  <a:pt x="48" y="770"/>
                </a:cubicBezTo>
                <a:cubicBezTo>
                  <a:pt x="53" y="771"/>
                  <a:pt x="56" y="777"/>
                  <a:pt x="55" y="782"/>
                </a:cubicBezTo>
                <a:cubicBezTo>
                  <a:pt x="54" y="785"/>
                  <a:pt x="54" y="785"/>
                  <a:pt x="54" y="785"/>
                </a:cubicBezTo>
                <a:cubicBezTo>
                  <a:pt x="53" y="789"/>
                  <a:pt x="49" y="792"/>
                  <a:pt x="44" y="792"/>
                </a:cubicBezTo>
                <a:close/>
                <a:moveTo>
                  <a:pt x="2051" y="776"/>
                </a:moveTo>
                <a:cubicBezTo>
                  <a:pt x="2047" y="776"/>
                  <a:pt x="2043" y="774"/>
                  <a:pt x="2042" y="769"/>
                </a:cubicBezTo>
                <a:cubicBezTo>
                  <a:pt x="2041" y="766"/>
                  <a:pt x="2041" y="766"/>
                  <a:pt x="2041" y="766"/>
                </a:cubicBezTo>
                <a:cubicBezTo>
                  <a:pt x="2039" y="761"/>
                  <a:pt x="2042" y="756"/>
                  <a:pt x="2048" y="754"/>
                </a:cubicBezTo>
                <a:cubicBezTo>
                  <a:pt x="2053" y="753"/>
                  <a:pt x="2058" y="756"/>
                  <a:pt x="2060" y="761"/>
                </a:cubicBezTo>
                <a:cubicBezTo>
                  <a:pt x="2060" y="764"/>
                  <a:pt x="2060" y="764"/>
                  <a:pt x="2060" y="764"/>
                </a:cubicBezTo>
                <a:cubicBezTo>
                  <a:pt x="2062" y="769"/>
                  <a:pt x="2059" y="775"/>
                  <a:pt x="2054" y="776"/>
                </a:cubicBezTo>
                <a:cubicBezTo>
                  <a:pt x="2053" y="776"/>
                  <a:pt x="2052" y="776"/>
                  <a:pt x="2051" y="776"/>
                </a:cubicBezTo>
                <a:close/>
                <a:moveTo>
                  <a:pt x="60" y="739"/>
                </a:moveTo>
                <a:cubicBezTo>
                  <a:pt x="59" y="739"/>
                  <a:pt x="58" y="739"/>
                  <a:pt x="57" y="739"/>
                </a:cubicBezTo>
                <a:cubicBezTo>
                  <a:pt x="52" y="737"/>
                  <a:pt x="49" y="732"/>
                  <a:pt x="51" y="727"/>
                </a:cubicBezTo>
                <a:cubicBezTo>
                  <a:pt x="52" y="723"/>
                  <a:pt x="52" y="723"/>
                  <a:pt x="52" y="723"/>
                </a:cubicBezTo>
                <a:cubicBezTo>
                  <a:pt x="53" y="718"/>
                  <a:pt x="59" y="715"/>
                  <a:pt x="64" y="717"/>
                </a:cubicBezTo>
                <a:cubicBezTo>
                  <a:pt x="69" y="719"/>
                  <a:pt x="72" y="724"/>
                  <a:pt x="70" y="729"/>
                </a:cubicBezTo>
                <a:cubicBezTo>
                  <a:pt x="69" y="732"/>
                  <a:pt x="69" y="732"/>
                  <a:pt x="69" y="732"/>
                </a:cubicBezTo>
                <a:cubicBezTo>
                  <a:pt x="68" y="737"/>
                  <a:pt x="64" y="739"/>
                  <a:pt x="60" y="739"/>
                </a:cubicBezTo>
                <a:close/>
                <a:moveTo>
                  <a:pt x="2035" y="724"/>
                </a:moveTo>
                <a:cubicBezTo>
                  <a:pt x="2031" y="724"/>
                  <a:pt x="2027" y="721"/>
                  <a:pt x="2025" y="717"/>
                </a:cubicBezTo>
                <a:cubicBezTo>
                  <a:pt x="2024" y="714"/>
                  <a:pt x="2024" y="714"/>
                  <a:pt x="2024" y="714"/>
                </a:cubicBezTo>
                <a:cubicBezTo>
                  <a:pt x="2023" y="709"/>
                  <a:pt x="2025" y="703"/>
                  <a:pt x="2030" y="702"/>
                </a:cubicBezTo>
                <a:cubicBezTo>
                  <a:pt x="2036" y="700"/>
                  <a:pt x="2041" y="703"/>
                  <a:pt x="2043" y="708"/>
                </a:cubicBezTo>
                <a:cubicBezTo>
                  <a:pt x="2044" y="711"/>
                  <a:pt x="2044" y="711"/>
                  <a:pt x="2044" y="711"/>
                </a:cubicBezTo>
                <a:cubicBezTo>
                  <a:pt x="2046" y="716"/>
                  <a:pt x="2043" y="721"/>
                  <a:pt x="2038" y="723"/>
                </a:cubicBezTo>
                <a:cubicBezTo>
                  <a:pt x="2037" y="723"/>
                  <a:pt x="2036" y="724"/>
                  <a:pt x="2035" y="724"/>
                </a:cubicBezTo>
                <a:close/>
                <a:moveTo>
                  <a:pt x="78" y="687"/>
                </a:moveTo>
                <a:cubicBezTo>
                  <a:pt x="77" y="687"/>
                  <a:pt x="76" y="687"/>
                  <a:pt x="75" y="686"/>
                </a:cubicBezTo>
                <a:cubicBezTo>
                  <a:pt x="70" y="684"/>
                  <a:pt x="67" y="679"/>
                  <a:pt x="69" y="674"/>
                </a:cubicBezTo>
                <a:cubicBezTo>
                  <a:pt x="70" y="671"/>
                  <a:pt x="70" y="671"/>
                  <a:pt x="70" y="671"/>
                </a:cubicBezTo>
                <a:cubicBezTo>
                  <a:pt x="72" y="666"/>
                  <a:pt x="78" y="663"/>
                  <a:pt x="83" y="665"/>
                </a:cubicBezTo>
                <a:cubicBezTo>
                  <a:pt x="88" y="667"/>
                  <a:pt x="91" y="673"/>
                  <a:pt x="89" y="678"/>
                </a:cubicBezTo>
                <a:cubicBezTo>
                  <a:pt x="87" y="681"/>
                  <a:pt x="87" y="681"/>
                  <a:pt x="87" y="681"/>
                </a:cubicBezTo>
                <a:cubicBezTo>
                  <a:pt x="86" y="685"/>
                  <a:pt x="82" y="687"/>
                  <a:pt x="78" y="687"/>
                </a:cubicBezTo>
                <a:close/>
                <a:moveTo>
                  <a:pt x="2015" y="672"/>
                </a:moveTo>
                <a:cubicBezTo>
                  <a:pt x="2012" y="672"/>
                  <a:pt x="2008" y="669"/>
                  <a:pt x="2006" y="666"/>
                </a:cubicBezTo>
                <a:cubicBezTo>
                  <a:pt x="2005" y="663"/>
                  <a:pt x="2005" y="663"/>
                  <a:pt x="2005" y="663"/>
                </a:cubicBezTo>
                <a:cubicBezTo>
                  <a:pt x="2003" y="658"/>
                  <a:pt x="2006" y="652"/>
                  <a:pt x="2011" y="650"/>
                </a:cubicBezTo>
                <a:cubicBezTo>
                  <a:pt x="2016" y="648"/>
                  <a:pt x="2021" y="650"/>
                  <a:pt x="2023" y="655"/>
                </a:cubicBezTo>
                <a:cubicBezTo>
                  <a:pt x="2025" y="658"/>
                  <a:pt x="2025" y="658"/>
                  <a:pt x="2025" y="658"/>
                </a:cubicBezTo>
                <a:cubicBezTo>
                  <a:pt x="2027" y="663"/>
                  <a:pt x="2024" y="669"/>
                  <a:pt x="2019" y="671"/>
                </a:cubicBezTo>
                <a:cubicBezTo>
                  <a:pt x="2018" y="672"/>
                  <a:pt x="2017" y="672"/>
                  <a:pt x="2015" y="672"/>
                </a:cubicBezTo>
                <a:close/>
                <a:moveTo>
                  <a:pt x="100" y="636"/>
                </a:moveTo>
                <a:cubicBezTo>
                  <a:pt x="98" y="636"/>
                  <a:pt x="97" y="636"/>
                  <a:pt x="96" y="635"/>
                </a:cubicBezTo>
                <a:cubicBezTo>
                  <a:pt x="91" y="633"/>
                  <a:pt x="88" y="627"/>
                  <a:pt x="91" y="622"/>
                </a:cubicBezTo>
                <a:cubicBezTo>
                  <a:pt x="92" y="619"/>
                  <a:pt x="92" y="619"/>
                  <a:pt x="92" y="619"/>
                </a:cubicBezTo>
                <a:cubicBezTo>
                  <a:pt x="94" y="614"/>
                  <a:pt x="100" y="612"/>
                  <a:pt x="105" y="614"/>
                </a:cubicBezTo>
                <a:cubicBezTo>
                  <a:pt x="110" y="616"/>
                  <a:pt x="112" y="622"/>
                  <a:pt x="110" y="627"/>
                </a:cubicBezTo>
                <a:cubicBezTo>
                  <a:pt x="108" y="630"/>
                  <a:pt x="108" y="630"/>
                  <a:pt x="108" y="630"/>
                </a:cubicBezTo>
                <a:cubicBezTo>
                  <a:pt x="107" y="634"/>
                  <a:pt x="103" y="636"/>
                  <a:pt x="100" y="636"/>
                </a:cubicBezTo>
                <a:close/>
                <a:moveTo>
                  <a:pt x="1994" y="621"/>
                </a:moveTo>
                <a:cubicBezTo>
                  <a:pt x="1990" y="621"/>
                  <a:pt x="1986" y="619"/>
                  <a:pt x="1985" y="615"/>
                </a:cubicBezTo>
                <a:cubicBezTo>
                  <a:pt x="1983" y="613"/>
                  <a:pt x="1983" y="613"/>
                  <a:pt x="1983" y="613"/>
                </a:cubicBezTo>
                <a:cubicBezTo>
                  <a:pt x="1981" y="608"/>
                  <a:pt x="1983" y="602"/>
                  <a:pt x="1988" y="600"/>
                </a:cubicBezTo>
                <a:cubicBezTo>
                  <a:pt x="1993" y="597"/>
                  <a:pt x="1999" y="599"/>
                  <a:pt x="2001" y="604"/>
                </a:cubicBezTo>
                <a:cubicBezTo>
                  <a:pt x="2002" y="607"/>
                  <a:pt x="2002" y="607"/>
                  <a:pt x="2002" y="607"/>
                </a:cubicBezTo>
                <a:cubicBezTo>
                  <a:pt x="2005" y="612"/>
                  <a:pt x="2003" y="618"/>
                  <a:pt x="1998" y="620"/>
                </a:cubicBezTo>
                <a:cubicBezTo>
                  <a:pt x="1996" y="621"/>
                  <a:pt x="1995" y="621"/>
                  <a:pt x="1994" y="621"/>
                </a:cubicBezTo>
                <a:close/>
                <a:moveTo>
                  <a:pt x="123" y="586"/>
                </a:moveTo>
                <a:cubicBezTo>
                  <a:pt x="122" y="586"/>
                  <a:pt x="120" y="586"/>
                  <a:pt x="119" y="585"/>
                </a:cubicBezTo>
                <a:cubicBezTo>
                  <a:pt x="114" y="582"/>
                  <a:pt x="112" y="577"/>
                  <a:pt x="115" y="572"/>
                </a:cubicBezTo>
                <a:cubicBezTo>
                  <a:pt x="116" y="569"/>
                  <a:pt x="116" y="569"/>
                  <a:pt x="116" y="569"/>
                </a:cubicBezTo>
                <a:cubicBezTo>
                  <a:pt x="119" y="564"/>
                  <a:pt x="125" y="562"/>
                  <a:pt x="129" y="565"/>
                </a:cubicBezTo>
                <a:cubicBezTo>
                  <a:pt x="134" y="567"/>
                  <a:pt x="136" y="573"/>
                  <a:pt x="134" y="578"/>
                </a:cubicBezTo>
                <a:cubicBezTo>
                  <a:pt x="132" y="581"/>
                  <a:pt x="132" y="581"/>
                  <a:pt x="132" y="581"/>
                </a:cubicBezTo>
                <a:cubicBezTo>
                  <a:pt x="130" y="584"/>
                  <a:pt x="127" y="586"/>
                  <a:pt x="123" y="586"/>
                </a:cubicBezTo>
                <a:close/>
                <a:moveTo>
                  <a:pt x="1969" y="572"/>
                </a:moveTo>
                <a:cubicBezTo>
                  <a:pt x="1965" y="572"/>
                  <a:pt x="1962" y="570"/>
                  <a:pt x="1960" y="567"/>
                </a:cubicBezTo>
                <a:cubicBezTo>
                  <a:pt x="1959" y="564"/>
                  <a:pt x="1959" y="564"/>
                  <a:pt x="1959" y="564"/>
                </a:cubicBezTo>
                <a:cubicBezTo>
                  <a:pt x="1956" y="559"/>
                  <a:pt x="1958" y="553"/>
                  <a:pt x="1963" y="551"/>
                </a:cubicBezTo>
                <a:cubicBezTo>
                  <a:pt x="1968" y="548"/>
                  <a:pt x="1974" y="550"/>
                  <a:pt x="1976" y="555"/>
                </a:cubicBezTo>
                <a:cubicBezTo>
                  <a:pt x="1978" y="557"/>
                  <a:pt x="1978" y="557"/>
                  <a:pt x="1978" y="557"/>
                </a:cubicBezTo>
                <a:cubicBezTo>
                  <a:pt x="1980" y="562"/>
                  <a:pt x="1978" y="568"/>
                  <a:pt x="1974" y="571"/>
                </a:cubicBezTo>
                <a:cubicBezTo>
                  <a:pt x="1972" y="571"/>
                  <a:pt x="1971" y="572"/>
                  <a:pt x="1969" y="572"/>
                </a:cubicBezTo>
                <a:close/>
                <a:moveTo>
                  <a:pt x="150" y="537"/>
                </a:moveTo>
                <a:cubicBezTo>
                  <a:pt x="148" y="537"/>
                  <a:pt x="147" y="537"/>
                  <a:pt x="145" y="536"/>
                </a:cubicBezTo>
                <a:cubicBezTo>
                  <a:pt x="140" y="533"/>
                  <a:pt x="139" y="527"/>
                  <a:pt x="142" y="523"/>
                </a:cubicBezTo>
                <a:cubicBezTo>
                  <a:pt x="143" y="520"/>
                  <a:pt x="143" y="520"/>
                  <a:pt x="143" y="520"/>
                </a:cubicBezTo>
                <a:cubicBezTo>
                  <a:pt x="146" y="515"/>
                  <a:pt x="152" y="514"/>
                  <a:pt x="157" y="516"/>
                </a:cubicBezTo>
                <a:cubicBezTo>
                  <a:pt x="161" y="519"/>
                  <a:pt x="163" y="525"/>
                  <a:pt x="160" y="530"/>
                </a:cubicBezTo>
                <a:cubicBezTo>
                  <a:pt x="158" y="532"/>
                  <a:pt x="158" y="532"/>
                  <a:pt x="158" y="532"/>
                </a:cubicBezTo>
                <a:cubicBezTo>
                  <a:pt x="157" y="536"/>
                  <a:pt x="153" y="537"/>
                  <a:pt x="150" y="537"/>
                </a:cubicBezTo>
                <a:close/>
                <a:moveTo>
                  <a:pt x="1942" y="524"/>
                </a:moveTo>
                <a:cubicBezTo>
                  <a:pt x="1938" y="524"/>
                  <a:pt x="1935" y="522"/>
                  <a:pt x="1933" y="519"/>
                </a:cubicBezTo>
                <a:cubicBezTo>
                  <a:pt x="1932" y="516"/>
                  <a:pt x="1932" y="516"/>
                  <a:pt x="1932" y="516"/>
                </a:cubicBezTo>
                <a:cubicBezTo>
                  <a:pt x="1929" y="512"/>
                  <a:pt x="1930" y="506"/>
                  <a:pt x="1935" y="503"/>
                </a:cubicBezTo>
                <a:cubicBezTo>
                  <a:pt x="1940" y="500"/>
                  <a:pt x="1946" y="502"/>
                  <a:pt x="1948" y="506"/>
                </a:cubicBezTo>
                <a:cubicBezTo>
                  <a:pt x="1950" y="509"/>
                  <a:pt x="1950" y="509"/>
                  <a:pt x="1950" y="509"/>
                </a:cubicBezTo>
                <a:cubicBezTo>
                  <a:pt x="1953" y="514"/>
                  <a:pt x="1951" y="520"/>
                  <a:pt x="1947" y="522"/>
                </a:cubicBezTo>
                <a:cubicBezTo>
                  <a:pt x="1945" y="523"/>
                  <a:pt x="1944" y="524"/>
                  <a:pt x="1942" y="524"/>
                </a:cubicBezTo>
                <a:close/>
                <a:moveTo>
                  <a:pt x="179" y="490"/>
                </a:moveTo>
                <a:cubicBezTo>
                  <a:pt x="177" y="490"/>
                  <a:pt x="175" y="490"/>
                  <a:pt x="174" y="489"/>
                </a:cubicBezTo>
                <a:cubicBezTo>
                  <a:pt x="169" y="486"/>
                  <a:pt x="168" y="480"/>
                  <a:pt x="171" y="475"/>
                </a:cubicBezTo>
                <a:cubicBezTo>
                  <a:pt x="173" y="472"/>
                  <a:pt x="173" y="472"/>
                  <a:pt x="173" y="472"/>
                </a:cubicBezTo>
                <a:cubicBezTo>
                  <a:pt x="176" y="468"/>
                  <a:pt x="182" y="467"/>
                  <a:pt x="186" y="470"/>
                </a:cubicBezTo>
                <a:cubicBezTo>
                  <a:pt x="191" y="473"/>
                  <a:pt x="192" y="479"/>
                  <a:pt x="189" y="483"/>
                </a:cubicBezTo>
                <a:cubicBezTo>
                  <a:pt x="187" y="486"/>
                  <a:pt x="187" y="486"/>
                  <a:pt x="187" y="486"/>
                </a:cubicBezTo>
                <a:cubicBezTo>
                  <a:pt x="185" y="489"/>
                  <a:pt x="182" y="490"/>
                  <a:pt x="179" y="490"/>
                </a:cubicBezTo>
                <a:close/>
                <a:moveTo>
                  <a:pt x="1912" y="477"/>
                </a:moveTo>
                <a:cubicBezTo>
                  <a:pt x="1909" y="477"/>
                  <a:pt x="1906" y="476"/>
                  <a:pt x="1904" y="473"/>
                </a:cubicBezTo>
                <a:cubicBezTo>
                  <a:pt x="1902" y="470"/>
                  <a:pt x="1902" y="470"/>
                  <a:pt x="1902" y="470"/>
                </a:cubicBezTo>
                <a:cubicBezTo>
                  <a:pt x="1899" y="466"/>
                  <a:pt x="1900" y="460"/>
                  <a:pt x="1905" y="457"/>
                </a:cubicBezTo>
                <a:cubicBezTo>
                  <a:pt x="1909" y="454"/>
                  <a:pt x="1915" y="455"/>
                  <a:pt x="1918" y="459"/>
                </a:cubicBezTo>
                <a:cubicBezTo>
                  <a:pt x="1920" y="462"/>
                  <a:pt x="1920" y="462"/>
                  <a:pt x="1920" y="462"/>
                </a:cubicBezTo>
                <a:cubicBezTo>
                  <a:pt x="1923" y="467"/>
                  <a:pt x="1922" y="473"/>
                  <a:pt x="1917" y="476"/>
                </a:cubicBezTo>
                <a:cubicBezTo>
                  <a:pt x="1916" y="477"/>
                  <a:pt x="1914" y="477"/>
                  <a:pt x="1912" y="477"/>
                </a:cubicBezTo>
                <a:close/>
                <a:moveTo>
                  <a:pt x="211" y="445"/>
                </a:moveTo>
                <a:cubicBezTo>
                  <a:pt x="209" y="445"/>
                  <a:pt x="207" y="444"/>
                  <a:pt x="205" y="443"/>
                </a:cubicBezTo>
                <a:cubicBezTo>
                  <a:pt x="200" y="440"/>
                  <a:pt x="200" y="434"/>
                  <a:pt x="203" y="429"/>
                </a:cubicBezTo>
                <a:cubicBezTo>
                  <a:pt x="205" y="427"/>
                  <a:pt x="205" y="427"/>
                  <a:pt x="205" y="427"/>
                </a:cubicBezTo>
                <a:cubicBezTo>
                  <a:pt x="208" y="422"/>
                  <a:pt x="214" y="421"/>
                  <a:pt x="218" y="425"/>
                </a:cubicBezTo>
                <a:cubicBezTo>
                  <a:pt x="223" y="428"/>
                  <a:pt x="224" y="434"/>
                  <a:pt x="220" y="438"/>
                </a:cubicBezTo>
                <a:cubicBezTo>
                  <a:pt x="218" y="441"/>
                  <a:pt x="218" y="441"/>
                  <a:pt x="218" y="441"/>
                </a:cubicBezTo>
                <a:cubicBezTo>
                  <a:pt x="217" y="443"/>
                  <a:pt x="214" y="445"/>
                  <a:pt x="211" y="445"/>
                </a:cubicBezTo>
                <a:close/>
                <a:moveTo>
                  <a:pt x="1880" y="432"/>
                </a:moveTo>
                <a:cubicBezTo>
                  <a:pt x="1877" y="432"/>
                  <a:pt x="1874" y="431"/>
                  <a:pt x="1872" y="428"/>
                </a:cubicBezTo>
                <a:cubicBezTo>
                  <a:pt x="1870" y="426"/>
                  <a:pt x="1870" y="426"/>
                  <a:pt x="1870" y="426"/>
                </a:cubicBezTo>
                <a:cubicBezTo>
                  <a:pt x="1867" y="422"/>
                  <a:pt x="1868" y="415"/>
                  <a:pt x="1872" y="412"/>
                </a:cubicBezTo>
                <a:cubicBezTo>
                  <a:pt x="1876" y="409"/>
                  <a:pt x="1883" y="410"/>
                  <a:pt x="1886" y="414"/>
                </a:cubicBezTo>
                <a:cubicBezTo>
                  <a:pt x="1888" y="417"/>
                  <a:pt x="1888" y="417"/>
                  <a:pt x="1888" y="417"/>
                </a:cubicBezTo>
                <a:cubicBezTo>
                  <a:pt x="1891" y="421"/>
                  <a:pt x="1890" y="427"/>
                  <a:pt x="1886" y="430"/>
                </a:cubicBezTo>
                <a:cubicBezTo>
                  <a:pt x="1884" y="432"/>
                  <a:pt x="1882" y="432"/>
                  <a:pt x="1880" y="432"/>
                </a:cubicBezTo>
                <a:close/>
                <a:moveTo>
                  <a:pt x="244" y="401"/>
                </a:moveTo>
                <a:cubicBezTo>
                  <a:pt x="242" y="401"/>
                  <a:pt x="240" y="400"/>
                  <a:pt x="238" y="399"/>
                </a:cubicBezTo>
                <a:cubicBezTo>
                  <a:pt x="234" y="395"/>
                  <a:pt x="233" y="389"/>
                  <a:pt x="237" y="385"/>
                </a:cubicBezTo>
                <a:cubicBezTo>
                  <a:pt x="239" y="383"/>
                  <a:pt x="239" y="383"/>
                  <a:pt x="239" y="383"/>
                </a:cubicBezTo>
                <a:cubicBezTo>
                  <a:pt x="242" y="378"/>
                  <a:pt x="249" y="378"/>
                  <a:pt x="253" y="381"/>
                </a:cubicBezTo>
                <a:cubicBezTo>
                  <a:pt x="257" y="385"/>
                  <a:pt x="257" y="391"/>
                  <a:pt x="254" y="395"/>
                </a:cubicBezTo>
                <a:cubicBezTo>
                  <a:pt x="252" y="397"/>
                  <a:pt x="252" y="397"/>
                  <a:pt x="252" y="397"/>
                </a:cubicBezTo>
                <a:cubicBezTo>
                  <a:pt x="250" y="400"/>
                  <a:pt x="247" y="401"/>
                  <a:pt x="244" y="401"/>
                </a:cubicBezTo>
                <a:close/>
                <a:moveTo>
                  <a:pt x="1845" y="389"/>
                </a:moveTo>
                <a:cubicBezTo>
                  <a:pt x="1843" y="389"/>
                  <a:pt x="1840" y="388"/>
                  <a:pt x="1838" y="386"/>
                </a:cubicBezTo>
                <a:cubicBezTo>
                  <a:pt x="1836" y="383"/>
                  <a:pt x="1836" y="383"/>
                  <a:pt x="1836" y="383"/>
                </a:cubicBezTo>
                <a:cubicBezTo>
                  <a:pt x="1832" y="379"/>
                  <a:pt x="1833" y="373"/>
                  <a:pt x="1837" y="369"/>
                </a:cubicBezTo>
                <a:cubicBezTo>
                  <a:pt x="1841" y="366"/>
                  <a:pt x="1847" y="366"/>
                  <a:pt x="1851" y="371"/>
                </a:cubicBezTo>
                <a:cubicBezTo>
                  <a:pt x="1853" y="373"/>
                  <a:pt x="1853" y="373"/>
                  <a:pt x="1853" y="373"/>
                </a:cubicBezTo>
                <a:cubicBezTo>
                  <a:pt x="1856" y="377"/>
                  <a:pt x="1856" y="383"/>
                  <a:pt x="1852" y="387"/>
                </a:cubicBezTo>
                <a:cubicBezTo>
                  <a:pt x="1850" y="388"/>
                  <a:pt x="1848" y="389"/>
                  <a:pt x="1845" y="389"/>
                </a:cubicBezTo>
                <a:close/>
                <a:moveTo>
                  <a:pt x="281" y="359"/>
                </a:moveTo>
                <a:cubicBezTo>
                  <a:pt x="278" y="359"/>
                  <a:pt x="276" y="358"/>
                  <a:pt x="274" y="357"/>
                </a:cubicBezTo>
                <a:cubicBezTo>
                  <a:pt x="270" y="353"/>
                  <a:pt x="270" y="347"/>
                  <a:pt x="273" y="343"/>
                </a:cubicBezTo>
                <a:cubicBezTo>
                  <a:pt x="276" y="340"/>
                  <a:pt x="276" y="340"/>
                  <a:pt x="276" y="340"/>
                </a:cubicBezTo>
                <a:cubicBezTo>
                  <a:pt x="279" y="336"/>
                  <a:pt x="285" y="336"/>
                  <a:pt x="289" y="340"/>
                </a:cubicBezTo>
                <a:cubicBezTo>
                  <a:pt x="293" y="343"/>
                  <a:pt x="294" y="350"/>
                  <a:pt x="290" y="354"/>
                </a:cubicBezTo>
                <a:cubicBezTo>
                  <a:pt x="288" y="356"/>
                  <a:pt x="288" y="356"/>
                  <a:pt x="288" y="356"/>
                </a:cubicBezTo>
                <a:cubicBezTo>
                  <a:pt x="286" y="358"/>
                  <a:pt x="283" y="359"/>
                  <a:pt x="281" y="359"/>
                </a:cubicBezTo>
                <a:close/>
                <a:moveTo>
                  <a:pt x="1809" y="348"/>
                </a:moveTo>
                <a:cubicBezTo>
                  <a:pt x="1806" y="348"/>
                  <a:pt x="1804" y="347"/>
                  <a:pt x="1802" y="345"/>
                </a:cubicBezTo>
                <a:cubicBezTo>
                  <a:pt x="1799" y="342"/>
                  <a:pt x="1799" y="342"/>
                  <a:pt x="1799" y="342"/>
                </a:cubicBezTo>
                <a:cubicBezTo>
                  <a:pt x="1796" y="338"/>
                  <a:pt x="1796" y="332"/>
                  <a:pt x="1800" y="329"/>
                </a:cubicBezTo>
                <a:cubicBezTo>
                  <a:pt x="1804" y="325"/>
                  <a:pt x="1810" y="325"/>
                  <a:pt x="1814" y="329"/>
                </a:cubicBezTo>
                <a:cubicBezTo>
                  <a:pt x="1816" y="331"/>
                  <a:pt x="1816" y="331"/>
                  <a:pt x="1816" y="331"/>
                </a:cubicBezTo>
                <a:cubicBezTo>
                  <a:pt x="1820" y="335"/>
                  <a:pt x="1819" y="342"/>
                  <a:pt x="1815" y="345"/>
                </a:cubicBezTo>
                <a:cubicBezTo>
                  <a:pt x="1814" y="347"/>
                  <a:pt x="1811" y="348"/>
                  <a:pt x="1809" y="348"/>
                </a:cubicBezTo>
                <a:close/>
                <a:moveTo>
                  <a:pt x="319" y="319"/>
                </a:moveTo>
                <a:cubicBezTo>
                  <a:pt x="316" y="319"/>
                  <a:pt x="314" y="318"/>
                  <a:pt x="312" y="316"/>
                </a:cubicBezTo>
                <a:cubicBezTo>
                  <a:pt x="308" y="313"/>
                  <a:pt x="308" y="306"/>
                  <a:pt x="312" y="303"/>
                </a:cubicBezTo>
                <a:cubicBezTo>
                  <a:pt x="314" y="300"/>
                  <a:pt x="314" y="300"/>
                  <a:pt x="314" y="300"/>
                </a:cubicBezTo>
                <a:cubicBezTo>
                  <a:pt x="318" y="297"/>
                  <a:pt x="324" y="297"/>
                  <a:pt x="328" y="300"/>
                </a:cubicBezTo>
                <a:cubicBezTo>
                  <a:pt x="332" y="304"/>
                  <a:pt x="332" y="310"/>
                  <a:pt x="328" y="314"/>
                </a:cubicBezTo>
                <a:cubicBezTo>
                  <a:pt x="326" y="317"/>
                  <a:pt x="326" y="317"/>
                  <a:pt x="326" y="317"/>
                </a:cubicBezTo>
                <a:cubicBezTo>
                  <a:pt x="324" y="318"/>
                  <a:pt x="321" y="319"/>
                  <a:pt x="319" y="319"/>
                </a:cubicBezTo>
                <a:close/>
                <a:moveTo>
                  <a:pt x="1770" y="309"/>
                </a:moveTo>
                <a:cubicBezTo>
                  <a:pt x="1768" y="309"/>
                  <a:pt x="1765" y="308"/>
                  <a:pt x="1763" y="306"/>
                </a:cubicBezTo>
                <a:cubicBezTo>
                  <a:pt x="1761" y="304"/>
                  <a:pt x="1761" y="304"/>
                  <a:pt x="1761" y="304"/>
                </a:cubicBezTo>
                <a:cubicBezTo>
                  <a:pt x="1757" y="300"/>
                  <a:pt x="1757" y="294"/>
                  <a:pt x="1761" y="290"/>
                </a:cubicBezTo>
                <a:cubicBezTo>
                  <a:pt x="1764" y="286"/>
                  <a:pt x="1770" y="286"/>
                  <a:pt x="1774" y="289"/>
                </a:cubicBezTo>
                <a:cubicBezTo>
                  <a:pt x="1777" y="292"/>
                  <a:pt x="1777" y="292"/>
                  <a:pt x="1777" y="292"/>
                </a:cubicBezTo>
                <a:cubicBezTo>
                  <a:pt x="1781" y="295"/>
                  <a:pt x="1781" y="302"/>
                  <a:pt x="1777" y="305"/>
                </a:cubicBezTo>
                <a:cubicBezTo>
                  <a:pt x="1775" y="308"/>
                  <a:pt x="1772" y="309"/>
                  <a:pt x="1770" y="309"/>
                </a:cubicBezTo>
                <a:close/>
                <a:moveTo>
                  <a:pt x="359" y="282"/>
                </a:moveTo>
                <a:cubicBezTo>
                  <a:pt x="356" y="282"/>
                  <a:pt x="354" y="280"/>
                  <a:pt x="352" y="278"/>
                </a:cubicBezTo>
                <a:cubicBezTo>
                  <a:pt x="348" y="274"/>
                  <a:pt x="349" y="268"/>
                  <a:pt x="353" y="264"/>
                </a:cubicBezTo>
                <a:cubicBezTo>
                  <a:pt x="355" y="262"/>
                  <a:pt x="355" y="262"/>
                  <a:pt x="355" y="262"/>
                </a:cubicBezTo>
                <a:cubicBezTo>
                  <a:pt x="359" y="259"/>
                  <a:pt x="365" y="259"/>
                  <a:pt x="369" y="263"/>
                </a:cubicBezTo>
                <a:cubicBezTo>
                  <a:pt x="372" y="267"/>
                  <a:pt x="372" y="273"/>
                  <a:pt x="368" y="277"/>
                </a:cubicBezTo>
                <a:cubicBezTo>
                  <a:pt x="366" y="279"/>
                  <a:pt x="366" y="279"/>
                  <a:pt x="366" y="279"/>
                </a:cubicBezTo>
                <a:cubicBezTo>
                  <a:pt x="364" y="281"/>
                  <a:pt x="361" y="282"/>
                  <a:pt x="359" y="282"/>
                </a:cubicBezTo>
                <a:close/>
                <a:moveTo>
                  <a:pt x="1729" y="271"/>
                </a:moveTo>
                <a:cubicBezTo>
                  <a:pt x="1727" y="271"/>
                  <a:pt x="1725" y="271"/>
                  <a:pt x="1723" y="269"/>
                </a:cubicBezTo>
                <a:cubicBezTo>
                  <a:pt x="1720" y="267"/>
                  <a:pt x="1720" y="267"/>
                  <a:pt x="1720" y="267"/>
                </a:cubicBezTo>
                <a:cubicBezTo>
                  <a:pt x="1716" y="263"/>
                  <a:pt x="1716" y="257"/>
                  <a:pt x="1719" y="253"/>
                </a:cubicBezTo>
                <a:cubicBezTo>
                  <a:pt x="1723" y="249"/>
                  <a:pt x="1729" y="249"/>
                  <a:pt x="1733" y="252"/>
                </a:cubicBezTo>
                <a:cubicBezTo>
                  <a:pt x="1735" y="254"/>
                  <a:pt x="1735" y="254"/>
                  <a:pt x="1735" y="254"/>
                </a:cubicBezTo>
                <a:cubicBezTo>
                  <a:pt x="1739" y="258"/>
                  <a:pt x="1740" y="264"/>
                  <a:pt x="1736" y="268"/>
                </a:cubicBezTo>
                <a:cubicBezTo>
                  <a:pt x="1734" y="270"/>
                  <a:pt x="1732" y="271"/>
                  <a:pt x="1729" y="271"/>
                </a:cubicBezTo>
                <a:close/>
                <a:moveTo>
                  <a:pt x="401" y="246"/>
                </a:moveTo>
                <a:cubicBezTo>
                  <a:pt x="399" y="246"/>
                  <a:pt x="396" y="245"/>
                  <a:pt x="394" y="242"/>
                </a:cubicBezTo>
                <a:cubicBezTo>
                  <a:pt x="390" y="238"/>
                  <a:pt x="391" y="232"/>
                  <a:pt x="395" y="229"/>
                </a:cubicBezTo>
                <a:cubicBezTo>
                  <a:pt x="398" y="227"/>
                  <a:pt x="398" y="227"/>
                  <a:pt x="398" y="227"/>
                </a:cubicBezTo>
                <a:cubicBezTo>
                  <a:pt x="402" y="223"/>
                  <a:pt x="408" y="224"/>
                  <a:pt x="412" y="228"/>
                </a:cubicBezTo>
                <a:cubicBezTo>
                  <a:pt x="415" y="232"/>
                  <a:pt x="414" y="238"/>
                  <a:pt x="410" y="242"/>
                </a:cubicBezTo>
                <a:cubicBezTo>
                  <a:pt x="407" y="244"/>
                  <a:pt x="407" y="244"/>
                  <a:pt x="407" y="244"/>
                </a:cubicBezTo>
                <a:cubicBezTo>
                  <a:pt x="406" y="245"/>
                  <a:pt x="404" y="246"/>
                  <a:pt x="401" y="246"/>
                </a:cubicBezTo>
                <a:close/>
                <a:moveTo>
                  <a:pt x="1686" y="236"/>
                </a:moveTo>
                <a:cubicBezTo>
                  <a:pt x="1684" y="236"/>
                  <a:pt x="1682" y="236"/>
                  <a:pt x="1680" y="234"/>
                </a:cubicBezTo>
                <a:cubicBezTo>
                  <a:pt x="1678" y="232"/>
                  <a:pt x="1678" y="232"/>
                  <a:pt x="1678" y="232"/>
                </a:cubicBezTo>
                <a:cubicBezTo>
                  <a:pt x="1673" y="229"/>
                  <a:pt x="1673" y="223"/>
                  <a:pt x="1676" y="219"/>
                </a:cubicBezTo>
                <a:cubicBezTo>
                  <a:pt x="1679" y="214"/>
                  <a:pt x="1685" y="214"/>
                  <a:pt x="1690" y="217"/>
                </a:cubicBezTo>
                <a:cubicBezTo>
                  <a:pt x="1692" y="219"/>
                  <a:pt x="1692" y="219"/>
                  <a:pt x="1692" y="219"/>
                </a:cubicBezTo>
                <a:cubicBezTo>
                  <a:pt x="1696" y="222"/>
                  <a:pt x="1697" y="228"/>
                  <a:pt x="1694" y="233"/>
                </a:cubicBezTo>
                <a:cubicBezTo>
                  <a:pt x="1692" y="235"/>
                  <a:pt x="1689" y="236"/>
                  <a:pt x="1686" y="236"/>
                </a:cubicBezTo>
                <a:close/>
                <a:moveTo>
                  <a:pt x="445" y="213"/>
                </a:moveTo>
                <a:cubicBezTo>
                  <a:pt x="442" y="213"/>
                  <a:pt x="439" y="211"/>
                  <a:pt x="438" y="209"/>
                </a:cubicBezTo>
                <a:cubicBezTo>
                  <a:pt x="434" y="204"/>
                  <a:pt x="435" y="198"/>
                  <a:pt x="440" y="195"/>
                </a:cubicBezTo>
                <a:cubicBezTo>
                  <a:pt x="442" y="193"/>
                  <a:pt x="442" y="193"/>
                  <a:pt x="442" y="193"/>
                </a:cubicBezTo>
                <a:cubicBezTo>
                  <a:pt x="447" y="190"/>
                  <a:pt x="453" y="191"/>
                  <a:pt x="456" y="195"/>
                </a:cubicBezTo>
                <a:cubicBezTo>
                  <a:pt x="459" y="200"/>
                  <a:pt x="458" y="206"/>
                  <a:pt x="454" y="209"/>
                </a:cubicBezTo>
                <a:cubicBezTo>
                  <a:pt x="451" y="211"/>
                  <a:pt x="451" y="211"/>
                  <a:pt x="451" y="211"/>
                </a:cubicBezTo>
                <a:cubicBezTo>
                  <a:pt x="449" y="212"/>
                  <a:pt x="447" y="213"/>
                  <a:pt x="445" y="213"/>
                </a:cubicBezTo>
                <a:close/>
                <a:moveTo>
                  <a:pt x="1642" y="204"/>
                </a:moveTo>
                <a:cubicBezTo>
                  <a:pt x="1640" y="204"/>
                  <a:pt x="1638" y="203"/>
                  <a:pt x="1636" y="202"/>
                </a:cubicBezTo>
                <a:cubicBezTo>
                  <a:pt x="1633" y="200"/>
                  <a:pt x="1633" y="200"/>
                  <a:pt x="1633" y="200"/>
                </a:cubicBezTo>
                <a:cubicBezTo>
                  <a:pt x="1629" y="197"/>
                  <a:pt x="1628" y="191"/>
                  <a:pt x="1631" y="187"/>
                </a:cubicBezTo>
                <a:cubicBezTo>
                  <a:pt x="1634" y="182"/>
                  <a:pt x="1640" y="181"/>
                  <a:pt x="1644" y="184"/>
                </a:cubicBezTo>
                <a:cubicBezTo>
                  <a:pt x="1647" y="186"/>
                  <a:pt x="1647" y="186"/>
                  <a:pt x="1647" y="186"/>
                </a:cubicBezTo>
                <a:cubicBezTo>
                  <a:pt x="1652" y="189"/>
                  <a:pt x="1653" y="195"/>
                  <a:pt x="1650" y="199"/>
                </a:cubicBezTo>
                <a:cubicBezTo>
                  <a:pt x="1648" y="202"/>
                  <a:pt x="1645" y="204"/>
                  <a:pt x="1642" y="204"/>
                </a:cubicBezTo>
                <a:close/>
                <a:moveTo>
                  <a:pt x="491" y="182"/>
                </a:moveTo>
                <a:cubicBezTo>
                  <a:pt x="488" y="182"/>
                  <a:pt x="485" y="180"/>
                  <a:pt x="483" y="177"/>
                </a:cubicBezTo>
                <a:cubicBezTo>
                  <a:pt x="480" y="173"/>
                  <a:pt x="481" y="167"/>
                  <a:pt x="486" y="164"/>
                </a:cubicBezTo>
                <a:cubicBezTo>
                  <a:pt x="489" y="162"/>
                  <a:pt x="489" y="162"/>
                  <a:pt x="489" y="162"/>
                </a:cubicBezTo>
                <a:cubicBezTo>
                  <a:pt x="493" y="159"/>
                  <a:pt x="499" y="160"/>
                  <a:pt x="502" y="165"/>
                </a:cubicBezTo>
                <a:cubicBezTo>
                  <a:pt x="505" y="170"/>
                  <a:pt x="504" y="176"/>
                  <a:pt x="499" y="178"/>
                </a:cubicBezTo>
                <a:cubicBezTo>
                  <a:pt x="496" y="180"/>
                  <a:pt x="496" y="180"/>
                  <a:pt x="496" y="180"/>
                </a:cubicBezTo>
                <a:cubicBezTo>
                  <a:pt x="495" y="181"/>
                  <a:pt x="493" y="182"/>
                  <a:pt x="491" y="182"/>
                </a:cubicBezTo>
                <a:close/>
                <a:moveTo>
                  <a:pt x="1595" y="173"/>
                </a:moveTo>
                <a:cubicBezTo>
                  <a:pt x="1594" y="173"/>
                  <a:pt x="1592" y="173"/>
                  <a:pt x="1590" y="172"/>
                </a:cubicBezTo>
                <a:cubicBezTo>
                  <a:pt x="1587" y="170"/>
                  <a:pt x="1587" y="170"/>
                  <a:pt x="1587" y="170"/>
                </a:cubicBezTo>
                <a:cubicBezTo>
                  <a:pt x="1583" y="167"/>
                  <a:pt x="1581" y="161"/>
                  <a:pt x="1584" y="157"/>
                </a:cubicBezTo>
                <a:cubicBezTo>
                  <a:pt x="1587" y="152"/>
                  <a:pt x="1593" y="151"/>
                  <a:pt x="1598" y="154"/>
                </a:cubicBezTo>
                <a:cubicBezTo>
                  <a:pt x="1600" y="155"/>
                  <a:pt x="1600" y="155"/>
                  <a:pt x="1600" y="155"/>
                </a:cubicBezTo>
                <a:cubicBezTo>
                  <a:pt x="1605" y="158"/>
                  <a:pt x="1606" y="164"/>
                  <a:pt x="1604" y="169"/>
                </a:cubicBezTo>
                <a:cubicBezTo>
                  <a:pt x="1602" y="172"/>
                  <a:pt x="1599" y="173"/>
                  <a:pt x="1595" y="173"/>
                </a:cubicBezTo>
                <a:close/>
                <a:moveTo>
                  <a:pt x="539" y="153"/>
                </a:moveTo>
                <a:cubicBezTo>
                  <a:pt x="535" y="153"/>
                  <a:pt x="532" y="151"/>
                  <a:pt x="530" y="148"/>
                </a:cubicBezTo>
                <a:cubicBezTo>
                  <a:pt x="527" y="144"/>
                  <a:pt x="529" y="138"/>
                  <a:pt x="534" y="135"/>
                </a:cubicBezTo>
                <a:cubicBezTo>
                  <a:pt x="537" y="133"/>
                  <a:pt x="537" y="133"/>
                  <a:pt x="537" y="133"/>
                </a:cubicBezTo>
                <a:cubicBezTo>
                  <a:pt x="541" y="131"/>
                  <a:pt x="547" y="132"/>
                  <a:pt x="550" y="137"/>
                </a:cubicBezTo>
                <a:cubicBezTo>
                  <a:pt x="552" y="142"/>
                  <a:pt x="551" y="148"/>
                  <a:pt x="546" y="150"/>
                </a:cubicBezTo>
                <a:cubicBezTo>
                  <a:pt x="543" y="152"/>
                  <a:pt x="543" y="152"/>
                  <a:pt x="543" y="152"/>
                </a:cubicBezTo>
                <a:cubicBezTo>
                  <a:pt x="542" y="153"/>
                  <a:pt x="540" y="153"/>
                  <a:pt x="539" y="153"/>
                </a:cubicBezTo>
                <a:close/>
                <a:moveTo>
                  <a:pt x="1547" y="146"/>
                </a:moveTo>
                <a:cubicBezTo>
                  <a:pt x="1546" y="146"/>
                  <a:pt x="1544" y="145"/>
                  <a:pt x="1543" y="144"/>
                </a:cubicBezTo>
                <a:cubicBezTo>
                  <a:pt x="1540" y="143"/>
                  <a:pt x="1540" y="143"/>
                  <a:pt x="1540" y="143"/>
                </a:cubicBezTo>
                <a:cubicBezTo>
                  <a:pt x="1535" y="140"/>
                  <a:pt x="1533" y="134"/>
                  <a:pt x="1536" y="130"/>
                </a:cubicBezTo>
                <a:cubicBezTo>
                  <a:pt x="1539" y="125"/>
                  <a:pt x="1545" y="123"/>
                  <a:pt x="1549" y="126"/>
                </a:cubicBezTo>
                <a:cubicBezTo>
                  <a:pt x="1552" y="127"/>
                  <a:pt x="1552" y="127"/>
                  <a:pt x="1552" y="127"/>
                </a:cubicBezTo>
                <a:cubicBezTo>
                  <a:pt x="1557" y="130"/>
                  <a:pt x="1559" y="136"/>
                  <a:pt x="1556" y="140"/>
                </a:cubicBezTo>
                <a:cubicBezTo>
                  <a:pt x="1554" y="144"/>
                  <a:pt x="1551" y="146"/>
                  <a:pt x="1547" y="146"/>
                </a:cubicBezTo>
                <a:close/>
                <a:moveTo>
                  <a:pt x="587" y="127"/>
                </a:moveTo>
                <a:cubicBezTo>
                  <a:pt x="584" y="127"/>
                  <a:pt x="580" y="125"/>
                  <a:pt x="578" y="122"/>
                </a:cubicBezTo>
                <a:cubicBezTo>
                  <a:pt x="576" y="117"/>
                  <a:pt x="578" y="111"/>
                  <a:pt x="583" y="109"/>
                </a:cubicBezTo>
                <a:cubicBezTo>
                  <a:pt x="586" y="107"/>
                  <a:pt x="586" y="107"/>
                  <a:pt x="586" y="107"/>
                </a:cubicBezTo>
                <a:cubicBezTo>
                  <a:pt x="591" y="105"/>
                  <a:pt x="597" y="107"/>
                  <a:pt x="599" y="112"/>
                </a:cubicBezTo>
                <a:cubicBezTo>
                  <a:pt x="601" y="117"/>
                  <a:pt x="599" y="123"/>
                  <a:pt x="594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0" y="127"/>
                  <a:pt x="589" y="127"/>
                  <a:pt x="587" y="127"/>
                </a:cubicBezTo>
                <a:close/>
                <a:moveTo>
                  <a:pt x="1498" y="120"/>
                </a:moveTo>
                <a:cubicBezTo>
                  <a:pt x="1497" y="120"/>
                  <a:pt x="1495" y="120"/>
                  <a:pt x="1494" y="119"/>
                </a:cubicBezTo>
                <a:cubicBezTo>
                  <a:pt x="1491" y="118"/>
                  <a:pt x="1491" y="118"/>
                  <a:pt x="1491" y="118"/>
                </a:cubicBezTo>
                <a:cubicBezTo>
                  <a:pt x="1486" y="116"/>
                  <a:pt x="1484" y="110"/>
                  <a:pt x="1486" y="105"/>
                </a:cubicBezTo>
                <a:cubicBezTo>
                  <a:pt x="1489" y="100"/>
                  <a:pt x="1495" y="98"/>
                  <a:pt x="1499" y="100"/>
                </a:cubicBezTo>
                <a:cubicBezTo>
                  <a:pt x="1502" y="102"/>
                  <a:pt x="1502" y="102"/>
                  <a:pt x="1502" y="102"/>
                </a:cubicBezTo>
                <a:cubicBezTo>
                  <a:pt x="1507" y="104"/>
                  <a:pt x="1509" y="110"/>
                  <a:pt x="1507" y="115"/>
                </a:cubicBezTo>
                <a:cubicBezTo>
                  <a:pt x="1505" y="118"/>
                  <a:pt x="1502" y="120"/>
                  <a:pt x="1498" y="120"/>
                </a:cubicBezTo>
                <a:close/>
                <a:moveTo>
                  <a:pt x="637" y="104"/>
                </a:moveTo>
                <a:cubicBezTo>
                  <a:pt x="633" y="104"/>
                  <a:pt x="630" y="102"/>
                  <a:pt x="628" y="98"/>
                </a:cubicBezTo>
                <a:cubicBezTo>
                  <a:pt x="626" y="93"/>
                  <a:pt x="628" y="88"/>
                  <a:pt x="633" y="85"/>
                </a:cubicBezTo>
                <a:cubicBezTo>
                  <a:pt x="636" y="84"/>
                  <a:pt x="636" y="84"/>
                  <a:pt x="636" y="84"/>
                </a:cubicBezTo>
                <a:cubicBezTo>
                  <a:pt x="641" y="82"/>
                  <a:pt x="647" y="84"/>
                  <a:pt x="649" y="89"/>
                </a:cubicBezTo>
                <a:cubicBezTo>
                  <a:pt x="651" y="94"/>
                  <a:pt x="649" y="100"/>
                  <a:pt x="644" y="102"/>
                </a:cubicBezTo>
                <a:cubicBezTo>
                  <a:pt x="641" y="103"/>
                  <a:pt x="641" y="103"/>
                  <a:pt x="641" y="103"/>
                </a:cubicBezTo>
                <a:cubicBezTo>
                  <a:pt x="640" y="104"/>
                  <a:pt x="639" y="104"/>
                  <a:pt x="637" y="104"/>
                </a:cubicBezTo>
                <a:close/>
                <a:moveTo>
                  <a:pt x="1448" y="98"/>
                </a:moveTo>
                <a:cubicBezTo>
                  <a:pt x="1446" y="98"/>
                  <a:pt x="1445" y="98"/>
                  <a:pt x="1444" y="97"/>
                </a:cubicBezTo>
                <a:cubicBezTo>
                  <a:pt x="1441" y="96"/>
                  <a:pt x="1441" y="96"/>
                  <a:pt x="1441" y="96"/>
                </a:cubicBezTo>
                <a:cubicBezTo>
                  <a:pt x="1436" y="94"/>
                  <a:pt x="1434" y="88"/>
                  <a:pt x="1436" y="83"/>
                </a:cubicBezTo>
                <a:cubicBezTo>
                  <a:pt x="1438" y="78"/>
                  <a:pt x="1443" y="76"/>
                  <a:pt x="1448" y="78"/>
                </a:cubicBezTo>
                <a:cubicBezTo>
                  <a:pt x="1451" y="79"/>
                  <a:pt x="1451" y="79"/>
                  <a:pt x="1451" y="79"/>
                </a:cubicBezTo>
                <a:cubicBezTo>
                  <a:pt x="1456" y="81"/>
                  <a:pt x="1459" y="87"/>
                  <a:pt x="1457" y="92"/>
                </a:cubicBezTo>
                <a:cubicBezTo>
                  <a:pt x="1455" y="95"/>
                  <a:pt x="1451" y="98"/>
                  <a:pt x="1448" y="98"/>
                </a:cubicBezTo>
                <a:close/>
                <a:moveTo>
                  <a:pt x="688" y="84"/>
                </a:moveTo>
                <a:cubicBezTo>
                  <a:pt x="684" y="84"/>
                  <a:pt x="681" y="81"/>
                  <a:pt x="679" y="77"/>
                </a:cubicBezTo>
                <a:cubicBezTo>
                  <a:pt x="677" y="72"/>
                  <a:pt x="680" y="67"/>
                  <a:pt x="685" y="65"/>
                </a:cubicBezTo>
                <a:cubicBezTo>
                  <a:pt x="688" y="64"/>
                  <a:pt x="688" y="64"/>
                  <a:pt x="688" y="64"/>
                </a:cubicBezTo>
                <a:cubicBezTo>
                  <a:pt x="693" y="62"/>
                  <a:pt x="699" y="64"/>
                  <a:pt x="701" y="69"/>
                </a:cubicBezTo>
                <a:cubicBezTo>
                  <a:pt x="702" y="74"/>
                  <a:pt x="700" y="80"/>
                  <a:pt x="695" y="82"/>
                </a:cubicBezTo>
                <a:cubicBezTo>
                  <a:pt x="692" y="83"/>
                  <a:pt x="692" y="83"/>
                  <a:pt x="692" y="83"/>
                </a:cubicBezTo>
                <a:cubicBezTo>
                  <a:pt x="691" y="83"/>
                  <a:pt x="690" y="84"/>
                  <a:pt x="688" y="84"/>
                </a:cubicBezTo>
                <a:close/>
                <a:moveTo>
                  <a:pt x="1396" y="78"/>
                </a:moveTo>
                <a:cubicBezTo>
                  <a:pt x="1395" y="78"/>
                  <a:pt x="1394" y="78"/>
                  <a:pt x="1393" y="77"/>
                </a:cubicBezTo>
                <a:cubicBezTo>
                  <a:pt x="1390" y="76"/>
                  <a:pt x="1390" y="76"/>
                  <a:pt x="1390" y="76"/>
                </a:cubicBezTo>
                <a:cubicBezTo>
                  <a:pt x="1385" y="75"/>
                  <a:pt x="1382" y="69"/>
                  <a:pt x="1384" y="64"/>
                </a:cubicBezTo>
                <a:cubicBezTo>
                  <a:pt x="1385" y="59"/>
                  <a:pt x="1391" y="56"/>
                  <a:pt x="1396" y="58"/>
                </a:cubicBezTo>
                <a:cubicBezTo>
                  <a:pt x="1399" y="59"/>
                  <a:pt x="1399" y="59"/>
                  <a:pt x="1399" y="59"/>
                </a:cubicBezTo>
                <a:cubicBezTo>
                  <a:pt x="1404" y="61"/>
                  <a:pt x="1407" y="66"/>
                  <a:pt x="1405" y="71"/>
                </a:cubicBezTo>
                <a:cubicBezTo>
                  <a:pt x="1404" y="75"/>
                  <a:pt x="1400" y="78"/>
                  <a:pt x="1396" y="78"/>
                </a:cubicBezTo>
                <a:close/>
                <a:moveTo>
                  <a:pt x="741" y="66"/>
                </a:moveTo>
                <a:cubicBezTo>
                  <a:pt x="737" y="66"/>
                  <a:pt x="733" y="63"/>
                  <a:pt x="731" y="59"/>
                </a:cubicBezTo>
                <a:cubicBezTo>
                  <a:pt x="730" y="54"/>
                  <a:pt x="733" y="48"/>
                  <a:pt x="738" y="47"/>
                </a:cubicBezTo>
                <a:cubicBezTo>
                  <a:pt x="741" y="46"/>
                  <a:pt x="741" y="46"/>
                  <a:pt x="741" y="46"/>
                </a:cubicBezTo>
                <a:cubicBezTo>
                  <a:pt x="746" y="44"/>
                  <a:pt x="752" y="47"/>
                  <a:pt x="753" y="52"/>
                </a:cubicBezTo>
                <a:cubicBezTo>
                  <a:pt x="755" y="57"/>
                  <a:pt x="752" y="63"/>
                  <a:pt x="747" y="64"/>
                </a:cubicBezTo>
                <a:cubicBezTo>
                  <a:pt x="744" y="65"/>
                  <a:pt x="744" y="65"/>
                  <a:pt x="744" y="65"/>
                </a:cubicBezTo>
                <a:cubicBezTo>
                  <a:pt x="743" y="66"/>
                  <a:pt x="742" y="66"/>
                  <a:pt x="741" y="66"/>
                </a:cubicBezTo>
                <a:close/>
                <a:moveTo>
                  <a:pt x="1343" y="61"/>
                </a:moveTo>
                <a:cubicBezTo>
                  <a:pt x="1342" y="61"/>
                  <a:pt x="1341" y="61"/>
                  <a:pt x="1341" y="61"/>
                </a:cubicBezTo>
                <a:cubicBezTo>
                  <a:pt x="1337" y="60"/>
                  <a:pt x="1337" y="60"/>
                  <a:pt x="1337" y="60"/>
                </a:cubicBezTo>
                <a:cubicBezTo>
                  <a:pt x="1332" y="58"/>
                  <a:pt x="1329" y="53"/>
                  <a:pt x="1331" y="48"/>
                </a:cubicBezTo>
                <a:cubicBezTo>
                  <a:pt x="1332" y="42"/>
                  <a:pt x="1338" y="39"/>
                  <a:pt x="1343" y="41"/>
                </a:cubicBezTo>
                <a:cubicBezTo>
                  <a:pt x="1346" y="42"/>
                  <a:pt x="1346" y="42"/>
                  <a:pt x="1346" y="42"/>
                </a:cubicBezTo>
                <a:cubicBezTo>
                  <a:pt x="1351" y="43"/>
                  <a:pt x="1354" y="49"/>
                  <a:pt x="1353" y="54"/>
                </a:cubicBezTo>
                <a:cubicBezTo>
                  <a:pt x="1351" y="58"/>
                  <a:pt x="1348" y="61"/>
                  <a:pt x="1343" y="61"/>
                </a:cubicBezTo>
                <a:close/>
                <a:moveTo>
                  <a:pt x="794" y="51"/>
                </a:moveTo>
                <a:cubicBezTo>
                  <a:pt x="790" y="51"/>
                  <a:pt x="786" y="48"/>
                  <a:pt x="784" y="43"/>
                </a:cubicBezTo>
                <a:cubicBezTo>
                  <a:pt x="783" y="38"/>
                  <a:pt x="786" y="33"/>
                  <a:pt x="792" y="32"/>
                </a:cubicBezTo>
                <a:cubicBezTo>
                  <a:pt x="795" y="31"/>
                  <a:pt x="795" y="31"/>
                  <a:pt x="795" y="31"/>
                </a:cubicBezTo>
                <a:cubicBezTo>
                  <a:pt x="800" y="29"/>
                  <a:pt x="805" y="33"/>
                  <a:pt x="807" y="38"/>
                </a:cubicBezTo>
                <a:cubicBezTo>
                  <a:pt x="808" y="43"/>
                  <a:pt x="805" y="48"/>
                  <a:pt x="799" y="50"/>
                </a:cubicBezTo>
                <a:cubicBezTo>
                  <a:pt x="796" y="50"/>
                  <a:pt x="796" y="50"/>
                  <a:pt x="796" y="50"/>
                </a:cubicBezTo>
                <a:cubicBezTo>
                  <a:pt x="796" y="51"/>
                  <a:pt x="795" y="51"/>
                  <a:pt x="794" y="51"/>
                </a:cubicBezTo>
                <a:close/>
                <a:moveTo>
                  <a:pt x="1290" y="47"/>
                </a:moveTo>
                <a:cubicBezTo>
                  <a:pt x="1289" y="47"/>
                  <a:pt x="1288" y="47"/>
                  <a:pt x="1288" y="47"/>
                </a:cubicBezTo>
                <a:cubicBezTo>
                  <a:pt x="1284" y="46"/>
                  <a:pt x="1284" y="46"/>
                  <a:pt x="1284" y="46"/>
                </a:cubicBezTo>
                <a:cubicBezTo>
                  <a:pt x="1279" y="45"/>
                  <a:pt x="1276" y="39"/>
                  <a:pt x="1277" y="34"/>
                </a:cubicBezTo>
                <a:cubicBezTo>
                  <a:pt x="1278" y="29"/>
                  <a:pt x="1284" y="26"/>
                  <a:pt x="1289" y="27"/>
                </a:cubicBezTo>
                <a:cubicBezTo>
                  <a:pt x="1292" y="28"/>
                  <a:pt x="1292" y="28"/>
                  <a:pt x="1292" y="28"/>
                </a:cubicBezTo>
                <a:cubicBezTo>
                  <a:pt x="1297" y="29"/>
                  <a:pt x="1301" y="34"/>
                  <a:pt x="1299" y="39"/>
                </a:cubicBezTo>
                <a:cubicBezTo>
                  <a:pt x="1298" y="44"/>
                  <a:pt x="1294" y="47"/>
                  <a:pt x="1290" y="47"/>
                </a:cubicBezTo>
                <a:close/>
                <a:moveTo>
                  <a:pt x="848" y="39"/>
                </a:moveTo>
                <a:cubicBezTo>
                  <a:pt x="843" y="39"/>
                  <a:pt x="839" y="35"/>
                  <a:pt x="838" y="31"/>
                </a:cubicBezTo>
                <a:cubicBezTo>
                  <a:pt x="837" y="25"/>
                  <a:pt x="841" y="20"/>
                  <a:pt x="846" y="19"/>
                </a:cubicBezTo>
                <a:cubicBezTo>
                  <a:pt x="849" y="19"/>
                  <a:pt x="849" y="19"/>
                  <a:pt x="849" y="19"/>
                </a:cubicBezTo>
                <a:cubicBezTo>
                  <a:pt x="854" y="18"/>
                  <a:pt x="860" y="21"/>
                  <a:pt x="861" y="26"/>
                </a:cubicBezTo>
                <a:cubicBezTo>
                  <a:pt x="862" y="32"/>
                  <a:pt x="858" y="37"/>
                  <a:pt x="853" y="38"/>
                </a:cubicBezTo>
                <a:cubicBezTo>
                  <a:pt x="850" y="38"/>
                  <a:pt x="850" y="38"/>
                  <a:pt x="850" y="38"/>
                </a:cubicBezTo>
                <a:cubicBezTo>
                  <a:pt x="849" y="39"/>
                  <a:pt x="848" y="39"/>
                  <a:pt x="848" y="39"/>
                </a:cubicBezTo>
                <a:close/>
                <a:moveTo>
                  <a:pt x="1236" y="36"/>
                </a:moveTo>
                <a:cubicBezTo>
                  <a:pt x="1235" y="36"/>
                  <a:pt x="1235" y="36"/>
                  <a:pt x="1234" y="35"/>
                </a:cubicBezTo>
                <a:cubicBezTo>
                  <a:pt x="1231" y="35"/>
                  <a:pt x="1231" y="35"/>
                  <a:pt x="1231" y="35"/>
                </a:cubicBezTo>
                <a:cubicBezTo>
                  <a:pt x="1226" y="34"/>
                  <a:pt x="1222" y="29"/>
                  <a:pt x="1223" y="24"/>
                </a:cubicBezTo>
                <a:cubicBezTo>
                  <a:pt x="1224" y="18"/>
                  <a:pt x="1229" y="15"/>
                  <a:pt x="1234" y="16"/>
                </a:cubicBezTo>
                <a:cubicBezTo>
                  <a:pt x="1237" y="16"/>
                  <a:pt x="1237" y="16"/>
                  <a:pt x="1237" y="16"/>
                </a:cubicBezTo>
                <a:cubicBezTo>
                  <a:pt x="1243" y="17"/>
                  <a:pt x="1246" y="22"/>
                  <a:pt x="1245" y="28"/>
                </a:cubicBezTo>
                <a:cubicBezTo>
                  <a:pt x="1245" y="32"/>
                  <a:pt x="1240" y="36"/>
                  <a:pt x="1236" y="36"/>
                </a:cubicBezTo>
                <a:close/>
                <a:moveTo>
                  <a:pt x="902" y="29"/>
                </a:moveTo>
                <a:cubicBezTo>
                  <a:pt x="898" y="29"/>
                  <a:pt x="893" y="26"/>
                  <a:pt x="893" y="21"/>
                </a:cubicBezTo>
                <a:cubicBezTo>
                  <a:pt x="892" y="16"/>
                  <a:pt x="896" y="11"/>
                  <a:pt x="901" y="10"/>
                </a:cubicBezTo>
                <a:cubicBezTo>
                  <a:pt x="904" y="10"/>
                  <a:pt x="904" y="10"/>
                  <a:pt x="904" y="10"/>
                </a:cubicBezTo>
                <a:cubicBezTo>
                  <a:pt x="910" y="9"/>
                  <a:pt x="914" y="13"/>
                  <a:pt x="915" y="18"/>
                </a:cubicBezTo>
                <a:cubicBezTo>
                  <a:pt x="916" y="23"/>
                  <a:pt x="912" y="28"/>
                  <a:pt x="907" y="29"/>
                </a:cubicBezTo>
                <a:cubicBezTo>
                  <a:pt x="904" y="29"/>
                  <a:pt x="904" y="29"/>
                  <a:pt x="904" y="29"/>
                </a:cubicBezTo>
                <a:cubicBezTo>
                  <a:pt x="903" y="29"/>
                  <a:pt x="903" y="29"/>
                  <a:pt x="902" y="29"/>
                </a:cubicBezTo>
                <a:close/>
                <a:moveTo>
                  <a:pt x="1181" y="27"/>
                </a:moveTo>
                <a:cubicBezTo>
                  <a:pt x="1181" y="27"/>
                  <a:pt x="1180" y="27"/>
                  <a:pt x="1180" y="27"/>
                </a:cubicBezTo>
                <a:cubicBezTo>
                  <a:pt x="1177" y="27"/>
                  <a:pt x="1177" y="27"/>
                  <a:pt x="1177" y="27"/>
                </a:cubicBezTo>
                <a:cubicBezTo>
                  <a:pt x="1171" y="26"/>
                  <a:pt x="1168" y="21"/>
                  <a:pt x="1168" y="16"/>
                </a:cubicBezTo>
                <a:cubicBezTo>
                  <a:pt x="1169" y="11"/>
                  <a:pt x="1174" y="7"/>
                  <a:pt x="1179" y="7"/>
                </a:cubicBezTo>
                <a:cubicBezTo>
                  <a:pt x="1182" y="8"/>
                  <a:pt x="1182" y="8"/>
                  <a:pt x="1182" y="8"/>
                </a:cubicBezTo>
                <a:cubicBezTo>
                  <a:pt x="1188" y="8"/>
                  <a:pt x="1191" y="13"/>
                  <a:pt x="1191" y="19"/>
                </a:cubicBezTo>
                <a:cubicBezTo>
                  <a:pt x="1190" y="24"/>
                  <a:pt x="1186" y="27"/>
                  <a:pt x="1181" y="27"/>
                </a:cubicBezTo>
                <a:close/>
                <a:moveTo>
                  <a:pt x="957" y="23"/>
                </a:moveTo>
                <a:cubicBezTo>
                  <a:pt x="952" y="23"/>
                  <a:pt x="948" y="19"/>
                  <a:pt x="948" y="14"/>
                </a:cubicBezTo>
                <a:cubicBezTo>
                  <a:pt x="947" y="9"/>
                  <a:pt x="951" y="4"/>
                  <a:pt x="956" y="4"/>
                </a:cubicBezTo>
                <a:cubicBezTo>
                  <a:pt x="960" y="3"/>
                  <a:pt x="960" y="3"/>
                  <a:pt x="960" y="3"/>
                </a:cubicBezTo>
                <a:cubicBezTo>
                  <a:pt x="965" y="3"/>
                  <a:pt x="970" y="7"/>
                  <a:pt x="970" y="12"/>
                </a:cubicBezTo>
                <a:cubicBezTo>
                  <a:pt x="971" y="18"/>
                  <a:pt x="967" y="22"/>
                  <a:pt x="961" y="23"/>
                </a:cubicBezTo>
                <a:cubicBezTo>
                  <a:pt x="958" y="23"/>
                  <a:pt x="958" y="23"/>
                  <a:pt x="958" y="23"/>
                </a:cubicBezTo>
                <a:cubicBezTo>
                  <a:pt x="958" y="23"/>
                  <a:pt x="958" y="23"/>
                  <a:pt x="957" y="23"/>
                </a:cubicBezTo>
                <a:close/>
                <a:moveTo>
                  <a:pt x="1126" y="22"/>
                </a:moveTo>
                <a:cubicBezTo>
                  <a:pt x="1126" y="22"/>
                  <a:pt x="1126" y="22"/>
                  <a:pt x="1125" y="22"/>
                </a:cubicBezTo>
                <a:cubicBezTo>
                  <a:pt x="1122" y="22"/>
                  <a:pt x="1122" y="22"/>
                  <a:pt x="1122" y="22"/>
                </a:cubicBezTo>
                <a:cubicBezTo>
                  <a:pt x="1117" y="21"/>
                  <a:pt x="1113" y="16"/>
                  <a:pt x="1113" y="11"/>
                </a:cubicBezTo>
                <a:cubicBezTo>
                  <a:pt x="1114" y="6"/>
                  <a:pt x="1118" y="2"/>
                  <a:pt x="1124" y="2"/>
                </a:cubicBezTo>
                <a:cubicBezTo>
                  <a:pt x="1127" y="2"/>
                  <a:pt x="1127" y="2"/>
                  <a:pt x="1127" y="2"/>
                </a:cubicBezTo>
                <a:cubicBezTo>
                  <a:pt x="1132" y="3"/>
                  <a:pt x="1136" y="7"/>
                  <a:pt x="1136" y="13"/>
                </a:cubicBezTo>
                <a:cubicBezTo>
                  <a:pt x="1135" y="18"/>
                  <a:pt x="1131" y="22"/>
                  <a:pt x="1126" y="22"/>
                </a:cubicBezTo>
                <a:close/>
                <a:moveTo>
                  <a:pt x="1012" y="20"/>
                </a:moveTo>
                <a:cubicBezTo>
                  <a:pt x="1007" y="20"/>
                  <a:pt x="1003" y="16"/>
                  <a:pt x="1003" y="10"/>
                </a:cubicBezTo>
                <a:cubicBezTo>
                  <a:pt x="1002" y="5"/>
                  <a:pt x="1007" y="0"/>
                  <a:pt x="1012" y="0"/>
                </a:cubicBezTo>
                <a:cubicBezTo>
                  <a:pt x="1015" y="0"/>
                  <a:pt x="1015" y="0"/>
                  <a:pt x="1015" y="0"/>
                </a:cubicBezTo>
                <a:cubicBezTo>
                  <a:pt x="1021" y="0"/>
                  <a:pt x="1025" y="4"/>
                  <a:pt x="1025" y="10"/>
                </a:cubicBezTo>
                <a:cubicBezTo>
                  <a:pt x="1026" y="15"/>
                  <a:pt x="1021" y="19"/>
                  <a:pt x="1016" y="20"/>
                </a:cubicBezTo>
                <a:cubicBezTo>
                  <a:pt x="1013" y="20"/>
                  <a:pt x="1013" y="20"/>
                  <a:pt x="1013" y="20"/>
                </a:cubicBezTo>
                <a:cubicBezTo>
                  <a:pt x="1013" y="20"/>
                  <a:pt x="1013" y="20"/>
                  <a:pt x="1012" y="20"/>
                </a:cubicBezTo>
                <a:close/>
                <a:moveTo>
                  <a:pt x="1071" y="19"/>
                </a:moveTo>
                <a:cubicBezTo>
                  <a:pt x="1071" y="19"/>
                  <a:pt x="1071" y="19"/>
                  <a:pt x="1071" y="19"/>
                </a:cubicBezTo>
                <a:cubicBezTo>
                  <a:pt x="1068" y="19"/>
                  <a:pt x="1068" y="19"/>
                  <a:pt x="1068" y="19"/>
                </a:cubicBezTo>
                <a:cubicBezTo>
                  <a:pt x="1062" y="19"/>
                  <a:pt x="1058" y="15"/>
                  <a:pt x="1058" y="9"/>
                </a:cubicBezTo>
                <a:cubicBezTo>
                  <a:pt x="1058" y="4"/>
                  <a:pt x="1063" y="0"/>
                  <a:pt x="1068" y="0"/>
                </a:cubicBezTo>
                <a:cubicBezTo>
                  <a:pt x="1071" y="0"/>
                  <a:pt x="1071" y="0"/>
                  <a:pt x="1071" y="0"/>
                </a:cubicBezTo>
                <a:cubicBezTo>
                  <a:pt x="1076" y="0"/>
                  <a:pt x="1081" y="4"/>
                  <a:pt x="1081" y="10"/>
                </a:cubicBezTo>
                <a:cubicBezTo>
                  <a:pt x="1081" y="15"/>
                  <a:pt x="1076" y="19"/>
                  <a:pt x="1071" y="19"/>
                </a:cubicBezTo>
                <a:close/>
              </a:path>
            </a:pathLst>
          </a:custGeom>
          <a:solidFill>
            <a:srgbClr val="E0E1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5" name="Freeform 282"/>
          <p:cNvSpPr>
            <a:spLocks noEditPoints="1"/>
          </p:cNvSpPr>
          <p:nvPr/>
        </p:nvSpPr>
        <p:spPr bwMode="auto">
          <a:xfrm>
            <a:off x="7994751" y="3109722"/>
            <a:ext cx="717165" cy="717165"/>
          </a:xfrm>
          <a:custGeom>
            <a:avLst/>
            <a:gdLst>
              <a:gd name="T0" fmla="*/ 913 w 1774"/>
              <a:gd name="T1" fmla="*/ 1773 h 1773"/>
              <a:gd name="T2" fmla="*/ 968 w 1774"/>
              <a:gd name="T3" fmla="*/ 1761 h 1773"/>
              <a:gd name="T4" fmla="*/ 1005 w 1774"/>
              <a:gd name="T5" fmla="*/ 1749 h 1773"/>
              <a:gd name="T6" fmla="*/ 1048 w 1774"/>
              <a:gd name="T7" fmla="*/ 1742 h 1773"/>
              <a:gd name="T8" fmla="*/ 1087 w 1774"/>
              <a:gd name="T9" fmla="*/ 1742 h 1773"/>
              <a:gd name="T10" fmla="*/ 1140 w 1774"/>
              <a:gd name="T11" fmla="*/ 1736 h 1773"/>
              <a:gd name="T12" fmla="*/ 592 w 1774"/>
              <a:gd name="T13" fmla="*/ 1722 h 1773"/>
              <a:gd name="T14" fmla="*/ 556 w 1774"/>
              <a:gd name="T15" fmla="*/ 1700 h 1773"/>
              <a:gd name="T16" fmla="*/ 509 w 1774"/>
              <a:gd name="T17" fmla="*/ 1671 h 1773"/>
              <a:gd name="T18" fmla="*/ 466 w 1774"/>
              <a:gd name="T19" fmla="*/ 1648 h 1773"/>
              <a:gd name="T20" fmla="*/ 415 w 1774"/>
              <a:gd name="T21" fmla="*/ 1627 h 1773"/>
              <a:gd name="T22" fmla="*/ 378 w 1774"/>
              <a:gd name="T23" fmla="*/ 1612 h 1773"/>
              <a:gd name="T24" fmla="*/ 342 w 1774"/>
              <a:gd name="T25" fmla="*/ 1586 h 1773"/>
              <a:gd name="T26" fmla="*/ 311 w 1774"/>
              <a:gd name="T27" fmla="*/ 1558 h 1773"/>
              <a:gd name="T28" fmla="*/ 1464 w 1774"/>
              <a:gd name="T29" fmla="*/ 1557 h 1773"/>
              <a:gd name="T30" fmla="*/ 1504 w 1774"/>
              <a:gd name="T31" fmla="*/ 1523 h 1773"/>
              <a:gd name="T32" fmla="*/ 1539 w 1774"/>
              <a:gd name="T33" fmla="*/ 1487 h 1773"/>
              <a:gd name="T34" fmla="*/ 1569 w 1774"/>
              <a:gd name="T35" fmla="*/ 1440 h 1773"/>
              <a:gd name="T36" fmla="*/ 1586 w 1774"/>
              <a:gd name="T37" fmla="*/ 1405 h 1773"/>
              <a:gd name="T38" fmla="*/ 1611 w 1774"/>
              <a:gd name="T39" fmla="*/ 1369 h 1773"/>
              <a:gd name="T40" fmla="*/ 1638 w 1774"/>
              <a:gd name="T41" fmla="*/ 1341 h 1773"/>
              <a:gd name="T42" fmla="*/ 1666 w 1774"/>
              <a:gd name="T43" fmla="*/ 1302 h 1773"/>
              <a:gd name="T44" fmla="*/ 89 w 1774"/>
              <a:gd name="T45" fmla="*/ 1262 h 1773"/>
              <a:gd name="T46" fmla="*/ 73 w 1774"/>
              <a:gd name="T47" fmla="*/ 1218 h 1773"/>
              <a:gd name="T48" fmla="*/ 62 w 1774"/>
              <a:gd name="T49" fmla="*/ 1164 h 1773"/>
              <a:gd name="T50" fmla="*/ 48 w 1774"/>
              <a:gd name="T51" fmla="*/ 1118 h 1773"/>
              <a:gd name="T52" fmla="*/ 27 w 1774"/>
              <a:gd name="T53" fmla="*/ 1066 h 1773"/>
              <a:gd name="T54" fmla="*/ 12 w 1774"/>
              <a:gd name="T55" fmla="*/ 1030 h 1773"/>
              <a:gd name="T56" fmla="*/ 6 w 1774"/>
              <a:gd name="T57" fmla="*/ 986 h 1773"/>
              <a:gd name="T58" fmla="*/ 10 w 1774"/>
              <a:gd name="T59" fmla="*/ 947 h 1773"/>
              <a:gd name="T60" fmla="*/ 1764 w 1774"/>
              <a:gd name="T61" fmla="*/ 944 h 1773"/>
              <a:gd name="T62" fmla="*/ 1757 w 1774"/>
              <a:gd name="T63" fmla="*/ 878 h 1773"/>
              <a:gd name="T64" fmla="*/ 18 w 1774"/>
              <a:gd name="T65" fmla="*/ 846 h 1773"/>
              <a:gd name="T66" fmla="*/ 21 w 1774"/>
              <a:gd name="T67" fmla="*/ 797 h 1773"/>
              <a:gd name="T68" fmla="*/ 20 w 1774"/>
              <a:gd name="T69" fmla="*/ 742 h 1773"/>
              <a:gd name="T70" fmla="*/ 19 w 1774"/>
              <a:gd name="T71" fmla="*/ 702 h 1773"/>
              <a:gd name="T72" fmla="*/ 30 w 1774"/>
              <a:gd name="T73" fmla="*/ 659 h 1773"/>
              <a:gd name="T74" fmla="*/ 48 w 1774"/>
              <a:gd name="T75" fmla="*/ 624 h 1773"/>
              <a:gd name="T76" fmla="*/ 66 w 1774"/>
              <a:gd name="T77" fmla="*/ 580 h 1773"/>
              <a:gd name="T78" fmla="*/ 1702 w 1774"/>
              <a:gd name="T79" fmla="*/ 567 h 1773"/>
              <a:gd name="T80" fmla="*/ 1687 w 1774"/>
              <a:gd name="T81" fmla="*/ 524 h 1773"/>
              <a:gd name="T82" fmla="*/ 1670 w 1774"/>
              <a:gd name="T83" fmla="*/ 471 h 1773"/>
              <a:gd name="T84" fmla="*/ 1646 w 1774"/>
              <a:gd name="T85" fmla="*/ 428 h 1773"/>
              <a:gd name="T86" fmla="*/ 1609 w 1774"/>
              <a:gd name="T87" fmla="*/ 386 h 1773"/>
              <a:gd name="T88" fmla="*/ 1580 w 1774"/>
              <a:gd name="T89" fmla="*/ 360 h 1773"/>
              <a:gd name="T90" fmla="*/ 1553 w 1774"/>
              <a:gd name="T91" fmla="*/ 326 h 1773"/>
              <a:gd name="T92" fmla="*/ 1528 w 1774"/>
              <a:gd name="T93" fmla="*/ 294 h 1773"/>
              <a:gd name="T94" fmla="*/ 269 w 1774"/>
              <a:gd name="T95" fmla="*/ 270 h 1773"/>
              <a:gd name="T96" fmla="*/ 309 w 1774"/>
              <a:gd name="T97" fmla="*/ 236 h 1773"/>
              <a:gd name="T98" fmla="*/ 346 w 1774"/>
              <a:gd name="T99" fmla="*/ 204 h 1773"/>
              <a:gd name="T100" fmla="*/ 385 w 1774"/>
              <a:gd name="T101" fmla="*/ 165 h 1773"/>
              <a:gd name="T102" fmla="*/ 413 w 1774"/>
              <a:gd name="T103" fmla="*/ 137 h 1773"/>
              <a:gd name="T104" fmla="*/ 451 w 1774"/>
              <a:gd name="T105" fmla="*/ 114 h 1773"/>
              <a:gd name="T106" fmla="*/ 489 w 1774"/>
              <a:gd name="T107" fmla="*/ 103 h 1773"/>
              <a:gd name="T108" fmla="*/ 538 w 1774"/>
              <a:gd name="T109" fmla="*/ 88 h 1773"/>
              <a:gd name="T110" fmla="*/ 1223 w 1774"/>
              <a:gd name="T111" fmla="*/ 83 h 1773"/>
              <a:gd name="T112" fmla="*/ 1187 w 1774"/>
              <a:gd name="T113" fmla="*/ 60 h 1773"/>
              <a:gd name="T114" fmla="*/ 1137 w 1774"/>
              <a:gd name="T115" fmla="*/ 36 h 1773"/>
              <a:gd name="T116" fmla="*/ 1089 w 1774"/>
              <a:gd name="T117" fmla="*/ 23 h 1773"/>
              <a:gd name="T118" fmla="*/ 1033 w 1774"/>
              <a:gd name="T119" fmla="*/ 20 h 1773"/>
              <a:gd name="T120" fmla="*/ 994 w 1774"/>
              <a:gd name="T121" fmla="*/ 23 h 1773"/>
              <a:gd name="T122" fmla="*/ 951 w 1774"/>
              <a:gd name="T123" fmla="*/ 19 h 1773"/>
              <a:gd name="T124" fmla="*/ 855 w 1774"/>
              <a:gd name="T125" fmla="*/ 17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74" h="1773">
                <a:moveTo>
                  <a:pt x="866" y="1773"/>
                </a:moveTo>
                <a:cubicBezTo>
                  <a:pt x="866" y="1773"/>
                  <a:pt x="866" y="1773"/>
                  <a:pt x="866" y="1773"/>
                </a:cubicBezTo>
                <a:cubicBezTo>
                  <a:pt x="863" y="1773"/>
                  <a:pt x="863" y="1773"/>
                  <a:pt x="863" y="1773"/>
                </a:cubicBezTo>
                <a:cubicBezTo>
                  <a:pt x="859" y="1773"/>
                  <a:pt x="855" y="1769"/>
                  <a:pt x="855" y="1764"/>
                </a:cubicBezTo>
                <a:cubicBezTo>
                  <a:pt x="856" y="1760"/>
                  <a:pt x="859" y="1756"/>
                  <a:pt x="864" y="1756"/>
                </a:cubicBezTo>
                <a:cubicBezTo>
                  <a:pt x="864" y="1756"/>
                  <a:pt x="864" y="1756"/>
                  <a:pt x="864" y="1756"/>
                </a:cubicBezTo>
                <a:cubicBezTo>
                  <a:pt x="867" y="1756"/>
                  <a:pt x="867" y="1756"/>
                  <a:pt x="867" y="1756"/>
                </a:cubicBezTo>
                <a:cubicBezTo>
                  <a:pt x="871" y="1756"/>
                  <a:pt x="875" y="1760"/>
                  <a:pt x="875" y="1765"/>
                </a:cubicBezTo>
                <a:cubicBezTo>
                  <a:pt x="875" y="1769"/>
                  <a:pt x="871" y="1773"/>
                  <a:pt x="866" y="1773"/>
                </a:cubicBezTo>
                <a:close/>
                <a:moveTo>
                  <a:pt x="910" y="1773"/>
                </a:moveTo>
                <a:cubicBezTo>
                  <a:pt x="906" y="1773"/>
                  <a:pt x="902" y="1769"/>
                  <a:pt x="902" y="1765"/>
                </a:cubicBezTo>
                <a:cubicBezTo>
                  <a:pt x="902" y="1760"/>
                  <a:pt x="906" y="1756"/>
                  <a:pt x="910" y="1756"/>
                </a:cubicBezTo>
                <a:cubicBezTo>
                  <a:pt x="913" y="1756"/>
                  <a:pt x="913" y="1756"/>
                  <a:pt x="913" y="1756"/>
                </a:cubicBezTo>
                <a:cubicBezTo>
                  <a:pt x="917" y="1756"/>
                  <a:pt x="921" y="1760"/>
                  <a:pt x="921" y="1764"/>
                </a:cubicBezTo>
                <a:cubicBezTo>
                  <a:pt x="921" y="1769"/>
                  <a:pt x="918" y="1772"/>
                  <a:pt x="913" y="1773"/>
                </a:cubicBezTo>
                <a:cubicBezTo>
                  <a:pt x="910" y="1773"/>
                  <a:pt x="910" y="1773"/>
                  <a:pt x="910" y="1773"/>
                </a:cubicBezTo>
                <a:cubicBezTo>
                  <a:pt x="910" y="1773"/>
                  <a:pt x="910" y="1773"/>
                  <a:pt x="910" y="1773"/>
                </a:cubicBezTo>
                <a:close/>
                <a:moveTo>
                  <a:pt x="820" y="1770"/>
                </a:moveTo>
                <a:cubicBezTo>
                  <a:pt x="820" y="1770"/>
                  <a:pt x="819" y="1770"/>
                  <a:pt x="819" y="1770"/>
                </a:cubicBezTo>
                <a:cubicBezTo>
                  <a:pt x="816" y="1770"/>
                  <a:pt x="816" y="1770"/>
                  <a:pt x="816" y="1770"/>
                </a:cubicBezTo>
                <a:cubicBezTo>
                  <a:pt x="812" y="1770"/>
                  <a:pt x="808" y="1766"/>
                  <a:pt x="809" y="1761"/>
                </a:cubicBezTo>
                <a:cubicBezTo>
                  <a:pt x="809" y="1757"/>
                  <a:pt x="813" y="1753"/>
                  <a:pt x="818" y="1754"/>
                </a:cubicBezTo>
                <a:cubicBezTo>
                  <a:pt x="820" y="1754"/>
                  <a:pt x="820" y="1754"/>
                  <a:pt x="820" y="1754"/>
                </a:cubicBezTo>
                <a:cubicBezTo>
                  <a:pt x="825" y="1754"/>
                  <a:pt x="828" y="1758"/>
                  <a:pt x="828" y="1763"/>
                </a:cubicBezTo>
                <a:cubicBezTo>
                  <a:pt x="828" y="1767"/>
                  <a:pt x="824" y="1770"/>
                  <a:pt x="820" y="1770"/>
                </a:cubicBezTo>
                <a:close/>
                <a:moveTo>
                  <a:pt x="957" y="1770"/>
                </a:moveTo>
                <a:cubicBezTo>
                  <a:pt x="953" y="1770"/>
                  <a:pt x="949" y="1767"/>
                  <a:pt x="949" y="1763"/>
                </a:cubicBezTo>
                <a:cubicBezTo>
                  <a:pt x="948" y="1758"/>
                  <a:pt x="952" y="1754"/>
                  <a:pt x="956" y="1754"/>
                </a:cubicBezTo>
                <a:cubicBezTo>
                  <a:pt x="959" y="1754"/>
                  <a:pt x="959" y="1754"/>
                  <a:pt x="959" y="1754"/>
                </a:cubicBezTo>
                <a:cubicBezTo>
                  <a:pt x="964" y="1753"/>
                  <a:pt x="968" y="1757"/>
                  <a:pt x="968" y="1761"/>
                </a:cubicBezTo>
                <a:cubicBezTo>
                  <a:pt x="968" y="1766"/>
                  <a:pt x="965" y="1770"/>
                  <a:pt x="960" y="1770"/>
                </a:cubicBezTo>
                <a:cubicBezTo>
                  <a:pt x="958" y="1770"/>
                  <a:pt x="958" y="1770"/>
                  <a:pt x="958" y="1770"/>
                </a:cubicBezTo>
                <a:cubicBezTo>
                  <a:pt x="957" y="1770"/>
                  <a:pt x="957" y="1770"/>
                  <a:pt x="957" y="1770"/>
                </a:cubicBezTo>
                <a:close/>
                <a:moveTo>
                  <a:pt x="773" y="1766"/>
                </a:moveTo>
                <a:cubicBezTo>
                  <a:pt x="773" y="1766"/>
                  <a:pt x="773" y="1766"/>
                  <a:pt x="772" y="1766"/>
                </a:cubicBezTo>
                <a:cubicBezTo>
                  <a:pt x="770" y="1765"/>
                  <a:pt x="770" y="1765"/>
                  <a:pt x="770" y="1765"/>
                </a:cubicBezTo>
                <a:cubicBezTo>
                  <a:pt x="765" y="1765"/>
                  <a:pt x="762" y="1761"/>
                  <a:pt x="763" y="1756"/>
                </a:cubicBezTo>
                <a:cubicBezTo>
                  <a:pt x="763" y="1752"/>
                  <a:pt x="767" y="1748"/>
                  <a:pt x="772" y="1749"/>
                </a:cubicBezTo>
                <a:cubicBezTo>
                  <a:pt x="774" y="1749"/>
                  <a:pt x="774" y="1749"/>
                  <a:pt x="774" y="1749"/>
                </a:cubicBezTo>
                <a:cubicBezTo>
                  <a:pt x="779" y="1750"/>
                  <a:pt x="782" y="1754"/>
                  <a:pt x="782" y="1758"/>
                </a:cubicBezTo>
                <a:cubicBezTo>
                  <a:pt x="781" y="1763"/>
                  <a:pt x="777" y="1766"/>
                  <a:pt x="773" y="1766"/>
                </a:cubicBezTo>
                <a:close/>
                <a:moveTo>
                  <a:pt x="1003" y="1765"/>
                </a:moveTo>
                <a:cubicBezTo>
                  <a:pt x="999" y="1765"/>
                  <a:pt x="996" y="1762"/>
                  <a:pt x="995" y="1758"/>
                </a:cubicBezTo>
                <a:cubicBezTo>
                  <a:pt x="995" y="1754"/>
                  <a:pt x="998" y="1749"/>
                  <a:pt x="1002" y="1749"/>
                </a:cubicBezTo>
                <a:cubicBezTo>
                  <a:pt x="1005" y="1749"/>
                  <a:pt x="1005" y="1749"/>
                  <a:pt x="1005" y="1749"/>
                </a:cubicBezTo>
                <a:cubicBezTo>
                  <a:pt x="1010" y="1748"/>
                  <a:pt x="1014" y="1751"/>
                  <a:pt x="1014" y="1756"/>
                </a:cubicBezTo>
                <a:cubicBezTo>
                  <a:pt x="1015" y="1760"/>
                  <a:pt x="1012" y="1764"/>
                  <a:pt x="1007" y="1765"/>
                </a:cubicBezTo>
                <a:cubicBezTo>
                  <a:pt x="1004" y="1765"/>
                  <a:pt x="1004" y="1765"/>
                  <a:pt x="1004" y="1765"/>
                </a:cubicBezTo>
                <a:cubicBezTo>
                  <a:pt x="1004" y="1765"/>
                  <a:pt x="1004" y="1765"/>
                  <a:pt x="1003" y="1765"/>
                </a:cubicBezTo>
                <a:close/>
                <a:moveTo>
                  <a:pt x="727" y="1758"/>
                </a:moveTo>
                <a:cubicBezTo>
                  <a:pt x="727" y="1758"/>
                  <a:pt x="726" y="1758"/>
                  <a:pt x="726" y="1758"/>
                </a:cubicBezTo>
                <a:cubicBezTo>
                  <a:pt x="723" y="1758"/>
                  <a:pt x="723" y="1758"/>
                  <a:pt x="723" y="1758"/>
                </a:cubicBezTo>
                <a:cubicBezTo>
                  <a:pt x="719" y="1757"/>
                  <a:pt x="716" y="1753"/>
                  <a:pt x="716" y="1748"/>
                </a:cubicBezTo>
                <a:cubicBezTo>
                  <a:pt x="717" y="1744"/>
                  <a:pt x="722" y="1741"/>
                  <a:pt x="726" y="1742"/>
                </a:cubicBezTo>
                <a:cubicBezTo>
                  <a:pt x="729" y="1742"/>
                  <a:pt x="729" y="1742"/>
                  <a:pt x="729" y="1742"/>
                </a:cubicBezTo>
                <a:cubicBezTo>
                  <a:pt x="733" y="1743"/>
                  <a:pt x="736" y="1747"/>
                  <a:pt x="735" y="1752"/>
                </a:cubicBezTo>
                <a:cubicBezTo>
                  <a:pt x="735" y="1756"/>
                  <a:pt x="731" y="1758"/>
                  <a:pt x="727" y="1758"/>
                </a:cubicBezTo>
                <a:close/>
                <a:moveTo>
                  <a:pt x="1049" y="1758"/>
                </a:moveTo>
                <a:cubicBezTo>
                  <a:pt x="1046" y="1758"/>
                  <a:pt x="1042" y="1755"/>
                  <a:pt x="1041" y="1751"/>
                </a:cubicBezTo>
                <a:cubicBezTo>
                  <a:pt x="1041" y="1747"/>
                  <a:pt x="1044" y="1742"/>
                  <a:pt x="1048" y="1742"/>
                </a:cubicBezTo>
                <a:cubicBezTo>
                  <a:pt x="1051" y="1741"/>
                  <a:pt x="1051" y="1741"/>
                  <a:pt x="1051" y="1741"/>
                </a:cubicBezTo>
                <a:cubicBezTo>
                  <a:pt x="1055" y="1740"/>
                  <a:pt x="1059" y="1743"/>
                  <a:pt x="1060" y="1748"/>
                </a:cubicBezTo>
                <a:cubicBezTo>
                  <a:pt x="1061" y="1752"/>
                  <a:pt x="1058" y="1756"/>
                  <a:pt x="1054" y="1757"/>
                </a:cubicBezTo>
                <a:cubicBezTo>
                  <a:pt x="1051" y="1758"/>
                  <a:pt x="1051" y="1758"/>
                  <a:pt x="1051" y="1758"/>
                </a:cubicBezTo>
                <a:cubicBezTo>
                  <a:pt x="1050" y="1758"/>
                  <a:pt x="1050" y="1758"/>
                  <a:pt x="1049" y="1758"/>
                </a:cubicBezTo>
                <a:close/>
                <a:moveTo>
                  <a:pt x="682" y="1749"/>
                </a:moveTo>
                <a:cubicBezTo>
                  <a:pt x="681" y="1749"/>
                  <a:pt x="680" y="1749"/>
                  <a:pt x="680" y="1749"/>
                </a:cubicBezTo>
                <a:cubicBezTo>
                  <a:pt x="677" y="1748"/>
                  <a:pt x="677" y="1748"/>
                  <a:pt x="677" y="1748"/>
                </a:cubicBezTo>
                <a:cubicBezTo>
                  <a:pt x="673" y="1747"/>
                  <a:pt x="670" y="1742"/>
                  <a:pt x="671" y="1738"/>
                </a:cubicBezTo>
                <a:cubicBezTo>
                  <a:pt x="672" y="1734"/>
                  <a:pt x="676" y="1731"/>
                  <a:pt x="681" y="1732"/>
                </a:cubicBezTo>
                <a:cubicBezTo>
                  <a:pt x="684" y="1733"/>
                  <a:pt x="684" y="1733"/>
                  <a:pt x="684" y="1733"/>
                </a:cubicBezTo>
                <a:cubicBezTo>
                  <a:pt x="688" y="1734"/>
                  <a:pt x="691" y="1738"/>
                  <a:pt x="690" y="1743"/>
                </a:cubicBezTo>
                <a:cubicBezTo>
                  <a:pt x="689" y="1746"/>
                  <a:pt x="685" y="1749"/>
                  <a:pt x="682" y="1749"/>
                </a:cubicBezTo>
                <a:close/>
                <a:moveTo>
                  <a:pt x="1096" y="1748"/>
                </a:moveTo>
                <a:cubicBezTo>
                  <a:pt x="1092" y="1748"/>
                  <a:pt x="1088" y="1746"/>
                  <a:pt x="1087" y="1742"/>
                </a:cubicBezTo>
                <a:cubicBezTo>
                  <a:pt x="1086" y="1737"/>
                  <a:pt x="1089" y="1733"/>
                  <a:pt x="1093" y="1732"/>
                </a:cubicBezTo>
                <a:cubicBezTo>
                  <a:pt x="1096" y="1731"/>
                  <a:pt x="1096" y="1731"/>
                  <a:pt x="1096" y="1731"/>
                </a:cubicBezTo>
                <a:cubicBezTo>
                  <a:pt x="1100" y="1730"/>
                  <a:pt x="1105" y="1733"/>
                  <a:pt x="1106" y="1737"/>
                </a:cubicBezTo>
                <a:cubicBezTo>
                  <a:pt x="1107" y="1742"/>
                  <a:pt x="1104" y="1746"/>
                  <a:pt x="1100" y="1747"/>
                </a:cubicBezTo>
                <a:cubicBezTo>
                  <a:pt x="1098" y="1748"/>
                  <a:pt x="1098" y="1748"/>
                  <a:pt x="1098" y="1748"/>
                </a:cubicBezTo>
                <a:cubicBezTo>
                  <a:pt x="1097" y="1748"/>
                  <a:pt x="1096" y="1748"/>
                  <a:pt x="1096" y="1748"/>
                </a:cubicBezTo>
                <a:close/>
                <a:moveTo>
                  <a:pt x="637" y="1737"/>
                </a:moveTo>
                <a:cubicBezTo>
                  <a:pt x="636" y="1737"/>
                  <a:pt x="635" y="1737"/>
                  <a:pt x="634" y="1736"/>
                </a:cubicBezTo>
                <a:cubicBezTo>
                  <a:pt x="631" y="1736"/>
                  <a:pt x="631" y="1736"/>
                  <a:pt x="631" y="1736"/>
                </a:cubicBezTo>
                <a:cubicBezTo>
                  <a:pt x="627" y="1734"/>
                  <a:pt x="625" y="1730"/>
                  <a:pt x="626" y="1725"/>
                </a:cubicBezTo>
                <a:cubicBezTo>
                  <a:pt x="627" y="1721"/>
                  <a:pt x="632" y="1719"/>
                  <a:pt x="636" y="1720"/>
                </a:cubicBezTo>
                <a:cubicBezTo>
                  <a:pt x="639" y="1721"/>
                  <a:pt x="639" y="1721"/>
                  <a:pt x="639" y="1721"/>
                </a:cubicBezTo>
                <a:cubicBezTo>
                  <a:pt x="643" y="1722"/>
                  <a:pt x="646" y="1726"/>
                  <a:pt x="644" y="1731"/>
                </a:cubicBezTo>
                <a:cubicBezTo>
                  <a:pt x="643" y="1734"/>
                  <a:pt x="640" y="1737"/>
                  <a:pt x="637" y="1737"/>
                </a:cubicBezTo>
                <a:close/>
                <a:moveTo>
                  <a:pt x="1140" y="1736"/>
                </a:moveTo>
                <a:cubicBezTo>
                  <a:pt x="1137" y="1736"/>
                  <a:pt x="1133" y="1734"/>
                  <a:pt x="1132" y="1730"/>
                </a:cubicBezTo>
                <a:cubicBezTo>
                  <a:pt x="1131" y="1726"/>
                  <a:pt x="1133" y="1721"/>
                  <a:pt x="1138" y="1720"/>
                </a:cubicBezTo>
                <a:cubicBezTo>
                  <a:pt x="1140" y="1719"/>
                  <a:pt x="1140" y="1719"/>
                  <a:pt x="1140" y="1719"/>
                </a:cubicBezTo>
                <a:cubicBezTo>
                  <a:pt x="1145" y="1718"/>
                  <a:pt x="1149" y="1720"/>
                  <a:pt x="1151" y="1724"/>
                </a:cubicBezTo>
                <a:cubicBezTo>
                  <a:pt x="1152" y="1729"/>
                  <a:pt x="1150" y="1733"/>
                  <a:pt x="1145" y="1735"/>
                </a:cubicBezTo>
                <a:cubicBezTo>
                  <a:pt x="1142" y="1736"/>
                  <a:pt x="1142" y="1736"/>
                  <a:pt x="1142" y="1736"/>
                </a:cubicBezTo>
                <a:cubicBezTo>
                  <a:pt x="1142" y="1736"/>
                  <a:pt x="1141" y="1736"/>
                  <a:pt x="1140" y="1736"/>
                </a:cubicBezTo>
                <a:close/>
                <a:moveTo>
                  <a:pt x="592" y="1722"/>
                </a:moveTo>
                <a:cubicBezTo>
                  <a:pt x="591" y="1722"/>
                  <a:pt x="590" y="1722"/>
                  <a:pt x="589" y="1722"/>
                </a:cubicBezTo>
                <a:cubicBezTo>
                  <a:pt x="587" y="1721"/>
                  <a:pt x="587" y="1721"/>
                  <a:pt x="587" y="1721"/>
                </a:cubicBezTo>
                <a:cubicBezTo>
                  <a:pt x="582" y="1719"/>
                  <a:pt x="580" y="1715"/>
                  <a:pt x="582" y="1710"/>
                </a:cubicBezTo>
                <a:cubicBezTo>
                  <a:pt x="583" y="1706"/>
                  <a:pt x="588" y="1704"/>
                  <a:pt x="592" y="1705"/>
                </a:cubicBezTo>
                <a:cubicBezTo>
                  <a:pt x="595" y="1706"/>
                  <a:pt x="595" y="1706"/>
                  <a:pt x="595" y="1706"/>
                </a:cubicBezTo>
                <a:cubicBezTo>
                  <a:pt x="599" y="1708"/>
                  <a:pt x="601" y="1712"/>
                  <a:pt x="600" y="1717"/>
                </a:cubicBezTo>
                <a:cubicBezTo>
                  <a:pt x="599" y="1720"/>
                  <a:pt x="595" y="1722"/>
                  <a:pt x="592" y="1722"/>
                </a:cubicBezTo>
                <a:close/>
                <a:moveTo>
                  <a:pt x="1185" y="1721"/>
                </a:moveTo>
                <a:cubicBezTo>
                  <a:pt x="1182" y="1721"/>
                  <a:pt x="1178" y="1719"/>
                  <a:pt x="1177" y="1716"/>
                </a:cubicBezTo>
                <a:cubicBezTo>
                  <a:pt x="1176" y="1711"/>
                  <a:pt x="1177" y="1707"/>
                  <a:pt x="1182" y="1705"/>
                </a:cubicBezTo>
                <a:cubicBezTo>
                  <a:pt x="1184" y="1704"/>
                  <a:pt x="1184" y="1704"/>
                  <a:pt x="1184" y="1704"/>
                </a:cubicBezTo>
                <a:cubicBezTo>
                  <a:pt x="1188" y="1703"/>
                  <a:pt x="1193" y="1705"/>
                  <a:pt x="1195" y="1709"/>
                </a:cubicBezTo>
                <a:cubicBezTo>
                  <a:pt x="1196" y="1714"/>
                  <a:pt x="1194" y="1718"/>
                  <a:pt x="1190" y="1720"/>
                </a:cubicBezTo>
                <a:cubicBezTo>
                  <a:pt x="1188" y="1721"/>
                  <a:pt x="1188" y="1721"/>
                  <a:pt x="1188" y="1721"/>
                </a:cubicBezTo>
                <a:cubicBezTo>
                  <a:pt x="1187" y="1721"/>
                  <a:pt x="1186" y="1721"/>
                  <a:pt x="1185" y="1721"/>
                </a:cubicBezTo>
                <a:close/>
                <a:moveTo>
                  <a:pt x="548" y="1705"/>
                </a:moveTo>
                <a:cubicBezTo>
                  <a:pt x="547" y="1705"/>
                  <a:pt x="546" y="1705"/>
                  <a:pt x="545" y="1705"/>
                </a:cubicBezTo>
                <a:cubicBezTo>
                  <a:pt x="543" y="1704"/>
                  <a:pt x="543" y="1704"/>
                  <a:pt x="543" y="1704"/>
                </a:cubicBezTo>
                <a:cubicBezTo>
                  <a:pt x="538" y="1702"/>
                  <a:pt x="537" y="1697"/>
                  <a:pt x="538" y="1693"/>
                </a:cubicBezTo>
                <a:cubicBezTo>
                  <a:pt x="540" y="1689"/>
                  <a:pt x="545" y="1687"/>
                  <a:pt x="549" y="1688"/>
                </a:cubicBezTo>
                <a:cubicBezTo>
                  <a:pt x="552" y="1690"/>
                  <a:pt x="552" y="1690"/>
                  <a:pt x="552" y="1690"/>
                </a:cubicBezTo>
                <a:cubicBezTo>
                  <a:pt x="556" y="1691"/>
                  <a:pt x="558" y="1696"/>
                  <a:pt x="556" y="1700"/>
                </a:cubicBezTo>
                <a:cubicBezTo>
                  <a:pt x="555" y="1703"/>
                  <a:pt x="552" y="1705"/>
                  <a:pt x="548" y="1705"/>
                </a:cubicBezTo>
                <a:close/>
                <a:moveTo>
                  <a:pt x="1228" y="1704"/>
                </a:moveTo>
                <a:cubicBezTo>
                  <a:pt x="1225" y="1704"/>
                  <a:pt x="1222" y="1702"/>
                  <a:pt x="1220" y="1699"/>
                </a:cubicBezTo>
                <a:cubicBezTo>
                  <a:pt x="1218" y="1695"/>
                  <a:pt x="1220" y="1690"/>
                  <a:pt x="1225" y="1689"/>
                </a:cubicBezTo>
                <a:cubicBezTo>
                  <a:pt x="1227" y="1687"/>
                  <a:pt x="1227" y="1687"/>
                  <a:pt x="1227" y="1687"/>
                </a:cubicBezTo>
                <a:cubicBezTo>
                  <a:pt x="1231" y="1686"/>
                  <a:pt x="1236" y="1688"/>
                  <a:pt x="1238" y="1692"/>
                </a:cubicBezTo>
                <a:cubicBezTo>
                  <a:pt x="1240" y="1696"/>
                  <a:pt x="1238" y="1701"/>
                  <a:pt x="1234" y="1703"/>
                </a:cubicBezTo>
                <a:cubicBezTo>
                  <a:pt x="1231" y="1704"/>
                  <a:pt x="1231" y="1704"/>
                  <a:pt x="1231" y="1704"/>
                </a:cubicBezTo>
                <a:cubicBezTo>
                  <a:pt x="1230" y="1704"/>
                  <a:pt x="1229" y="1704"/>
                  <a:pt x="1228" y="1704"/>
                </a:cubicBezTo>
                <a:close/>
                <a:moveTo>
                  <a:pt x="506" y="1686"/>
                </a:moveTo>
                <a:cubicBezTo>
                  <a:pt x="505" y="1686"/>
                  <a:pt x="503" y="1686"/>
                  <a:pt x="502" y="1685"/>
                </a:cubicBezTo>
                <a:cubicBezTo>
                  <a:pt x="500" y="1684"/>
                  <a:pt x="500" y="1684"/>
                  <a:pt x="500" y="1684"/>
                </a:cubicBezTo>
                <a:cubicBezTo>
                  <a:pt x="496" y="1682"/>
                  <a:pt x="494" y="1677"/>
                  <a:pt x="496" y="1673"/>
                </a:cubicBezTo>
                <a:cubicBezTo>
                  <a:pt x="498" y="1669"/>
                  <a:pt x="503" y="1667"/>
                  <a:pt x="507" y="1669"/>
                </a:cubicBezTo>
                <a:cubicBezTo>
                  <a:pt x="509" y="1671"/>
                  <a:pt x="509" y="1671"/>
                  <a:pt x="509" y="1671"/>
                </a:cubicBezTo>
                <a:cubicBezTo>
                  <a:pt x="513" y="1673"/>
                  <a:pt x="515" y="1677"/>
                  <a:pt x="513" y="1682"/>
                </a:cubicBezTo>
                <a:cubicBezTo>
                  <a:pt x="512" y="1684"/>
                  <a:pt x="509" y="1686"/>
                  <a:pt x="506" y="1686"/>
                </a:cubicBezTo>
                <a:close/>
                <a:moveTo>
                  <a:pt x="1270" y="1685"/>
                </a:moveTo>
                <a:cubicBezTo>
                  <a:pt x="1267" y="1685"/>
                  <a:pt x="1264" y="1683"/>
                  <a:pt x="1263" y="1680"/>
                </a:cubicBezTo>
                <a:cubicBezTo>
                  <a:pt x="1261" y="1676"/>
                  <a:pt x="1263" y="1671"/>
                  <a:pt x="1267" y="1669"/>
                </a:cubicBezTo>
                <a:cubicBezTo>
                  <a:pt x="1269" y="1668"/>
                  <a:pt x="1269" y="1668"/>
                  <a:pt x="1269" y="1668"/>
                </a:cubicBezTo>
                <a:cubicBezTo>
                  <a:pt x="1273" y="1666"/>
                  <a:pt x="1278" y="1668"/>
                  <a:pt x="1280" y="1672"/>
                </a:cubicBezTo>
                <a:cubicBezTo>
                  <a:pt x="1282" y="1676"/>
                  <a:pt x="1280" y="1681"/>
                  <a:pt x="1276" y="1683"/>
                </a:cubicBezTo>
                <a:cubicBezTo>
                  <a:pt x="1274" y="1684"/>
                  <a:pt x="1274" y="1684"/>
                  <a:pt x="1274" y="1684"/>
                </a:cubicBezTo>
                <a:cubicBezTo>
                  <a:pt x="1273" y="1685"/>
                  <a:pt x="1271" y="1685"/>
                  <a:pt x="1270" y="1685"/>
                </a:cubicBezTo>
                <a:close/>
                <a:moveTo>
                  <a:pt x="464" y="1665"/>
                </a:moveTo>
                <a:cubicBezTo>
                  <a:pt x="463" y="1665"/>
                  <a:pt x="461" y="1664"/>
                  <a:pt x="460" y="1664"/>
                </a:cubicBezTo>
                <a:cubicBezTo>
                  <a:pt x="458" y="1662"/>
                  <a:pt x="458" y="1662"/>
                  <a:pt x="458" y="1662"/>
                </a:cubicBezTo>
                <a:cubicBezTo>
                  <a:pt x="454" y="1660"/>
                  <a:pt x="452" y="1655"/>
                  <a:pt x="455" y="1651"/>
                </a:cubicBezTo>
                <a:cubicBezTo>
                  <a:pt x="457" y="1647"/>
                  <a:pt x="462" y="1646"/>
                  <a:pt x="466" y="1648"/>
                </a:cubicBezTo>
                <a:cubicBezTo>
                  <a:pt x="468" y="1649"/>
                  <a:pt x="468" y="1649"/>
                  <a:pt x="468" y="1649"/>
                </a:cubicBezTo>
                <a:cubicBezTo>
                  <a:pt x="472" y="1652"/>
                  <a:pt x="474" y="1657"/>
                  <a:pt x="471" y="1661"/>
                </a:cubicBezTo>
                <a:cubicBezTo>
                  <a:pt x="470" y="1663"/>
                  <a:pt x="467" y="1665"/>
                  <a:pt x="464" y="1665"/>
                </a:cubicBezTo>
                <a:close/>
                <a:moveTo>
                  <a:pt x="1312" y="1664"/>
                </a:moveTo>
                <a:cubicBezTo>
                  <a:pt x="1309" y="1664"/>
                  <a:pt x="1306" y="1662"/>
                  <a:pt x="1304" y="1659"/>
                </a:cubicBezTo>
                <a:cubicBezTo>
                  <a:pt x="1302" y="1655"/>
                  <a:pt x="1304" y="1650"/>
                  <a:pt x="1308" y="1648"/>
                </a:cubicBezTo>
                <a:cubicBezTo>
                  <a:pt x="1310" y="1647"/>
                  <a:pt x="1310" y="1647"/>
                  <a:pt x="1310" y="1647"/>
                </a:cubicBezTo>
                <a:cubicBezTo>
                  <a:pt x="1314" y="1645"/>
                  <a:pt x="1319" y="1646"/>
                  <a:pt x="1321" y="1650"/>
                </a:cubicBezTo>
                <a:cubicBezTo>
                  <a:pt x="1323" y="1654"/>
                  <a:pt x="1322" y="1659"/>
                  <a:pt x="1318" y="1661"/>
                </a:cubicBezTo>
                <a:cubicBezTo>
                  <a:pt x="1316" y="1663"/>
                  <a:pt x="1316" y="1663"/>
                  <a:pt x="1316" y="1663"/>
                </a:cubicBezTo>
                <a:cubicBezTo>
                  <a:pt x="1314" y="1663"/>
                  <a:pt x="1313" y="1664"/>
                  <a:pt x="1312" y="1664"/>
                </a:cubicBezTo>
                <a:close/>
                <a:moveTo>
                  <a:pt x="424" y="1641"/>
                </a:moveTo>
                <a:cubicBezTo>
                  <a:pt x="422" y="1641"/>
                  <a:pt x="421" y="1641"/>
                  <a:pt x="420" y="1640"/>
                </a:cubicBezTo>
                <a:cubicBezTo>
                  <a:pt x="417" y="1638"/>
                  <a:pt x="417" y="1638"/>
                  <a:pt x="417" y="1638"/>
                </a:cubicBezTo>
                <a:cubicBezTo>
                  <a:pt x="413" y="1636"/>
                  <a:pt x="412" y="1631"/>
                  <a:pt x="415" y="1627"/>
                </a:cubicBezTo>
                <a:cubicBezTo>
                  <a:pt x="417" y="1623"/>
                  <a:pt x="422" y="1622"/>
                  <a:pt x="426" y="1624"/>
                </a:cubicBezTo>
                <a:cubicBezTo>
                  <a:pt x="428" y="1626"/>
                  <a:pt x="428" y="1626"/>
                  <a:pt x="428" y="1626"/>
                </a:cubicBezTo>
                <a:cubicBezTo>
                  <a:pt x="432" y="1628"/>
                  <a:pt x="433" y="1633"/>
                  <a:pt x="431" y="1637"/>
                </a:cubicBezTo>
                <a:cubicBezTo>
                  <a:pt x="429" y="1640"/>
                  <a:pt x="427" y="1641"/>
                  <a:pt x="424" y="1641"/>
                </a:cubicBezTo>
                <a:close/>
                <a:moveTo>
                  <a:pt x="1352" y="1640"/>
                </a:moveTo>
                <a:cubicBezTo>
                  <a:pt x="1349" y="1640"/>
                  <a:pt x="1346" y="1639"/>
                  <a:pt x="1345" y="1636"/>
                </a:cubicBezTo>
                <a:cubicBezTo>
                  <a:pt x="1342" y="1632"/>
                  <a:pt x="1344" y="1627"/>
                  <a:pt x="1347" y="1625"/>
                </a:cubicBezTo>
                <a:cubicBezTo>
                  <a:pt x="1350" y="1623"/>
                  <a:pt x="1350" y="1623"/>
                  <a:pt x="1350" y="1623"/>
                </a:cubicBezTo>
                <a:cubicBezTo>
                  <a:pt x="1354" y="1621"/>
                  <a:pt x="1359" y="1622"/>
                  <a:pt x="1361" y="1626"/>
                </a:cubicBezTo>
                <a:cubicBezTo>
                  <a:pt x="1364" y="1630"/>
                  <a:pt x="1362" y="1635"/>
                  <a:pt x="1359" y="1637"/>
                </a:cubicBezTo>
                <a:cubicBezTo>
                  <a:pt x="1356" y="1639"/>
                  <a:pt x="1356" y="1639"/>
                  <a:pt x="1356" y="1639"/>
                </a:cubicBezTo>
                <a:cubicBezTo>
                  <a:pt x="1355" y="1640"/>
                  <a:pt x="1353" y="1640"/>
                  <a:pt x="1352" y="1640"/>
                </a:cubicBezTo>
                <a:close/>
                <a:moveTo>
                  <a:pt x="385" y="1615"/>
                </a:moveTo>
                <a:cubicBezTo>
                  <a:pt x="383" y="1615"/>
                  <a:pt x="382" y="1615"/>
                  <a:pt x="380" y="1614"/>
                </a:cubicBezTo>
                <a:cubicBezTo>
                  <a:pt x="378" y="1612"/>
                  <a:pt x="378" y="1612"/>
                  <a:pt x="378" y="1612"/>
                </a:cubicBezTo>
                <a:cubicBezTo>
                  <a:pt x="374" y="1610"/>
                  <a:pt x="373" y="1605"/>
                  <a:pt x="376" y="1601"/>
                </a:cubicBezTo>
                <a:cubicBezTo>
                  <a:pt x="378" y="1597"/>
                  <a:pt x="384" y="1596"/>
                  <a:pt x="387" y="1599"/>
                </a:cubicBezTo>
                <a:cubicBezTo>
                  <a:pt x="390" y="1600"/>
                  <a:pt x="390" y="1600"/>
                  <a:pt x="390" y="1600"/>
                </a:cubicBezTo>
                <a:cubicBezTo>
                  <a:pt x="393" y="1603"/>
                  <a:pt x="394" y="1608"/>
                  <a:pt x="392" y="1612"/>
                </a:cubicBezTo>
                <a:cubicBezTo>
                  <a:pt x="390" y="1614"/>
                  <a:pt x="387" y="1615"/>
                  <a:pt x="385" y="1615"/>
                </a:cubicBezTo>
                <a:close/>
                <a:moveTo>
                  <a:pt x="1391" y="1614"/>
                </a:moveTo>
                <a:cubicBezTo>
                  <a:pt x="1388" y="1614"/>
                  <a:pt x="1386" y="1613"/>
                  <a:pt x="1384" y="1611"/>
                </a:cubicBezTo>
                <a:cubicBezTo>
                  <a:pt x="1381" y="1607"/>
                  <a:pt x="1382" y="1602"/>
                  <a:pt x="1386" y="1599"/>
                </a:cubicBezTo>
                <a:cubicBezTo>
                  <a:pt x="1388" y="1598"/>
                  <a:pt x="1388" y="1598"/>
                  <a:pt x="1388" y="1598"/>
                </a:cubicBezTo>
                <a:cubicBezTo>
                  <a:pt x="1392" y="1595"/>
                  <a:pt x="1397" y="1596"/>
                  <a:pt x="1400" y="1600"/>
                </a:cubicBezTo>
                <a:cubicBezTo>
                  <a:pt x="1402" y="1603"/>
                  <a:pt x="1401" y="1609"/>
                  <a:pt x="1398" y="1611"/>
                </a:cubicBezTo>
                <a:cubicBezTo>
                  <a:pt x="1395" y="1613"/>
                  <a:pt x="1395" y="1613"/>
                  <a:pt x="1395" y="1613"/>
                </a:cubicBezTo>
                <a:cubicBezTo>
                  <a:pt x="1394" y="1614"/>
                  <a:pt x="1392" y="1614"/>
                  <a:pt x="1391" y="1614"/>
                </a:cubicBezTo>
                <a:close/>
                <a:moveTo>
                  <a:pt x="347" y="1588"/>
                </a:moveTo>
                <a:cubicBezTo>
                  <a:pt x="346" y="1588"/>
                  <a:pt x="344" y="1587"/>
                  <a:pt x="342" y="1586"/>
                </a:cubicBezTo>
                <a:cubicBezTo>
                  <a:pt x="340" y="1584"/>
                  <a:pt x="340" y="1584"/>
                  <a:pt x="340" y="1584"/>
                </a:cubicBezTo>
                <a:cubicBezTo>
                  <a:pt x="336" y="1581"/>
                  <a:pt x="336" y="1576"/>
                  <a:pt x="339" y="1573"/>
                </a:cubicBezTo>
                <a:cubicBezTo>
                  <a:pt x="341" y="1569"/>
                  <a:pt x="347" y="1568"/>
                  <a:pt x="350" y="1571"/>
                </a:cubicBezTo>
                <a:cubicBezTo>
                  <a:pt x="352" y="1573"/>
                  <a:pt x="352" y="1573"/>
                  <a:pt x="352" y="1573"/>
                </a:cubicBezTo>
                <a:cubicBezTo>
                  <a:pt x="356" y="1576"/>
                  <a:pt x="357" y="1581"/>
                  <a:pt x="354" y="1585"/>
                </a:cubicBezTo>
                <a:cubicBezTo>
                  <a:pt x="352" y="1587"/>
                  <a:pt x="350" y="1588"/>
                  <a:pt x="347" y="1588"/>
                </a:cubicBezTo>
                <a:close/>
                <a:moveTo>
                  <a:pt x="1428" y="1586"/>
                </a:moveTo>
                <a:cubicBezTo>
                  <a:pt x="1426" y="1586"/>
                  <a:pt x="1423" y="1585"/>
                  <a:pt x="1422" y="1583"/>
                </a:cubicBezTo>
                <a:cubicBezTo>
                  <a:pt x="1419" y="1580"/>
                  <a:pt x="1419" y="1575"/>
                  <a:pt x="1423" y="1572"/>
                </a:cubicBezTo>
                <a:cubicBezTo>
                  <a:pt x="1425" y="1570"/>
                  <a:pt x="1425" y="1570"/>
                  <a:pt x="1425" y="1570"/>
                </a:cubicBezTo>
                <a:cubicBezTo>
                  <a:pt x="1429" y="1567"/>
                  <a:pt x="1434" y="1568"/>
                  <a:pt x="1437" y="1571"/>
                </a:cubicBezTo>
                <a:cubicBezTo>
                  <a:pt x="1440" y="1575"/>
                  <a:pt x="1439" y="1580"/>
                  <a:pt x="1435" y="1583"/>
                </a:cubicBezTo>
                <a:cubicBezTo>
                  <a:pt x="1433" y="1585"/>
                  <a:pt x="1433" y="1585"/>
                  <a:pt x="1433" y="1585"/>
                </a:cubicBezTo>
                <a:cubicBezTo>
                  <a:pt x="1432" y="1586"/>
                  <a:pt x="1430" y="1586"/>
                  <a:pt x="1428" y="1586"/>
                </a:cubicBezTo>
                <a:close/>
                <a:moveTo>
                  <a:pt x="311" y="1558"/>
                </a:moveTo>
                <a:cubicBezTo>
                  <a:pt x="309" y="1558"/>
                  <a:pt x="307" y="1557"/>
                  <a:pt x="306" y="1556"/>
                </a:cubicBezTo>
                <a:cubicBezTo>
                  <a:pt x="304" y="1554"/>
                  <a:pt x="304" y="1554"/>
                  <a:pt x="304" y="1554"/>
                </a:cubicBezTo>
                <a:cubicBezTo>
                  <a:pt x="300" y="1551"/>
                  <a:pt x="300" y="1546"/>
                  <a:pt x="303" y="1543"/>
                </a:cubicBezTo>
                <a:cubicBezTo>
                  <a:pt x="306" y="1539"/>
                  <a:pt x="311" y="1539"/>
                  <a:pt x="315" y="1542"/>
                </a:cubicBezTo>
                <a:cubicBezTo>
                  <a:pt x="317" y="1544"/>
                  <a:pt x="317" y="1544"/>
                  <a:pt x="317" y="1544"/>
                </a:cubicBezTo>
                <a:cubicBezTo>
                  <a:pt x="320" y="1547"/>
                  <a:pt x="320" y="1552"/>
                  <a:pt x="317" y="1555"/>
                </a:cubicBezTo>
                <a:cubicBezTo>
                  <a:pt x="316" y="1557"/>
                  <a:pt x="314" y="1558"/>
                  <a:pt x="311" y="1558"/>
                </a:cubicBezTo>
                <a:close/>
                <a:moveTo>
                  <a:pt x="1464" y="1557"/>
                </a:moveTo>
                <a:cubicBezTo>
                  <a:pt x="1462" y="1557"/>
                  <a:pt x="1460" y="1556"/>
                  <a:pt x="1458" y="1554"/>
                </a:cubicBezTo>
                <a:cubicBezTo>
                  <a:pt x="1455" y="1551"/>
                  <a:pt x="1455" y="1545"/>
                  <a:pt x="1459" y="1542"/>
                </a:cubicBezTo>
                <a:cubicBezTo>
                  <a:pt x="1461" y="1540"/>
                  <a:pt x="1461" y="1540"/>
                  <a:pt x="1461" y="1540"/>
                </a:cubicBezTo>
                <a:cubicBezTo>
                  <a:pt x="1464" y="1538"/>
                  <a:pt x="1469" y="1538"/>
                  <a:pt x="1472" y="1541"/>
                </a:cubicBezTo>
                <a:cubicBezTo>
                  <a:pt x="1475" y="1545"/>
                  <a:pt x="1475" y="1550"/>
                  <a:pt x="1472" y="1553"/>
                </a:cubicBezTo>
                <a:cubicBezTo>
                  <a:pt x="1470" y="1555"/>
                  <a:pt x="1470" y="1555"/>
                  <a:pt x="1470" y="1555"/>
                </a:cubicBezTo>
                <a:cubicBezTo>
                  <a:pt x="1468" y="1556"/>
                  <a:pt x="1466" y="1557"/>
                  <a:pt x="1464" y="1557"/>
                </a:cubicBezTo>
                <a:close/>
                <a:moveTo>
                  <a:pt x="277" y="1526"/>
                </a:moveTo>
                <a:cubicBezTo>
                  <a:pt x="275" y="1526"/>
                  <a:pt x="273" y="1526"/>
                  <a:pt x="271" y="1524"/>
                </a:cubicBezTo>
                <a:cubicBezTo>
                  <a:pt x="269" y="1522"/>
                  <a:pt x="269" y="1522"/>
                  <a:pt x="269" y="1522"/>
                </a:cubicBezTo>
                <a:cubicBezTo>
                  <a:pt x="266" y="1519"/>
                  <a:pt x="266" y="1514"/>
                  <a:pt x="269" y="1511"/>
                </a:cubicBezTo>
                <a:cubicBezTo>
                  <a:pt x="272" y="1507"/>
                  <a:pt x="277" y="1507"/>
                  <a:pt x="281" y="1510"/>
                </a:cubicBezTo>
                <a:cubicBezTo>
                  <a:pt x="283" y="1512"/>
                  <a:pt x="283" y="1512"/>
                  <a:pt x="283" y="1512"/>
                </a:cubicBezTo>
                <a:cubicBezTo>
                  <a:pt x="286" y="1516"/>
                  <a:pt x="286" y="1521"/>
                  <a:pt x="283" y="1524"/>
                </a:cubicBezTo>
                <a:cubicBezTo>
                  <a:pt x="281" y="1526"/>
                  <a:pt x="279" y="1526"/>
                  <a:pt x="277" y="1526"/>
                </a:cubicBezTo>
                <a:close/>
                <a:moveTo>
                  <a:pt x="1498" y="1525"/>
                </a:moveTo>
                <a:cubicBezTo>
                  <a:pt x="1496" y="1525"/>
                  <a:pt x="1494" y="1524"/>
                  <a:pt x="1493" y="1523"/>
                </a:cubicBezTo>
                <a:cubicBezTo>
                  <a:pt x="1489" y="1519"/>
                  <a:pt x="1489" y="1514"/>
                  <a:pt x="1493" y="1511"/>
                </a:cubicBezTo>
                <a:cubicBezTo>
                  <a:pt x="1495" y="1509"/>
                  <a:pt x="1495" y="1509"/>
                  <a:pt x="1495" y="1509"/>
                </a:cubicBezTo>
                <a:cubicBezTo>
                  <a:pt x="1498" y="1506"/>
                  <a:pt x="1503" y="1506"/>
                  <a:pt x="1506" y="1509"/>
                </a:cubicBezTo>
                <a:cubicBezTo>
                  <a:pt x="1509" y="1512"/>
                  <a:pt x="1509" y="1518"/>
                  <a:pt x="1506" y="1521"/>
                </a:cubicBezTo>
                <a:cubicBezTo>
                  <a:pt x="1504" y="1523"/>
                  <a:pt x="1504" y="1523"/>
                  <a:pt x="1504" y="1523"/>
                </a:cubicBezTo>
                <a:cubicBezTo>
                  <a:pt x="1503" y="1524"/>
                  <a:pt x="1500" y="1525"/>
                  <a:pt x="1498" y="1525"/>
                </a:cubicBezTo>
                <a:close/>
                <a:moveTo>
                  <a:pt x="244" y="1493"/>
                </a:moveTo>
                <a:cubicBezTo>
                  <a:pt x="242" y="1493"/>
                  <a:pt x="240" y="1492"/>
                  <a:pt x="238" y="1491"/>
                </a:cubicBezTo>
                <a:cubicBezTo>
                  <a:pt x="236" y="1489"/>
                  <a:pt x="236" y="1489"/>
                  <a:pt x="236" y="1489"/>
                </a:cubicBezTo>
                <a:cubicBezTo>
                  <a:pt x="233" y="1485"/>
                  <a:pt x="233" y="1480"/>
                  <a:pt x="237" y="1477"/>
                </a:cubicBezTo>
                <a:cubicBezTo>
                  <a:pt x="240" y="1474"/>
                  <a:pt x="245" y="1474"/>
                  <a:pt x="248" y="1477"/>
                </a:cubicBezTo>
                <a:cubicBezTo>
                  <a:pt x="250" y="1479"/>
                  <a:pt x="250" y="1479"/>
                  <a:pt x="250" y="1479"/>
                </a:cubicBezTo>
                <a:cubicBezTo>
                  <a:pt x="253" y="1483"/>
                  <a:pt x="253" y="1488"/>
                  <a:pt x="250" y="1491"/>
                </a:cubicBezTo>
                <a:cubicBezTo>
                  <a:pt x="248" y="1492"/>
                  <a:pt x="246" y="1493"/>
                  <a:pt x="244" y="1493"/>
                </a:cubicBezTo>
                <a:close/>
                <a:moveTo>
                  <a:pt x="1531" y="1492"/>
                </a:moveTo>
                <a:cubicBezTo>
                  <a:pt x="1529" y="1492"/>
                  <a:pt x="1527" y="1491"/>
                  <a:pt x="1526" y="1490"/>
                </a:cubicBezTo>
                <a:cubicBezTo>
                  <a:pt x="1522" y="1486"/>
                  <a:pt x="1522" y="1481"/>
                  <a:pt x="1525" y="1478"/>
                </a:cubicBezTo>
                <a:cubicBezTo>
                  <a:pt x="1527" y="1476"/>
                  <a:pt x="1527" y="1476"/>
                  <a:pt x="1527" y="1476"/>
                </a:cubicBezTo>
                <a:cubicBezTo>
                  <a:pt x="1530" y="1473"/>
                  <a:pt x="1535" y="1472"/>
                  <a:pt x="1538" y="1475"/>
                </a:cubicBezTo>
                <a:cubicBezTo>
                  <a:pt x="1542" y="1479"/>
                  <a:pt x="1542" y="1484"/>
                  <a:pt x="1539" y="1487"/>
                </a:cubicBezTo>
                <a:cubicBezTo>
                  <a:pt x="1537" y="1489"/>
                  <a:pt x="1537" y="1489"/>
                  <a:pt x="1537" y="1489"/>
                </a:cubicBezTo>
                <a:cubicBezTo>
                  <a:pt x="1536" y="1491"/>
                  <a:pt x="1533" y="1492"/>
                  <a:pt x="1531" y="1492"/>
                </a:cubicBezTo>
                <a:close/>
                <a:moveTo>
                  <a:pt x="213" y="1458"/>
                </a:moveTo>
                <a:cubicBezTo>
                  <a:pt x="211" y="1458"/>
                  <a:pt x="209" y="1457"/>
                  <a:pt x="207" y="1455"/>
                </a:cubicBezTo>
                <a:cubicBezTo>
                  <a:pt x="205" y="1453"/>
                  <a:pt x="205" y="1453"/>
                  <a:pt x="205" y="1453"/>
                </a:cubicBezTo>
                <a:cubicBezTo>
                  <a:pt x="202" y="1450"/>
                  <a:pt x="203" y="1444"/>
                  <a:pt x="206" y="1442"/>
                </a:cubicBezTo>
                <a:cubicBezTo>
                  <a:pt x="210" y="1439"/>
                  <a:pt x="215" y="1439"/>
                  <a:pt x="218" y="1443"/>
                </a:cubicBezTo>
                <a:cubicBezTo>
                  <a:pt x="220" y="1445"/>
                  <a:pt x="220" y="1445"/>
                  <a:pt x="220" y="1445"/>
                </a:cubicBezTo>
                <a:cubicBezTo>
                  <a:pt x="222" y="1448"/>
                  <a:pt x="222" y="1453"/>
                  <a:pt x="218" y="1456"/>
                </a:cubicBezTo>
                <a:cubicBezTo>
                  <a:pt x="217" y="1458"/>
                  <a:pt x="215" y="1458"/>
                  <a:pt x="213" y="1458"/>
                </a:cubicBezTo>
                <a:close/>
                <a:moveTo>
                  <a:pt x="1562" y="1457"/>
                </a:moveTo>
                <a:cubicBezTo>
                  <a:pt x="1560" y="1457"/>
                  <a:pt x="1558" y="1456"/>
                  <a:pt x="1557" y="1455"/>
                </a:cubicBezTo>
                <a:cubicBezTo>
                  <a:pt x="1553" y="1452"/>
                  <a:pt x="1553" y="1447"/>
                  <a:pt x="1556" y="1443"/>
                </a:cubicBezTo>
                <a:cubicBezTo>
                  <a:pt x="1557" y="1441"/>
                  <a:pt x="1557" y="1441"/>
                  <a:pt x="1557" y="1441"/>
                </a:cubicBezTo>
                <a:cubicBezTo>
                  <a:pt x="1560" y="1438"/>
                  <a:pt x="1565" y="1437"/>
                  <a:pt x="1569" y="1440"/>
                </a:cubicBezTo>
                <a:cubicBezTo>
                  <a:pt x="1572" y="1443"/>
                  <a:pt x="1573" y="1448"/>
                  <a:pt x="1570" y="1452"/>
                </a:cubicBezTo>
                <a:cubicBezTo>
                  <a:pt x="1568" y="1454"/>
                  <a:pt x="1568" y="1454"/>
                  <a:pt x="1568" y="1454"/>
                </a:cubicBezTo>
                <a:cubicBezTo>
                  <a:pt x="1567" y="1456"/>
                  <a:pt x="1564" y="1457"/>
                  <a:pt x="1562" y="1457"/>
                </a:cubicBezTo>
                <a:close/>
                <a:moveTo>
                  <a:pt x="184" y="1422"/>
                </a:moveTo>
                <a:cubicBezTo>
                  <a:pt x="182" y="1422"/>
                  <a:pt x="179" y="1421"/>
                  <a:pt x="178" y="1418"/>
                </a:cubicBezTo>
                <a:cubicBezTo>
                  <a:pt x="176" y="1416"/>
                  <a:pt x="176" y="1416"/>
                  <a:pt x="176" y="1416"/>
                </a:cubicBezTo>
                <a:cubicBezTo>
                  <a:pt x="173" y="1413"/>
                  <a:pt x="174" y="1407"/>
                  <a:pt x="178" y="1405"/>
                </a:cubicBezTo>
                <a:cubicBezTo>
                  <a:pt x="181" y="1402"/>
                  <a:pt x="186" y="1403"/>
                  <a:pt x="189" y="1406"/>
                </a:cubicBezTo>
                <a:cubicBezTo>
                  <a:pt x="191" y="1408"/>
                  <a:pt x="191" y="1408"/>
                  <a:pt x="191" y="1408"/>
                </a:cubicBezTo>
                <a:cubicBezTo>
                  <a:pt x="194" y="1412"/>
                  <a:pt x="193" y="1417"/>
                  <a:pt x="189" y="1420"/>
                </a:cubicBezTo>
                <a:cubicBezTo>
                  <a:pt x="188" y="1421"/>
                  <a:pt x="186" y="1422"/>
                  <a:pt x="184" y="1422"/>
                </a:cubicBezTo>
                <a:close/>
                <a:moveTo>
                  <a:pt x="1591" y="1420"/>
                </a:moveTo>
                <a:cubicBezTo>
                  <a:pt x="1589" y="1420"/>
                  <a:pt x="1587" y="1420"/>
                  <a:pt x="1586" y="1418"/>
                </a:cubicBezTo>
                <a:cubicBezTo>
                  <a:pt x="1582" y="1416"/>
                  <a:pt x="1582" y="1411"/>
                  <a:pt x="1584" y="1407"/>
                </a:cubicBezTo>
                <a:cubicBezTo>
                  <a:pt x="1586" y="1405"/>
                  <a:pt x="1586" y="1405"/>
                  <a:pt x="1586" y="1405"/>
                </a:cubicBezTo>
                <a:cubicBezTo>
                  <a:pt x="1589" y="1401"/>
                  <a:pt x="1594" y="1400"/>
                  <a:pt x="1597" y="1403"/>
                </a:cubicBezTo>
                <a:cubicBezTo>
                  <a:pt x="1601" y="1406"/>
                  <a:pt x="1602" y="1411"/>
                  <a:pt x="1599" y="1415"/>
                </a:cubicBezTo>
                <a:cubicBezTo>
                  <a:pt x="1597" y="1417"/>
                  <a:pt x="1597" y="1417"/>
                  <a:pt x="1597" y="1417"/>
                </a:cubicBezTo>
                <a:cubicBezTo>
                  <a:pt x="1596" y="1419"/>
                  <a:pt x="1593" y="1420"/>
                  <a:pt x="1591" y="1420"/>
                </a:cubicBezTo>
                <a:close/>
                <a:moveTo>
                  <a:pt x="157" y="1384"/>
                </a:moveTo>
                <a:cubicBezTo>
                  <a:pt x="155" y="1384"/>
                  <a:pt x="152" y="1382"/>
                  <a:pt x="150" y="1380"/>
                </a:cubicBezTo>
                <a:cubicBezTo>
                  <a:pt x="149" y="1378"/>
                  <a:pt x="149" y="1378"/>
                  <a:pt x="149" y="1378"/>
                </a:cubicBezTo>
                <a:cubicBezTo>
                  <a:pt x="146" y="1374"/>
                  <a:pt x="147" y="1369"/>
                  <a:pt x="151" y="1366"/>
                </a:cubicBezTo>
                <a:cubicBezTo>
                  <a:pt x="155" y="1364"/>
                  <a:pt x="160" y="1365"/>
                  <a:pt x="162" y="1369"/>
                </a:cubicBezTo>
                <a:cubicBezTo>
                  <a:pt x="164" y="1371"/>
                  <a:pt x="164" y="1371"/>
                  <a:pt x="164" y="1371"/>
                </a:cubicBezTo>
                <a:cubicBezTo>
                  <a:pt x="167" y="1375"/>
                  <a:pt x="166" y="1380"/>
                  <a:pt x="162" y="1382"/>
                </a:cubicBezTo>
                <a:cubicBezTo>
                  <a:pt x="160" y="1383"/>
                  <a:pt x="159" y="1384"/>
                  <a:pt x="157" y="1384"/>
                </a:cubicBezTo>
                <a:close/>
                <a:moveTo>
                  <a:pt x="1618" y="1382"/>
                </a:moveTo>
                <a:cubicBezTo>
                  <a:pt x="1616" y="1382"/>
                  <a:pt x="1615" y="1381"/>
                  <a:pt x="1613" y="1381"/>
                </a:cubicBezTo>
                <a:cubicBezTo>
                  <a:pt x="1609" y="1378"/>
                  <a:pt x="1608" y="1373"/>
                  <a:pt x="1611" y="1369"/>
                </a:cubicBezTo>
                <a:cubicBezTo>
                  <a:pt x="1612" y="1367"/>
                  <a:pt x="1612" y="1367"/>
                  <a:pt x="1612" y="1367"/>
                </a:cubicBezTo>
                <a:cubicBezTo>
                  <a:pt x="1615" y="1363"/>
                  <a:pt x="1620" y="1362"/>
                  <a:pt x="1624" y="1365"/>
                </a:cubicBezTo>
                <a:cubicBezTo>
                  <a:pt x="1628" y="1367"/>
                  <a:pt x="1629" y="1372"/>
                  <a:pt x="1626" y="1376"/>
                </a:cubicBezTo>
                <a:cubicBezTo>
                  <a:pt x="1625" y="1378"/>
                  <a:pt x="1625" y="1378"/>
                  <a:pt x="1625" y="1378"/>
                </a:cubicBezTo>
                <a:cubicBezTo>
                  <a:pt x="1623" y="1381"/>
                  <a:pt x="1620" y="1382"/>
                  <a:pt x="1618" y="1382"/>
                </a:cubicBezTo>
                <a:close/>
                <a:moveTo>
                  <a:pt x="132" y="1344"/>
                </a:moveTo>
                <a:cubicBezTo>
                  <a:pt x="129" y="1344"/>
                  <a:pt x="127" y="1343"/>
                  <a:pt x="125" y="1340"/>
                </a:cubicBezTo>
                <a:cubicBezTo>
                  <a:pt x="124" y="1338"/>
                  <a:pt x="124" y="1338"/>
                  <a:pt x="124" y="1338"/>
                </a:cubicBezTo>
                <a:cubicBezTo>
                  <a:pt x="121" y="1334"/>
                  <a:pt x="123" y="1329"/>
                  <a:pt x="127" y="1327"/>
                </a:cubicBezTo>
                <a:cubicBezTo>
                  <a:pt x="131" y="1324"/>
                  <a:pt x="136" y="1326"/>
                  <a:pt x="138" y="1329"/>
                </a:cubicBezTo>
                <a:cubicBezTo>
                  <a:pt x="139" y="1332"/>
                  <a:pt x="139" y="1332"/>
                  <a:pt x="139" y="1332"/>
                </a:cubicBezTo>
                <a:cubicBezTo>
                  <a:pt x="142" y="1336"/>
                  <a:pt x="140" y="1341"/>
                  <a:pt x="136" y="1343"/>
                </a:cubicBezTo>
                <a:cubicBezTo>
                  <a:pt x="135" y="1344"/>
                  <a:pt x="134" y="1344"/>
                  <a:pt x="132" y="1344"/>
                </a:cubicBezTo>
                <a:close/>
                <a:moveTo>
                  <a:pt x="1643" y="1342"/>
                </a:moveTo>
                <a:cubicBezTo>
                  <a:pt x="1641" y="1342"/>
                  <a:pt x="1640" y="1342"/>
                  <a:pt x="1638" y="1341"/>
                </a:cubicBezTo>
                <a:cubicBezTo>
                  <a:pt x="1635" y="1339"/>
                  <a:pt x="1633" y="1334"/>
                  <a:pt x="1636" y="1330"/>
                </a:cubicBezTo>
                <a:cubicBezTo>
                  <a:pt x="1637" y="1328"/>
                  <a:pt x="1637" y="1328"/>
                  <a:pt x="1637" y="1328"/>
                </a:cubicBezTo>
                <a:cubicBezTo>
                  <a:pt x="1639" y="1324"/>
                  <a:pt x="1644" y="1322"/>
                  <a:pt x="1648" y="1325"/>
                </a:cubicBezTo>
                <a:cubicBezTo>
                  <a:pt x="1652" y="1327"/>
                  <a:pt x="1654" y="1332"/>
                  <a:pt x="1651" y="1336"/>
                </a:cubicBezTo>
                <a:cubicBezTo>
                  <a:pt x="1650" y="1338"/>
                  <a:pt x="1650" y="1338"/>
                  <a:pt x="1650" y="1338"/>
                </a:cubicBezTo>
                <a:cubicBezTo>
                  <a:pt x="1648" y="1341"/>
                  <a:pt x="1646" y="1342"/>
                  <a:pt x="1643" y="1342"/>
                </a:cubicBezTo>
                <a:close/>
                <a:moveTo>
                  <a:pt x="109" y="1304"/>
                </a:moveTo>
                <a:cubicBezTo>
                  <a:pt x="106" y="1304"/>
                  <a:pt x="104" y="1302"/>
                  <a:pt x="102" y="1299"/>
                </a:cubicBezTo>
                <a:cubicBezTo>
                  <a:pt x="101" y="1297"/>
                  <a:pt x="101" y="1297"/>
                  <a:pt x="101" y="1297"/>
                </a:cubicBezTo>
                <a:cubicBezTo>
                  <a:pt x="99" y="1293"/>
                  <a:pt x="100" y="1288"/>
                  <a:pt x="104" y="1286"/>
                </a:cubicBezTo>
                <a:cubicBezTo>
                  <a:pt x="108" y="1284"/>
                  <a:pt x="113" y="1285"/>
                  <a:pt x="115" y="1289"/>
                </a:cubicBezTo>
                <a:cubicBezTo>
                  <a:pt x="117" y="1292"/>
                  <a:pt x="117" y="1292"/>
                  <a:pt x="117" y="1292"/>
                </a:cubicBezTo>
                <a:cubicBezTo>
                  <a:pt x="119" y="1296"/>
                  <a:pt x="117" y="1301"/>
                  <a:pt x="113" y="1303"/>
                </a:cubicBezTo>
                <a:cubicBezTo>
                  <a:pt x="112" y="1303"/>
                  <a:pt x="111" y="1304"/>
                  <a:pt x="109" y="1304"/>
                </a:cubicBezTo>
                <a:close/>
                <a:moveTo>
                  <a:pt x="1666" y="1302"/>
                </a:moveTo>
                <a:cubicBezTo>
                  <a:pt x="1664" y="1302"/>
                  <a:pt x="1663" y="1301"/>
                  <a:pt x="1662" y="1301"/>
                </a:cubicBezTo>
                <a:cubicBezTo>
                  <a:pt x="1658" y="1299"/>
                  <a:pt x="1656" y="1294"/>
                  <a:pt x="1658" y="1290"/>
                </a:cubicBezTo>
                <a:cubicBezTo>
                  <a:pt x="1659" y="1287"/>
                  <a:pt x="1659" y="1287"/>
                  <a:pt x="1659" y="1287"/>
                </a:cubicBezTo>
                <a:cubicBezTo>
                  <a:pt x="1662" y="1283"/>
                  <a:pt x="1667" y="1282"/>
                  <a:pt x="1671" y="1284"/>
                </a:cubicBezTo>
                <a:cubicBezTo>
                  <a:pt x="1675" y="1286"/>
                  <a:pt x="1676" y="1291"/>
                  <a:pt x="1674" y="1295"/>
                </a:cubicBezTo>
                <a:cubicBezTo>
                  <a:pt x="1673" y="1297"/>
                  <a:pt x="1673" y="1297"/>
                  <a:pt x="1673" y="1297"/>
                </a:cubicBezTo>
                <a:cubicBezTo>
                  <a:pt x="1671" y="1300"/>
                  <a:pt x="1668" y="1302"/>
                  <a:pt x="1666" y="1302"/>
                </a:cubicBezTo>
                <a:close/>
                <a:moveTo>
                  <a:pt x="89" y="1262"/>
                </a:moveTo>
                <a:cubicBezTo>
                  <a:pt x="86" y="1262"/>
                  <a:pt x="83" y="1260"/>
                  <a:pt x="81" y="1257"/>
                </a:cubicBezTo>
                <a:cubicBezTo>
                  <a:pt x="80" y="1255"/>
                  <a:pt x="80" y="1255"/>
                  <a:pt x="80" y="1255"/>
                </a:cubicBezTo>
                <a:cubicBezTo>
                  <a:pt x="78" y="1250"/>
                  <a:pt x="80" y="1246"/>
                  <a:pt x="84" y="1244"/>
                </a:cubicBezTo>
                <a:cubicBezTo>
                  <a:pt x="88" y="1242"/>
                  <a:pt x="93" y="1244"/>
                  <a:pt x="95" y="1248"/>
                </a:cubicBezTo>
                <a:cubicBezTo>
                  <a:pt x="96" y="1250"/>
                  <a:pt x="96" y="1250"/>
                  <a:pt x="96" y="1250"/>
                </a:cubicBezTo>
                <a:cubicBezTo>
                  <a:pt x="98" y="1254"/>
                  <a:pt x="96" y="1259"/>
                  <a:pt x="92" y="1261"/>
                </a:cubicBezTo>
                <a:cubicBezTo>
                  <a:pt x="91" y="1262"/>
                  <a:pt x="90" y="1262"/>
                  <a:pt x="89" y="1262"/>
                </a:cubicBezTo>
                <a:close/>
                <a:moveTo>
                  <a:pt x="1686" y="1260"/>
                </a:moveTo>
                <a:cubicBezTo>
                  <a:pt x="1685" y="1260"/>
                  <a:pt x="1684" y="1259"/>
                  <a:pt x="1683" y="1259"/>
                </a:cubicBezTo>
                <a:cubicBezTo>
                  <a:pt x="1678" y="1257"/>
                  <a:pt x="1677" y="1252"/>
                  <a:pt x="1679" y="1248"/>
                </a:cubicBezTo>
                <a:cubicBezTo>
                  <a:pt x="1680" y="1245"/>
                  <a:pt x="1680" y="1245"/>
                  <a:pt x="1680" y="1245"/>
                </a:cubicBezTo>
                <a:cubicBezTo>
                  <a:pt x="1682" y="1241"/>
                  <a:pt x="1686" y="1239"/>
                  <a:pt x="1691" y="1241"/>
                </a:cubicBezTo>
                <a:cubicBezTo>
                  <a:pt x="1695" y="1243"/>
                  <a:pt x="1697" y="1248"/>
                  <a:pt x="1695" y="1252"/>
                </a:cubicBezTo>
                <a:cubicBezTo>
                  <a:pt x="1694" y="1255"/>
                  <a:pt x="1694" y="1255"/>
                  <a:pt x="1694" y="1255"/>
                </a:cubicBezTo>
                <a:cubicBezTo>
                  <a:pt x="1692" y="1258"/>
                  <a:pt x="1689" y="1260"/>
                  <a:pt x="1686" y="1260"/>
                </a:cubicBezTo>
                <a:close/>
                <a:moveTo>
                  <a:pt x="70" y="1219"/>
                </a:moveTo>
                <a:cubicBezTo>
                  <a:pt x="67" y="1219"/>
                  <a:pt x="64" y="1217"/>
                  <a:pt x="63" y="1214"/>
                </a:cubicBezTo>
                <a:cubicBezTo>
                  <a:pt x="62" y="1211"/>
                  <a:pt x="62" y="1211"/>
                  <a:pt x="62" y="1211"/>
                </a:cubicBezTo>
                <a:cubicBezTo>
                  <a:pt x="60" y="1207"/>
                  <a:pt x="62" y="1202"/>
                  <a:pt x="66" y="1201"/>
                </a:cubicBezTo>
                <a:cubicBezTo>
                  <a:pt x="71" y="1199"/>
                  <a:pt x="75" y="1201"/>
                  <a:pt x="77" y="1205"/>
                </a:cubicBezTo>
                <a:cubicBezTo>
                  <a:pt x="78" y="1208"/>
                  <a:pt x="78" y="1208"/>
                  <a:pt x="78" y="1208"/>
                </a:cubicBezTo>
                <a:cubicBezTo>
                  <a:pt x="80" y="1212"/>
                  <a:pt x="78" y="1217"/>
                  <a:pt x="73" y="1218"/>
                </a:cubicBezTo>
                <a:cubicBezTo>
                  <a:pt x="72" y="1219"/>
                  <a:pt x="71" y="1219"/>
                  <a:pt x="70" y="1219"/>
                </a:cubicBezTo>
                <a:close/>
                <a:moveTo>
                  <a:pt x="1704" y="1217"/>
                </a:moveTo>
                <a:cubicBezTo>
                  <a:pt x="1703" y="1217"/>
                  <a:pt x="1702" y="1216"/>
                  <a:pt x="1701" y="1216"/>
                </a:cubicBezTo>
                <a:cubicBezTo>
                  <a:pt x="1697" y="1214"/>
                  <a:pt x="1695" y="1210"/>
                  <a:pt x="1697" y="1205"/>
                </a:cubicBezTo>
                <a:cubicBezTo>
                  <a:pt x="1698" y="1203"/>
                  <a:pt x="1698" y="1203"/>
                  <a:pt x="1698" y="1203"/>
                </a:cubicBezTo>
                <a:cubicBezTo>
                  <a:pt x="1699" y="1199"/>
                  <a:pt x="1704" y="1196"/>
                  <a:pt x="1708" y="1198"/>
                </a:cubicBezTo>
                <a:cubicBezTo>
                  <a:pt x="1713" y="1200"/>
                  <a:pt x="1715" y="1205"/>
                  <a:pt x="1713" y="1209"/>
                </a:cubicBezTo>
                <a:cubicBezTo>
                  <a:pt x="1712" y="1211"/>
                  <a:pt x="1712" y="1211"/>
                  <a:pt x="1712" y="1211"/>
                </a:cubicBezTo>
                <a:cubicBezTo>
                  <a:pt x="1711" y="1215"/>
                  <a:pt x="1708" y="1217"/>
                  <a:pt x="1704" y="1217"/>
                </a:cubicBezTo>
                <a:close/>
                <a:moveTo>
                  <a:pt x="54" y="1175"/>
                </a:moveTo>
                <a:cubicBezTo>
                  <a:pt x="51" y="1175"/>
                  <a:pt x="48" y="1173"/>
                  <a:pt x="47" y="1170"/>
                </a:cubicBezTo>
                <a:cubicBezTo>
                  <a:pt x="46" y="1167"/>
                  <a:pt x="46" y="1167"/>
                  <a:pt x="46" y="1167"/>
                </a:cubicBezTo>
                <a:cubicBezTo>
                  <a:pt x="44" y="1163"/>
                  <a:pt x="47" y="1158"/>
                  <a:pt x="51" y="1157"/>
                </a:cubicBezTo>
                <a:cubicBezTo>
                  <a:pt x="55" y="1155"/>
                  <a:pt x="60" y="1157"/>
                  <a:pt x="61" y="1162"/>
                </a:cubicBezTo>
                <a:cubicBezTo>
                  <a:pt x="62" y="1164"/>
                  <a:pt x="62" y="1164"/>
                  <a:pt x="62" y="1164"/>
                </a:cubicBezTo>
                <a:cubicBezTo>
                  <a:pt x="64" y="1169"/>
                  <a:pt x="61" y="1173"/>
                  <a:pt x="57" y="1175"/>
                </a:cubicBezTo>
                <a:cubicBezTo>
                  <a:pt x="56" y="1175"/>
                  <a:pt x="55" y="1175"/>
                  <a:pt x="54" y="1175"/>
                </a:cubicBezTo>
                <a:close/>
                <a:moveTo>
                  <a:pt x="1720" y="1173"/>
                </a:moveTo>
                <a:cubicBezTo>
                  <a:pt x="1720" y="1173"/>
                  <a:pt x="1719" y="1172"/>
                  <a:pt x="1718" y="1172"/>
                </a:cubicBezTo>
                <a:cubicBezTo>
                  <a:pt x="1713" y="1171"/>
                  <a:pt x="1711" y="1166"/>
                  <a:pt x="1713" y="1162"/>
                </a:cubicBezTo>
                <a:cubicBezTo>
                  <a:pt x="1713" y="1159"/>
                  <a:pt x="1713" y="1159"/>
                  <a:pt x="1713" y="1159"/>
                </a:cubicBezTo>
                <a:cubicBezTo>
                  <a:pt x="1715" y="1155"/>
                  <a:pt x="1719" y="1152"/>
                  <a:pt x="1724" y="1154"/>
                </a:cubicBezTo>
                <a:cubicBezTo>
                  <a:pt x="1728" y="1155"/>
                  <a:pt x="1730" y="1160"/>
                  <a:pt x="1729" y="1164"/>
                </a:cubicBezTo>
                <a:cubicBezTo>
                  <a:pt x="1728" y="1167"/>
                  <a:pt x="1728" y="1167"/>
                  <a:pt x="1728" y="1167"/>
                </a:cubicBezTo>
                <a:cubicBezTo>
                  <a:pt x="1727" y="1170"/>
                  <a:pt x="1724" y="1173"/>
                  <a:pt x="1720" y="1173"/>
                </a:cubicBezTo>
                <a:close/>
                <a:moveTo>
                  <a:pt x="41" y="1131"/>
                </a:moveTo>
                <a:cubicBezTo>
                  <a:pt x="37" y="1131"/>
                  <a:pt x="34" y="1128"/>
                  <a:pt x="33" y="1125"/>
                </a:cubicBezTo>
                <a:cubicBezTo>
                  <a:pt x="32" y="1122"/>
                  <a:pt x="32" y="1122"/>
                  <a:pt x="32" y="1122"/>
                </a:cubicBezTo>
                <a:cubicBezTo>
                  <a:pt x="31" y="1118"/>
                  <a:pt x="33" y="1113"/>
                  <a:pt x="38" y="1112"/>
                </a:cubicBezTo>
                <a:cubicBezTo>
                  <a:pt x="42" y="1111"/>
                  <a:pt x="47" y="1113"/>
                  <a:pt x="48" y="1118"/>
                </a:cubicBezTo>
                <a:cubicBezTo>
                  <a:pt x="49" y="1120"/>
                  <a:pt x="49" y="1120"/>
                  <a:pt x="49" y="1120"/>
                </a:cubicBezTo>
                <a:cubicBezTo>
                  <a:pt x="50" y="1125"/>
                  <a:pt x="47" y="1129"/>
                  <a:pt x="43" y="1130"/>
                </a:cubicBezTo>
                <a:cubicBezTo>
                  <a:pt x="42" y="1131"/>
                  <a:pt x="41" y="1131"/>
                  <a:pt x="41" y="1131"/>
                </a:cubicBezTo>
                <a:close/>
                <a:moveTo>
                  <a:pt x="1734" y="1128"/>
                </a:moveTo>
                <a:cubicBezTo>
                  <a:pt x="1733" y="1128"/>
                  <a:pt x="1732" y="1128"/>
                  <a:pt x="1732" y="1128"/>
                </a:cubicBezTo>
                <a:cubicBezTo>
                  <a:pt x="1727" y="1126"/>
                  <a:pt x="1725" y="1122"/>
                  <a:pt x="1726" y="1117"/>
                </a:cubicBezTo>
                <a:cubicBezTo>
                  <a:pt x="1727" y="1115"/>
                  <a:pt x="1727" y="1115"/>
                  <a:pt x="1727" y="1115"/>
                </a:cubicBezTo>
                <a:cubicBezTo>
                  <a:pt x="1728" y="1111"/>
                  <a:pt x="1732" y="1108"/>
                  <a:pt x="1737" y="1109"/>
                </a:cubicBezTo>
                <a:cubicBezTo>
                  <a:pt x="1741" y="1110"/>
                  <a:pt x="1744" y="1115"/>
                  <a:pt x="1743" y="1119"/>
                </a:cubicBezTo>
                <a:cubicBezTo>
                  <a:pt x="1742" y="1122"/>
                  <a:pt x="1742" y="1122"/>
                  <a:pt x="1742" y="1122"/>
                </a:cubicBezTo>
                <a:cubicBezTo>
                  <a:pt x="1741" y="1126"/>
                  <a:pt x="1738" y="1128"/>
                  <a:pt x="1734" y="1128"/>
                </a:cubicBezTo>
                <a:close/>
                <a:moveTo>
                  <a:pt x="29" y="1085"/>
                </a:moveTo>
                <a:cubicBezTo>
                  <a:pt x="26" y="1085"/>
                  <a:pt x="22" y="1083"/>
                  <a:pt x="21" y="1079"/>
                </a:cubicBezTo>
                <a:cubicBezTo>
                  <a:pt x="21" y="1076"/>
                  <a:pt x="21" y="1076"/>
                  <a:pt x="21" y="1076"/>
                </a:cubicBezTo>
                <a:cubicBezTo>
                  <a:pt x="20" y="1072"/>
                  <a:pt x="23" y="1067"/>
                  <a:pt x="27" y="1066"/>
                </a:cubicBezTo>
                <a:cubicBezTo>
                  <a:pt x="31" y="1065"/>
                  <a:pt x="36" y="1068"/>
                  <a:pt x="37" y="1073"/>
                </a:cubicBezTo>
                <a:cubicBezTo>
                  <a:pt x="37" y="1075"/>
                  <a:pt x="37" y="1075"/>
                  <a:pt x="37" y="1075"/>
                </a:cubicBezTo>
                <a:cubicBezTo>
                  <a:pt x="38" y="1080"/>
                  <a:pt x="36" y="1084"/>
                  <a:pt x="31" y="1085"/>
                </a:cubicBezTo>
                <a:cubicBezTo>
                  <a:pt x="30" y="1085"/>
                  <a:pt x="30" y="1085"/>
                  <a:pt x="29" y="1085"/>
                </a:cubicBezTo>
                <a:close/>
                <a:moveTo>
                  <a:pt x="1745" y="1083"/>
                </a:moveTo>
                <a:cubicBezTo>
                  <a:pt x="1745" y="1083"/>
                  <a:pt x="1744" y="1083"/>
                  <a:pt x="1743" y="1082"/>
                </a:cubicBezTo>
                <a:cubicBezTo>
                  <a:pt x="1739" y="1081"/>
                  <a:pt x="1736" y="1077"/>
                  <a:pt x="1737" y="1073"/>
                </a:cubicBezTo>
                <a:cubicBezTo>
                  <a:pt x="1738" y="1070"/>
                  <a:pt x="1738" y="1070"/>
                  <a:pt x="1738" y="1070"/>
                </a:cubicBezTo>
                <a:cubicBezTo>
                  <a:pt x="1739" y="1065"/>
                  <a:pt x="1743" y="1063"/>
                  <a:pt x="1747" y="1064"/>
                </a:cubicBezTo>
                <a:cubicBezTo>
                  <a:pt x="1752" y="1065"/>
                  <a:pt x="1755" y="1069"/>
                  <a:pt x="1754" y="1073"/>
                </a:cubicBezTo>
                <a:cubicBezTo>
                  <a:pt x="1753" y="1076"/>
                  <a:pt x="1753" y="1076"/>
                  <a:pt x="1753" y="1076"/>
                </a:cubicBezTo>
                <a:cubicBezTo>
                  <a:pt x="1752" y="1080"/>
                  <a:pt x="1749" y="1083"/>
                  <a:pt x="1745" y="1083"/>
                </a:cubicBezTo>
                <a:close/>
                <a:moveTo>
                  <a:pt x="20" y="1040"/>
                </a:moveTo>
                <a:cubicBezTo>
                  <a:pt x="16" y="1040"/>
                  <a:pt x="13" y="1037"/>
                  <a:pt x="12" y="1033"/>
                </a:cubicBezTo>
                <a:cubicBezTo>
                  <a:pt x="12" y="1030"/>
                  <a:pt x="12" y="1030"/>
                  <a:pt x="12" y="1030"/>
                </a:cubicBezTo>
                <a:cubicBezTo>
                  <a:pt x="11" y="1026"/>
                  <a:pt x="14" y="1021"/>
                  <a:pt x="19" y="1021"/>
                </a:cubicBezTo>
                <a:cubicBezTo>
                  <a:pt x="23" y="1020"/>
                  <a:pt x="27" y="1023"/>
                  <a:pt x="28" y="1027"/>
                </a:cubicBezTo>
                <a:cubicBezTo>
                  <a:pt x="29" y="1030"/>
                  <a:pt x="29" y="1030"/>
                  <a:pt x="29" y="1030"/>
                </a:cubicBezTo>
                <a:cubicBezTo>
                  <a:pt x="29" y="1034"/>
                  <a:pt x="26" y="1039"/>
                  <a:pt x="22" y="1039"/>
                </a:cubicBezTo>
                <a:cubicBezTo>
                  <a:pt x="21" y="1039"/>
                  <a:pt x="21" y="1040"/>
                  <a:pt x="20" y="1040"/>
                </a:cubicBezTo>
                <a:close/>
                <a:moveTo>
                  <a:pt x="1754" y="1037"/>
                </a:moveTo>
                <a:cubicBezTo>
                  <a:pt x="1753" y="1037"/>
                  <a:pt x="1753" y="1037"/>
                  <a:pt x="1752" y="1037"/>
                </a:cubicBezTo>
                <a:cubicBezTo>
                  <a:pt x="1748" y="1036"/>
                  <a:pt x="1745" y="1032"/>
                  <a:pt x="1746" y="1027"/>
                </a:cubicBezTo>
                <a:cubicBezTo>
                  <a:pt x="1746" y="1025"/>
                  <a:pt x="1746" y="1025"/>
                  <a:pt x="1746" y="1025"/>
                </a:cubicBezTo>
                <a:cubicBezTo>
                  <a:pt x="1747" y="1020"/>
                  <a:pt x="1751" y="1017"/>
                  <a:pt x="1756" y="1018"/>
                </a:cubicBezTo>
                <a:cubicBezTo>
                  <a:pt x="1760" y="1018"/>
                  <a:pt x="1763" y="1023"/>
                  <a:pt x="1762" y="1027"/>
                </a:cubicBezTo>
                <a:cubicBezTo>
                  <a:pt x="1762" y="1030"/>
                  <a:pt x="1762" y="1030"/>
                  <a:pt x="1762" y="1030"/>
                </a:cubicBezTo>
                <a:cubicBezTo>
                  <a:pt x="1761" y="1034"/>
                  <a:pt x="1758" y="1037"/>
                  <a:pt x="1754" y="1037"/>
                </a:cubicBezTo>
                <a:close/>
                <a:moveTo>
                  <a:pt x="14" y="993"/>
                </a:moveTo>
                <a:cubicBezTo>
                  <a:pt x="10" y="993"/>
                  <a:pt x="6" y="990"/>
                  <a:pt x="6" y="986"/>
                </a:cubicBezTo>
                <a:cubicBezTo>
                  <a:pt x="6" y="983"/>
                  <a:pt x="6" y="983"/>
                  <a:pt x="6" y="983"/>
                </a:cubicBezTo>
                <a:cubicBezTo>
                  <a:pt x="5" y="979"/>
                  <a:pt x="8" y="975"/>
                  <a:pt x="13" y="974"/>
                </a:cubicBezTo>
                <a:cubicBezTo>
                  <a:pt x="17" y="974"/>
                  <a:pt x="21" y="977"/>
                  <a:pt x="22" y="981"/>
                </a:cubicBezTo>
                <a:cubicBezTo>
                  <a:pt x="22" y="984"/>
                  <a:pt x="22" y="984"/>
                  <a:pt x="22" y="984"/>
                </a:cubicBezTo>
                <a:cubicBezTo>
                  <a:pt x="23" y="989"/>
                  <a:pt x="19" y="993"/>
                  <a:pt x="15" y="993"/>
                </a:cubicBezTo>
                <a:cubicBezTo>
                  <a:pt x="15" y="993"/>
                  <a:pt x="14" y="993"/>
                  <a:pt x="14" y="993"/>
                </a:cubicBezTo>
                <a:close/>
                <a:moveTo>
                  <a:pt x="1760" y="991"/>
                </a:moveTo>
                <a:cubicBezTo>
                  <a:pt x="1760" y="991"/>
                  <a:pt x="1760" y="990"/>
                  <a:pt x="1759" y="990"/>
                </a:cubicBezTo>
                <a:cubicBezTo>
                  <a:pt x="1755" y="990"/>
                  <a:pt x="1751" y="986"/>
                  <a:pt x="1752" y="981"/>
                </a:cubicBezTo>
                <a:cubicBezTo>
                  <a:pt x="1752" y="979"/>
                  <a:pt x="1752" y="979"/>
                  <a:pt x="1752" y="979"/>
                </a:cubicBezTo>
                <a:cubicBezTo>
                  <a:pt x="1753" y="974"/>
                  <a:pt x="1757" y="971"/>
                  <a:pt x="1761" y="971"/>
                </a:cubicBezTo>
                <a:cubicBezTo>
                  <a:pt x="1766" y="972"/>
                  <a:pt x="1769" y="976"/>
                  <a:pt x="1769" y="980"/>
                </a:cubicBezTo>
                <a:cubicBezTo>
                  <a:pt x="1768" y="983"/>
                  <a:pt x="1768" y="983"/>
                  <a:pt x="1768" y="983"/>
                </a:cubicBezTo>
                <a:cubicBezTo>
                  <a:pt x="1768" y="987"/>
                  <a:pt x="1764" y="991"/>
                  <a:pt x="1760" y="991"/>
                </a:cubicBezTo>
                <a:close/>
                <a:moveTo>
                  <a:pt x="10" y="947"/>
                </a:moveTo>
                <a:cubicBezTo>
                  <a:pt x="6" y="947"/>
                  <a:pt x="2" y="943"/>
                  <a:pt x="2" y="939"/>
                </a:cubicBezTo>
                <a:cubicBezTo>
                  <a:pt x="2" y="936"/>
                  <a:pt x="2" y="936"/>
                  <a:pt x="2" y="936"/>
                </a:cubicBezTo>
                <a:cubicBezTo>
                  <a:pt x="1" y="932"/>
                  <a:pt x="5" y="928"/>
                  <a:pt x="9" y="928"/>
                </a:cubicBezTo>
                <a:cubicBezTo>
                  <a:pt x="14" y="927"/>
                  <a:pt x="18" y="931"/>
                  <a:pt x="18" y="935"/>
                </a:cubicBezTo>
                <a:cubicBezTo>
                  <a:pt x="18" y="938"/>
                  <a:pt x="18" y="938"/>
                  <a:pt x="18" y="938"/>
                </a:cubicBezTo>
                <a:cubicBezTo>
                  <a:pt x="19" y="943"/>
                  <a:pt x="15" y="947"/>
                  <a:pt x="11" y="947"/>
                </a:cubicBezTo>
                <a:cubicBezTo>
                  <a:pt x="10" y="947"/>
                  <a:pt x="10" y="947"/>
                  <a:pt x="10" y="947"/>
                </a:cubicBezTo>
                <a:close/>
                <a:moveTo>
                  <a:pt x="1764" y="944"/>
                </a:moveTo>
                <a:cubicBezTo>
                  <a:pt x="1764" y="944"/>
                  <a:pt x="1764" y="944"/>
                  <a:pt x="1763" y="944"/>
                </a:cubicBezTo>
                <a:cubicBezTo>
                  <a:pt x="1759" y="944"/>
                  <a:pt x="1755" y="940"/>
                  <a:pt x="1756" y="935"/>
                </a:cubicBezTo>
                <a:cubicBezTo>
                  <a:pt x="1756" y="933"/>
                  <a:pt x="1756" y="933"/>
                  <a:pt x="1756" y="933"/>
                </a:cubicBezTo>
                <a:cubicBezTo>
                  <a:pt x="1756" y="928"/>
                  <a:pt x="1760" y="924"/>
                  <a:pt x="1765" y="925"/>
                </a:cubicBezTo>
                <a:cubicBezTo>
                  <a:pt x="1769" y="925"/>
                  <a:pt x="1773" y="929"/>
                  <a:pt x="1772" y="933"/>
                </a:cubicBezTo>
                <a:cubicBezTo>
                  <a:pt x="1772" y="936"/>
                  <a:pt x="1772" y="936"/>
                  <a:pt x="1772" y="936"/>
                </a:cubicBezTo>
                <a:cubicBezTo>
                  <a:pt x="1772" y="941"/>
                  <a:pt x="1768" y="944"/>
                  <a:pt x="1764" y="944"/>
                </a:cubicBezTo>
                <a:close/>
                <a:moveTo>
                  <a:pt x="9" y="900"/>
                </a:moveTo>
                <a:cubicBezTo>
                  <a:pt x="4" y="900"/>
                  <a:pt x="0" y="896"/>
                  <a:pt x="0" y="892"/>
                </a:cubicBezTo>
                <a:cubicBezTo>
                  <a:pt x="0" y="889"/>
                  <a:pt x="0" y="889"/>
                  <a:pt x="0" y="889"/>
                </a:cubicBezTo>
                <a:cubicBezTo>
                  <a:pt x="0" y="885"/>
                  <a:pt x="4" y="881"/>
                  <a:pt x="9" y="881"/>
                </a:cubicBezTo>
                <a:cubicBezTo>
                  <a:pt x="9" y="881"/>
                  <a:pt x="9" y="881"/>
                  <a:pt x="9" y="881"/>
                </a:cubicBezTo>
                <a:cubicBezTo>
                  <a:pt x="13" y="881"/>
                  <a:pt x="17" y="885"/>
                  <a:pt x="17" y="889"/>
                </a:cubicBezTo>
                <a:cubicBezTo>
                  <a:pt x="17" y="892"/>
                  <a:pt x="17" y="892"/>
                  <a:pt x="17" y="892"/>
                </a:cubicBezTo>
                <a:cubicBezTo>
                  <a:pt x="17" y="896"/>
                  <a:pt x="13" y="900"/>
                  <a:pt x="9" y="900"/>
                </a:cubicBezTo>
                <a:cubicBezTo>
                  <a:pt x="9" y="900"/>
                  <a:pt x="9" y="900"/>
                  <a:pt x="9" y="900"/>
                </a:cubicBezTo>
                <a:close/>
                <a:moveTo>
                  <a:pt x="1765" y="897"/>
                </a:moveTo>
                <a:cubicBezTo>
                  <a:pt x="1765" y="897"/>
                  <a:pt x="1765" y="897"/>
                  <a:pt x="1765" y="897"/>
                </a:cubicBezTo>
                <a:cubicBezTo>
                  <a:pt x="1761" y="897"/>
                  <a:pt x="1757" y="894"/>
                  <a:pt x="1757" y="889"/>
                </a:cubicBezTo>
                <a:cubicBezTo>
                  <a:pt x="1757" y="886"/>
                  <a:pt x="1757" y="886"/>
                  <a:pt x="1757" y="886"/>
                </a:cubicBezTo>
                <a:cubicBezTo>
                  <a:pt x="1757" y="885"/>
                  <a:pt x="1757" y="883"/>
                  <a:pt x="1758" y="882"/>
                </a:cubicBezTo>
                <a:cubicBezTo>
                  <a:pt x="1757" y="881"/>
                  <a:pt x="1757" y="880"/>
                  <a:pt x="1757" y="878"/>
                </a:cubicBezTo>
                <a:cubicBezTo>
                  <a:pt x="1757" y="875"/>
                  <a:pt x="1757" y="875"/>
                  <a:pt x="1757" y="875"/>
                </a:cubicBezTo>
                <a:cubicBezTo>
                  <a:pt x="1757" y="871"/>
                  <a:pt x="1761" y="867"/>
                  <a:pt x="1765" y="867"/>
                </a:cubicBezTo>
                <a:cubicBezTo>
                  <a:pt x="1769" y="867"/>
                  <a:pt x="1773" y="871"/>
                  <a:pt x="1773" y="875"/>
                </a:cubicBezTo>
                <a:cubicBezTo>
                  <a:pt x="1773" y="878"/>
                  <a:pt x="1773" y="878"/>
                  <a:pt x="1773" y="878"/>
                </a:cubicBezTo>
                <a:cubicBezTo>
                  <a:pt x="1773" y="879"/>
                  <a:pt x="1773" y="881"/>
                  <a:pt x="1772" y="882"/>
                </a:cubicBezTo>
                <a:cubicBezTo>
                  <a:pt x="1773" y="883"/>
                  <a:pt x="1774" y="885"/>
                  <a:pt x="1774" y="886"/>
                </a:cubicBezTo>
                <a:cubicBezTo>
                  <a:pt x="1774" y="889"/>
                  <a:pt x="1774" y="889"/>
                  <a:pt x="1774" y="889"/>
                </a:cubicBezTo>
                <a:cubicBezTo>
                  <a:pt x="1773" y="894"/>
                  <a:pt x="1770" y="897"/>
                  <a:pt x="1765" y="897"/>
                </a:cubicBezTo>
                <a:close/>
                <a:moveTo>
                  <a:pt x="9" y="853"/>
                </a:moveTo>
                <a:cubicBezTo>
                  <a:pt x="9" y="853"/>
                  <a:pt x="9" y="853"/>
                  <a:pt x="9" y="853"/>
                </a:cubicBezTo>
                <a:cubicBezTo>
                  <a:pt x="5" y="853"/>
                  <a:pt x="1" y="849"/>
                  <a:pt x="1" y="845"/>
                </a:cubicBezTo>
                <a:cubicBezTo>
                  <a:pt x="1" y="842"/>
                  <a:pt x="1" y="842"/>
                  <a:pt x="1" y="842"/>
                </a:cubicBezTo>
                <a:cubicBezTo>
                  <a:pt x="2" y="838"/>
                  <a:pt x="5" y="834"/>
                  <a:pt x="10" y="834"/>
                </a:cubicBezTo>
                <a:cubicBezTo>
                  <a:pt x="15" y="834"/>
                  <a:pt x="18" y="838"/>
                  <a:pt x="18" y="843"/>
                </a:cubicBezTo>
                <a:cubicBezTo>
                  <a:pt x="18" y="846"/>
                  <a:pt x="18" y="846"/>
                  <a:pt x="18" y="846"/>
                </a:cubicBezTo>
                <a:cubicBezTo>
                  <a:pt x="18" y="850"/>
                  <a:pt x="14" y="853"/>
                  <a:pt x="9" y="853"/>
                </a:cubicBezTo>
                <a:close/>
                <a:moveTo>
                  <a:pt x="1764" y="840"/>
                </a:moveTo>
                <a:cubicBezTo>
                  <a:pt x="1759" y="840"/>
                  <a:pt x="1756" y="836"/>
                  <a:pt x="1755" y="832"/>
                </a:cubicBezTo>
                <a:cubicBezTo>
                  <a:pt x="1755" y="829"/>
                  <a:pt x="1755" y="829"/>
                  <a:pt x="1755" y="829"/>
                </a:cubicBezTo>
                <a:cubicBezTo>
                  <a:pt x="1755" y="825"/>
                  <a:pt x="1758" y="821"/>
                  <a:pt x="1763" y="820"/>
                </a:cubicBezTo>
                <a:cubicBezTo>
                  <a:pt x="1767" y="820"/>
                  <a:pt x="1771" y="824"/>
                  <a:pt x="1772" y="828"/>
                </a:cubicBezTo>
                <a:cubicBezTo>
                  <a:pt x="1772" y="831"/>
                  <a:pt x="1772" y="831"/>
                  <a:pt x="1772" y="831"/>
                </a:cubicBezTo>
                <a:cubicBezTo>
                  <a:pt x="1772" y="835"/>
                  <a:pt x="1769" y="839"/>
                  <a:pt x="1764" y="840"/>
                </a:cubicBezTo>
                <a:cubicBezTo>
                  <a:pt x="1764" y="840"/>
                  <a:pt x="1764" y="840"/>
                  <a:pt x="1764" y="840"/>
                </a:cubicBezTo>
                <a:close/>
                <a:moveTo>
                  <a:pt x="13" y="807"/>
                </a:moveTo>
                <a:cubicBezTo>
                  <a:pt x="13" y="807"/>
                  <a:pt x="12" y="807"/>
                  <a:pt x="12" y="807"/>
                </a:cubicBezTo>
                <a:cubicBezTo>
                  <a:pt x="8" y="806"/>
                  <a:pt x="4" y="802"/>
                  <a:pt x="5" y="798"/>
                </a:cubicBezTo>
                <a:cubicBezTo>
                  <a:pt x="5" y="795"/>
                  <a:pt x="5" y="795"/>
                  <a:pt x="5" y="795"/>
                </a:cubicBezTo>
                <a:cubicBezTo>
                  <a:pt x="5" y="791"/>
                  <a:pt x="9" y="787"/>
                  <a:pt x="14" y="788"/>
                </a:cubicBezTo>
                <a:cubicBezTo>
                  <a:pt x="18" y="788"/>
                  <a:pt x="22" y="792"/>
                  <a:pt x="21" y="797"/>
                </a:cubicBezTo>
                <a:cubicBezTo>
                  <a:pt x="21" y="799"/>
                  <a:pt x="21" y="799"/>
                  <a:pt x="21" y="799"/>
                </a:cubicBezTo>
                <a:cubicBezTo>
                  <a:pt x="21" y="804"/>
                  <a:pt x="17" y="807"/>
                  <a:pt x="13" y="807"/>
                </a:cubicBezTo>
                <a:close/>
                <a:moveTo>
                  <a:pt x="1759" y="793"/>
                </a:moveTo>
                <a:cubicBezTo>
                  <a:pt x="1755" y="793"/>
                  <a:pt x="1752" y="790"/>
                  <a:pt x="1751" y="786"/>
                </a:cubicBezTo>
                <a:cubicBezTo>
                  <a:pt x="1751" y="783"/>
                  <a:pt x="1751" y="783"/>
                  <a:pt x="1751" y="783"/>
                </a:cubicBezTo>
                <a:cubicBezTo>
                  <a:pt x="1750" y="779"/>
                  <a:pt x="1754" y="774"/>
                  <a:pt x="1758" y="774"/>
                </a:cubicBezTo>
                <a:cubicBezTo>
                  <a:pt x="1763" y="773"/>
                  <a:pt x="1767" y="777"/>
                  <a:pt x="1767" y="781"/>
                </a:cubicBezTo>
                <a:cubicBezTo>
                  <a:pt x="1768" y="784"/>
                  <a:pt x="1768" y="784"/>
                  <a:pt x="1768" y="784"/>
                </a:cubicBezTo>
                <a:cubicBezTo>
                  <a:pt x="1768" y="788"/>
                  <a:pt x="1765" y="793"/>
                  <a:pt x="1760" y="793"/>
                </a:cubicBezTo>
                <a:cubicBezTo>
                  <a:pt x="1760" y="793"/>
                  <a:pt x="1760" y="793"/>
                  <a:pt x="1759" y="793"/>
                </a:cubicBezTo>
                <a:close/>
                <a:moveTo>
                  <a:pt x="19" y="761"/>
                </a:moveTo>
                <a:cubicBezTo>
                  <a:pt x="18" y="761"/>
                  <a:pt x="18" y="761"/>
                  <a:pt x="17" y="761"/>
                </a:cubicBezTo>
                <a:cubicBezTo>
                  <a:pt x="13" y="760"/>
                  <a:pt x="10" y="756"/>
                  <a:pt x="11" y="751"/>
                </a:cubicBezTo>
                <a:cubicBezTo>
                  <a:pt x="11" y="748"/>
                  <a:pt x="11" y="748"/>
                  <a:pt x="11" y="748"/>
                </a:cubicBezTo>
                <a:cubicBezTo>
                  <a:pt x="12" y="744"/>
                  <a:pt x="16" y="741"/>
                  <a:pt x="20" y="742"/>
                </a:cubicBezTo>
                <a:cubicBezTo>
                  <a:pt x="25" y="742"/>
                  <a:pt x="28" y="746"/>
                  <a:pt x="27" y="751"/>
                </a:cubicBezTo>
                <a:cubicBezTo>
                  <a:pt x="27" y="754"/>
                  <a:pt x="27" y="754"/>
                  <a:pt x="27" y="754"/>
                </a:cubicBezTo>
                <a:cubicBezTo>
                  <a:pt x="26" y="758"/>
                  <a:pt x="23" y="761"/>
                  <a:pt x="19" y="761"/>
                </a:cubicBezTo>
                <a:close/>
                <a:moveTo>
                  <a:pt x="1753" y="747"/>
                </a:moveTo>
                <a:cubicBezTo>
                  <a:pt x="1749" y="747"/>
                  <a:pt x="1745" y="744"/>
                  <a:pt x="1745" y="740"/>
                </a:cubicBezTo>
                <a:cubicBezTo>
                  <a:pt x="1744" y="737"/>
                  <a:pt x="1744" y="737"/>
                  <a:pt x="1744" y="737"/>
                </a:cubicBezTo>
                <a:cubicBezTo>
                  <a:pt x="1744" y="733"/>
                  <a:pt x="1747" y="729"/>
                  <a:pt x="1751" y="728"/>
                </a:cubicBezTo>
                <a:cubicBezTo>
                  <a:pt x="1756" y="727"/>
                  <a:pt x="1760" y="730"/>
                  <a:pt x="1761" y="734"/>
                </a:cubicBezTo>
                <a:cubicBezTo>
                  <a:pt x="1761" y="737"/>
                  <a:pt x="1761" y="737"/>
                  <a:pt x="1761" y="737"/>
                </a:cubicBezTo>
                <a:cubicBezTo>
                  <a:pt x="1762" y="742"/>
                  <a:pt x="1759" y="746"/>
                  <a:pt x="1754" y="747"/>
                </a:cubicBezTo>
                <a:cubicBezTo>
                  <a:pt x="1754" y="747"/>
                  <a:pt x="1753" y="747"/>
                  <a:pt x="1753" y="747"/>
                </a:cubicBezTo>
                <a:close/>
                <a:moveTo>
                  <a:pt x="27" y="715"/>
                </a:moveTo>
                <a:cubicBezTo>
                  <a:pt x="26" y="715"/>
                  <a:pt x="26" y="715"/>
                  <a:pt x="25" y="715"/>
                </a:cubicBezTo>
                <a:cubicBezTo>
                  <a:pt x="21" y="714"/>
                  <a:pt x="18" y="709"/>
                  <a:pt x="19" y="705"/>
                </a:cubicBezTo>
                <a:cubicBezTo>
                  <a:pt x="19" y="702"/>
                  <a:pt x="19" y="702"/>
                  <a:pt x="19" y="702"/>
                </a:cubicBezTo>
                <a:cubicBezTo>
                  <a:pt x="20" y="698"/>
                  <a:pt x="25" y="695"/>
                  <a:pt x="29" y="696"/>
                </a:cubicBezTo>
                <a:cubicBezTo>
                  <a:pt x="34" y="697"/>
                  <a:pt x="37" y="701"/>
                  <a:pt x="36" y="705"/>
                </a:cubicBezTo>
                <a:cubicBezTo>
                  <a:pt x="35" y="708"/>
                  <a:pt x="35" y="708"/>
                  <a:pt x="35" y="708"/>
                </a:cubicBezTo>
                <a:cubicBezTo>
                  <a:pt x="34" y="712"/>
                  <a:pt x="31" y="715"/>
                  <a:pt x="27" y="715"/>
                </a:cubicBezTo>
                <a:close/>
                <a:moveTo>
                  <a:pt x="1744" y="701"/>
                </a:moveTo>
                <a:cubicBezTo>
                  <a:pt x="1740" y="701"/>
                  <a:pt x="1737" y="698"/>
                  <a:pt x="1736" y="695"/>
                </a:cubicBezTo>
                <a:cubicBezTo>
                  <a:pt x="1735" y="692"/>
                  <a:pt x="1735" y="692"/>
                  <a:pt x="1735" y="692"/>
                </a:cubicBezTo>
                <a:cubicBezTo>
                  <a:pt x="1734" y="688"/>
                  <a:pt x="1737" y="683"/>
                  <a:pt x="1741" y="682"/>
                </a:cubicBezTo>
                <a:cubicBezTo>
                  <a:pt x="1746" y="681"/>
                  <a:pt x="1750" y="684"/>
                  <a:pt x="1751" y="688"/>
                </a:cubicBezTo>
                <a:cubicBezTo>
                  <a:pt x="1752" y="691"/>
                  <a:pt x="1752" y="691"/>
                  <a:pt x="1752" y="691"/>
                </a:cubicBezTo>
                <a:cubicBezTo>
                  <a:pt x="1753" y="695"/>
                  <a:pt x="1750" y="700"/>
                  <a:pt x="1746" y="701"/>
                </a:cubicBezTo>
                <a:cubicBezTo>
                  <a:pt x="1745" y="701"/>
                  <a:pt x="1744" y="701"/>
                  <a:pt x="1744" y="701"/>
                </a:cubicBezTo>
                <a:close/>
                <a:moveTo>
                  <a:pt x="38" y="669"/>
                </a:moveTo>
                <a:cubicBezTo>
                  <a:pt x="37" y="669"/>
                  <a:pt x="36" y="669"/>
                  <a:pt x="36" y="669"/>
                </a:cubicBezTo>
                <a:cubicBezTo>
                  <a:pt x="31" y="668"/>
                  <a:pt x="29" y="663"/>
                  <a:pt x="30" y="659"/>
                </a:cubicBezTo>
                <a:cubicBezTo>
                  <a:pt x="30" y="657"/>
                  <a:pt x="30" y="657"/>
                  <a:pt x="30" y="657"/>
                </a:cubicBezTo>
                <a:cubicBezTo>
                  <a:pt x="32" y="652"/>
                  <a:pt x="36" y="649"/>
                  <a:pt x="40" y="651"/>
                </a:cubicBezTo>
                <a:cubicBezTo>
                  <a:pt x="45" y="652"/>
                  <a:pt x="48" y="656"/>
                  <a:pt x="46" y="660"/>
                </a:cubicBezTo>
                <a:cubicBezTo>
                  <a:pt x="46" y="663"/>
                  <a:pt x="46" y="663"/>
                  <a:pt x="46" y="663"/>
                </a:cubicBezTo>
                <a:cubicBezTo>
                  <a:pt x="45" y="667"/>
                  <a:pt x="41" y="669"/>
                  <a:pt x="38" y="669"/>
                </a:cubicBezTo>
                <a:close/>
                <a:moveTo>
                  <a:pt x="1732" y="656"/>
                </a:moveTo>
                <a:cubicBezTo>
                  <a:pt x="1729" y="656"/>
                  <a:pt x="1726" y="653"/>
                  <a:pt x="1724" y="650"/>
                </a:cubicBezTo>
                <a:cubicBezTo>
                  <a:pt x="1724" y="647"/>
                  <a:pt x="1724" y="647"/>
                  <a:pt x="1724" y="647"/>
                </a:cubicBezTo>
                <a:cubicBezTo>
                  <a:pt x="1723" y="643"/>
                  <a:pt x="1725" y="638"/>
                  <a:pt x="1729" y="637"/>
                </a:cubicBezTo>
                <a:cubicBezTo>
                  <a:pt x="1734" y="636"/>
                  <a:pt x="1738" y="638"/>
                  <a:pt x="1740" y="643"/>
                </a:cubicBezTo>
                <a:cubicBezTo>
                  <a:pt x="1740" y="645"/>
                  <a:pt x="1740" y="645"/>
                  <a:pt x="1740" y="645"/>
                </a:cubicBezTo>
                <a:cubicBezTo>
                  <a:pt x="1742" y="650"/>
                  <a:pt x="1739" y="654"/>
                  <a:pt x="1735" y="656"/>
                </a:cubicBezTo>
                <a:cubicBezTo>
                  <a:pt x="1734" y="656"/>
                  <a:pt x="1733" y="656"/>
                  <a:pt x="1732" y="656"/>
                </a:cubicBezTo>
                <a:close/>
                <a:moveTo>
                  <a:pt x="51" y="624"/>
                </a:moveTo>
                <a:cubicBezTo>
                  <a:pt x="50" y="624"/>
                  <a:pt x="49" y="624"/>
                  <a:pt x="48" y="624"/>
                </a:cubicBezTo>
                <a:cubicBezTo>
                  <a:pt x="44" y="623"/>
                  <a:pt x="42" y="618"/>
                  <a:pt x="43" y="614"/>
                </a:cubicBezTo>
                <a:cubicBezTo>
                  <a:pt x="44" y="611"/>
                  <a:pt x="44" y="611"/>
                  <a:pt x="44" y="611"/>
                </a:cubicBezTo>
                <a:cubicBezTo>
                  <a:pt x="45" y="607"/>
                  <a:pt x="50" y="604"/>
                  <a:pt x="54" y="606"/>
                </a:cubicBezTo>
                <a:cubicBezTo>
                  <a:pt x="59" y="607"/>
                  <a:pt x="61" y="612"/>
                  <a:pt x="60" y="616"/>
                </a:cubicBezTo>
                <a:cubicBezTo>
                  <a:pt x="59" y="619"/>
                  <a:pt x="59" y="619"/>
                  <a:pt x="59" y="619"/>
                </a:cubicBezTo>
                <a:cubicBezTo>
                  <a:pt x="58" y="622"/>
                  <a:pt x="54" y="624"/>
                  <a:pt x="51" y="624"/>
                </a:cubicBezTo>
                <a:close/>
                <a:moveTo>
                  <a:pt x="1719" y="611"/>
                </a:moveTo>
                <a:cubicBezTo>
                  <a:pt x="1715" y="611"/>
                  <a:pt x="1712" y="609"/>
                  <a:pt x="1711" y="606"/>
                </a:cubicBezTo>
                <a:cubicBezTo>
                  <a:pt x="1710" y="603"/>
                  <a:pt x="1710" y="603"/>
                  <a:pt x="1710" y="603"/>
                </a:cubicBezTo>
                <a:cubicBezTo>
                  <a:pt x="1708" y="599"/>
                  <a:pt x="1711" y="594"/>
                  <a:pt x="1715" y="593"/>
                </a:cubicBezTo>
                <a:cubicBezTo>
                  <a:pt x="1719" y="591"/>
                  <a:pt x="1724" y="593"/>
                  <a:pt x="1725" y="598"/>
                </a:cubicBezTo>
                <a:cubicBezTo>
                  <a:pt x="1726" y="600"/>
                  <a:pt x="1726" y="600"/>
                  <a:pt x="1726" y="600"/>
                </a:cubicBezTo>
                <a:cubicBezTo>
                  <a:pt x="1728" y="605"/>
                  <a:pt x="1726" y="609"/>
                  <a:pt x="1721" y="611"/>
                </a:cubicBezTo>
                <a:cubicBezTo>
                  <a:pt x="1720" y="611"/>
                  <a:pt x="1719" y="611"/>
                  <a:pt x="1719" y="611"/>
                </a:cubicBezTo>
                <a:close/>
                <a:moveTo>
                  <a:pt x="66" y="580"/>
                </a:moveTo>
                <a:cubicBezTo>
                  <a:pt x="65" y="580"/>
                  <a:pt x="64" y="580"/>
                  <a:pt x="63" y="580"/>
                </a:cubicBezTo>
                <a:cubicBezTo>
                  <a:pt x="59" y="578"/>
                  <a:pt x="57" y="573"/>
                  <a:pt x="59" y="569"/>
                </a:cubicBezTo>
                <a:cubicBezTo>
                  <a:pt x="60" y="567"/>
                  <a:pt x="60" y="567"/>
                  <a:pt x="60" y="567"/>
                </a:cubicBezTo>
                <a:cubicBezTo>
                  <a:pt x="61" y="562"/>
                  <a:pt x="66" y="560"/>
                  <a:pt x="70" y="562"/>
                </a:cubicBezTo>
                <a:cubicBezTo>
                  <a:pt x="75" y="564"/>
                  <a:pt x="77" y="568"/>
                  <a:pt x="75" y="573"/>
                </a:cubicBezTo>
                <a:cubicBezTo>
                  <a:pt x="74" y="575"/>
                  <a:pt x="74" y="575"/>
                  <a:pt x="74" y="575"/>
                </a:cubicBezTo>
                <a:cubicBezTo>
                  <a:pt x="73" y="578"/>
                  <a:pt x="70" y="580"/>
                  <a:pt x="66" y="580"/>
                </a:cubicBezTo>
                <a:close/>
                <a:moveTo>
                  <a:pt x="1702" y="567"/>
                </a:moveTo>
                <a:cubicBezTo>
                  <a:pt x="1699" y="567"/>
                  <a:pt x="1696" y="566"/>
                  <a:pt x="1695" y="562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2" y="556"/>
                  <a:pt x="1694" y="551"/>
                  <a:pt x="1698" y="549"/>
                </a:cubicBezTo>
                <a:cubicBezTo>
                  <a:pt x="1702" y="547"/>
                  <a:pt x="1707" y="549"/>
                  <a:pt x="1709" y="554"/>
                </a:cubicBezTo>
                <a:cubicBezTo>
                  <a:pt x="1710" y="556"/>
                  <a:pt x="1710" y="556"/>
                  <a:pt x="1710" y="556"/>
                </a:cubicBezTo>
                <a:cubicBezTo>
                  <a:pt x="1712" y="560"/>
                  <a:pt x="1710" y="565"/>
                  <a:pt x="1705" y="567"/>
                </a:cubicBezTo>
                <a:cubicBezTo>
                  <a:pt x="1704" y="567"/>
                  <a:pt x="1703" y="567"/>
                  <a:pt x="1702" y="567"/>
                </a:cubicBezTo>
                <a:close/>
                <a:moveTo>
                  <a:pt x="84" y="537"/>
                </a:moveTo>
                <a:cubicBezTo>
                  <a:pt x="83" y="537"/>
                  <a:pt x="82" y="537"/>
                  <a:pt x="81" y="536"/>
                </a:cubicBezTo>
                <a:cubicBezTo>
                  <a:pt x="77" y="535"/>
                  <a:pt x="75" y="530"/>
                  <a:pt x="77" y="526"/>
                </a:cubicBezTo>
                <a:cubicBezTo>
                  <a:pt x="78" y="523"/>
                  <a:pt x="78" y="523"/>
                  <a:pt x="78" y="523"/>
                </a:cubicBezTo>
                <a:cubicBezTo>
                  <a:pt x="80" y="519"/>
                  <a:pt x="85" y="517"/>
                  <a:pt x="89" y="519"/>
                </a:cubicBezTo>
                <a:cubicBezTo>
                  <a:pt x="93" y="521"/>
                  <a:pt x="95" y="526"/>
                  <a:pt x="93" y="530"/>
                </a:cubicBezTo>
                <a:cubicBezTo>
                  <a:pt x="92" y="532"/>
                  <a:pt x="92" y="532"/>
                  <a:pt x="92" y="532"/>
                </a:cubicBezTo>
                <a:cubicBezTo>
                  <a:pt x="90" y="535"/>
                  <a:pt x="87" y="537"/>
                  <a:pt x="84" y="537"/>
                </a:cubicBezTo>
                <a:close/>
                <a:moveTo>
                  <a:pt x="1684" y="525"/>
                </a:moveTo>
                <a:cubicBezTo>
                  <a:pt x="1681" y="525"/>
                  <a:pt x="1678" y="523"/>
                  <a:pt x="1676" y="520"/>
                </a:cubicBezTo>
                <a:cubicBezTo>
                  <a:pt x="1675" y="518"/>
                  <a:pt x="1675" y="518"/>
                  <a:pt x="1675" y="518"/>
                </a:cubicBezTo>
                <a:cubicBezTo>
                  <a:pt x="1673" y="513"/>
                  <a:pt x="1675" y="508"/>
                  <a:pt x="1679" y="507"/>
                </a:cubicBezTo>
                <a:cubicBezTo>
                  <a:pt x="1683" y="505"/>
                  <a:pt x="1688" y="506"/>
                  <a:pt x="1690" y="511"/>
                </a:cubicBezTo>
                <a:cubicBezTo>
                  <a:pt x="1691" y="513"/>
                  <a:pt x="1691" y="513"/>
                  <a:pt x="1691" y="513"/>
                </a:cubicBezTo>
                <a:cubicBezTo>
                  <a:pt x="1693" y="517"/>
                  <a:pt x="1691" y="522"/>
                  <a:pt x="1687" y="524"/>
                </a:cubicBezTo>
                <a:cubicBezTo>
                  <a:pt x="1686" y="524"/>
                  <a:pt x="1685" y="525"/>
                  <a:pt x="1684" y="525"/>
                </a:cubicBezTo>
                <a:close/>
                <a:moveTo>
                  <a:pt x="105" y="495"/>
                </a:moveTo>
                <a:cubicBezTo>
                  <a:pt x="103" y="495"/>
                  <a:pt x="102" y="495"/>
                  <a:pt x="101" y="494"/>
                </a:cubicBezTo>
                <a:cubicBezTo>
                  <a:pt x="97" y="492"/>
                  <a:pt x="95" y="487"/>
                  <a:pt x="97" y="483"/>
                </a:cubicBezTo>
                <a:cubicBezTo>
                  <a:pt x="98" y="481"/>
                  <a:pt x="98" y="481"/>
                  <a:pt x="98" y="481"/>
                </a:cubicBezTo>
                <a:cubicBezTo>
                  <a:pt x="101" y="476"/>
                  <a:pt x="105" y="475"/>
                  <a:pt x="110" y="477"/>
                </a:cubicBezTo>
                <a:cubicBezTo>
                  <a:pt x="114" y="479"/>
                  <a:pt x="115" y="484"/>
                  <a:pt x="113" y="488"/>
                </a:cubicBezTo>
                <a:cubicBezTo>
                  <a:pt x="112" y="490"/>
                  <a:pt x="112" y="490"/>
                  <a:pt x="112" y="490"/>
                </a:cubicBezTo>
                <a:cubicBezTo>
                  <a:pt x="110" y="493"/>
                  <a:pt x="107" y="495"/>
                  <a:pt x="105" y="495"/>
                </a:cubicBezTo>
                <a:close/>
                <a:moveTo>
                  <a:pt x="1663" y="483"/>
                </a:moveTo>
                <a:cubicBezTo>
                  <a:pt x="1660" y="483"/>
                  <a:pt x="1657" y="481"/>
                  <a:pt x="1656" y="479"/>
                </a:cubicBezTo>
                <a:cubicBezTo>
                  <a:pt x="1655" y="476"/>
                  <a:pt x="1655" y="476"/>
                  <a:pt x="1655" y="476"/>
                </a:cubicBezTo>
                <a:cubicBezTo>
                  <a:pt x="1652" y="472"/>
                  <a:pt x="1654" y="467"/>
                  <a:pt x="1658" y="465"/>
                </a:cubicBezTo>
                <a:cubicBezTo>
                  <a:pt x="1662" y="463"/>
                  <a:pt x="1667" y="464"/>
                  <a:pt x="1669" y="468"/>
                </a:cubicBezTo>
                <a:cubicBezTo>
                  <a:pt x="1670" y="471"/>
                  <a:pt x="1670" y="471"/>
                  <a:pt x="1670" y="471"/>
                </a:cubicBezTo>
                <a:cubicBezTo>
                  <a:pt x="1672" y="475"/>
                  <a:pt x="1671" y="480"/>
                  <a:pt x="1667" y="482"/>
                </a:cubicBezTo>
                <a:cubicBezTo>
                  <a:pt x="1666" y="483"/>
                  <a:pt x="1664" y="483"/>
                  <a:pt x="1663" y="483"/>
                </a:cubicBezTo>
                <a:close/>
                <a:moveTo>
                  <a:pt x="127" y="454"/>
                </a:moveTo>
                <a:cubicBezTo>
                  <a:pt x="125" y="454"/>
                  <a:pt x="124" y="454"/>
                  <a:pt x="123" y="453"/>
                </a:cubicBezTo>
                <a:cubicBezTo>
                  <a:pt x="119" y="451"/>
                  <a:pt x="117" y="446"/>
                  <a:pt x="120" y="442"/>
                </a:cubicBezTo>
                <a:cubicBezTo>
                  <a:pt x="121" y="439"/>
                  <a:pt x="121" y="439"/>
                  <a:pt x="121" y="439"/>
                </a:cubicBezTo>
                <a:cubicBezTo>
                  <a:pt x="123" y="435"/>
                  <a:pt x="129" y="434"/>
                  <a:pt x="132" y="436"/>
                </a:cubicBezTo>
                <a:cubicBezTo>
                  <a:pt x="136" y="439"/>
                  <a:pt x="138" y="444"/>
                  <a:pt x="135" y="447"/>
                </a:cubicBezTo>
                <a:cubicBezTo>
                  <a:pt x="134" y="450"/>
                  <a:pt x="134" y="450"/>
                  <a:pt x="134" y="450"/>
                </a:cubicBezTo>
                <a:cubicBezTo>
                  <a:pt x="133" y="452"/>
                  <a:pt x="130" y="454"/>
                  <a:pt x="127" y="454"/>
                </a:cubicBezTo>
                <a:close/>
                <a:moveTo>
                  <a:pt x="1640" y="442"/>
                </a:moveTo>
                <a:cubicBezTo>
                  <a:pt x="1637" y="442"/>
                  <a:pt x="1635" y="441"/>
                  <a:pt x="1633" y="438"/>
                </a:cubicBezTo>
                <a:cubicBezTo>
                  <a:pt x="1632" y="436"/>
                  <a:pt x="1632" y="436"/>
                  <a:pt x="1632" y="436"/>
                </a:cubicBezTo>
                <a:cubicBezTo>
                  <a:pt x="1629" y="432"/>
                  <a:pt x="1631" y="427"/>
                  <a:pt x="1634" y="425"/>
                </a:cubicBezTo>
                <a:cubicBezTo>
                  <a:pt x="1638" y="422"/>
                  <a:pt x="1643" y="424"/>
                  <a:pt x="1646" y="428"/>
                </a:cubicBezTo>
                <a:cubicBezTo>
                  <a:pt x="1647" y="430"/>
                  <a:pt x="1647" y="430"/>
                  <a:pt x="1647" y="430"/>
                </a:cubicBezTo>
                <a:cubicBezTo>
                  <a:pt x="1650" y="434"/>
                  <a:pt x="1648" y="439"/>
                  <a:pt x="1644" y="441"/>
                </a:cubicBezTo>
                <a:cubicBezTo>
                  <a:pt x="1643" y="442"/>
                  <a:pt x="1642" y="442"/>
                  <a:pt x="1640" y="442"/>
                </a:cubicBezTo>
                <a:close/>
                <a:moveTo>
                  <a:pt x="151" y="414"/>
                </a:moveTo>
                <a:cubicBezTo>
                  <a:pt x="150" y="414"/>
                  <a:pt x="148" y="414"/>
                  <a:pt x="147" y="413"/>
                </a:cubicBezTo>
                <a:cubicBezTo>
                  <a:pt x="143" y="410"/>
                  <a:pt x="142" y="405"/>
                  <a:pt x="145" y="401"/>
                </a:cubicBezTo>
                <a:cubicBezTo>
                  <a:pt x="146" y="399"/>
                  <a:pt x="146" y="399"/>
                  <a:pt x="146" y="399"/>
                </a:cubicBezTo>
                <a:cubicBezTo>
                  <a:pt x="149" y="395"/>
                  <a:pt x="154" y="394"/>
                  <a:pt x="158" y="397"/>
                </a:cubicBezTo>
                <a:cubicBezTo>
                  <a:pt x="161" y="399"/>
                  <a:pt x="162" y="404"/>
                  <a:pt x="160" y="408"/>
                </a:cubicBezTo>
                <a:cubicBezTo>
                  <a:pt x="158" y="410"/>
                  <a:pt x="158" y="410"/>
                  <a:pt x="158" y="410"/>
                </a:cubicBezTo>
                <a:cubicBezTo>
                  <a:pt x="157" y="413"/>
                  <a:pt x="154" y="414"/>
                  <a:pt x="151" y="414"/>
                </a:cubicBezTo>
                <a:close/>
                <a:moveTo>
                  <a:pt x="1615" y="403"/>
                </a:moveTo>
                <a:cubicBezTo>
                  <a:pt x="1612" y="403"/>
                  <a:pt x="1610" y="402"/>
                  <a:pt x="1608" y="400"/>
                </a:cubicBezTo>
                <a:cubicBezTo>
                  <a:pt x="1607" y="397"/>
                  <a:pt x="1607" y="397"/>
                  <a:pt x="1607" y="397"/>
                </a:cubicBezTo>
                <a:cubicBezTo>
                  <a:pt x="1604" y="394"/>
                  <a:pt x="1605" y="388"/>
                  <a:pt x="1609" y="386"/>
                </a:cubicBezTo>
                <a:cubicBezTo>
                  <a:pt x="1613" y="383"/>
                  <a:pt x="1618" y="384"/>
                  <a:pt x="1620" y="388"/>
                </a:cubicBezTo>
                <a:cubicBezTo>
                  <a:pt x="1622" y="390"/>
                  <a:pt x="1622" y="390"/>
                  <a:pt x="1622" y="390"/>
                </a:cubicBezTo>
                <a:cubicBezTo>
                  <a:pt x="1624" y="394"/>
                  <a:pt x="1623" y="399"/>
                  <a:pt x="1620" y="402"/>
                </a:cubicBezTo>
                <a:cubicBezTo>
                  <a:pt x="1618" y="403"/>
                  <a:pt x="1617" y="403"/>
                  <a:pt x="1615" y="403"/>
                </a:cubicBezTo>
                <a:close/>
                <a:moveTo>
                  <a:pt x="178" y="376"/>
                </a:moveTo>
                <a:cubicBezTo>
                  <a:pt x="176" y="376"/>
                  <a:pt x="175" y="375"/>
                  <a:pt x="173" y="374"/>
                </a:cubicBezTo>
                <a:cubicBezTo>
                  <a:pt x="170" y="371"/>
                  <a:pt x="169" y="366"/>
                  <a:pt x="171" y="363"/>
                </a:cubicBezTo>
                <a:cubicBezTo>
                  <a:pt x="173" y="360"/>
                  <a:pt x="173" y="360"/>
                  <a:pt x="173" y="360"/>
                </a:cubicBezTo>
                <a:cubicBezTo>
                  <a:pt x="176" y="357"/>
                  <a:pt x="181" y="356"/>
                  <a:pt x="185" y="359"/>
                </a:cubicBezTo>
                <a:cubicBezTo>
                  <a:pt x="188" y="361"/>
                  <a:pt x="189" y="367"/>
                  <a:pt x="186" y="370"/>
                </a:cubicBezTo>
                <a:cubicBezTo>
                  <a:pt x="185" y="372"/>
                  <a:pt x="185" y="372"/>
                  <a:pt x="185" y="372"/>
                </a:cubicBezTo>
                <a:cubicBezTo>
                  <a:pt x="183" y="375"/>
                  <a:pt x="181" y="376"/>
                  <a:pt x="178" y="376"/>
                </a:cubicBezTo>
                <a:close/>
                <a:moveTo>
                  <a:pt x="1588" y="365"/>
                </a:moveTo>
                <a:cubicBezTo>
                  <a:pt x="1585" y="365"/>
                  <a:pt x="1583" y="364"/>
                  <a:pt x="1581" y="362"/>
                </a:cubicBezTo>
                <a:cubicBezTo>
                  <a:pt x="1580" y="360"/>
                  <a:pt x="1580" y="360"/>
                  <a:pt x="1580" y="360"/>
                </a:cubicBezTo>
                <a:cubicBezTo>
                  <a:pt x="1577" y="356"/>
                  <a:pt x="1578" y="351"/>
                  <a:pt x="1581" y="348"/>
                </a:cubicBezTo>
                <a:cubicBezTo>
                  <a:pt x="1585" y="345"/>
                  <a:pt x="1590" y="346"/>
                  <a:pt x="1593" y="350"/>
                </a:cubicBezTo>
                <a:cubicBezTo>
                  <a:pt x="1594" y="352"/>
                  <a:pt x="1594" y="352"/>
                  <a:pt x="1594" y="352"/>
                </a:cubicBezTo>
                <a:cubicBezTo>
                  <a:pt x="1597" y="356"/>
                  <a:pt x="1597" y="361"/>
                  <a:pt x="1593" y="364"/>
                </a:cubicBezTo>
                <a:cubicBezTo>
                  <a:pt x="1591" y="365"/>
                  <a:pt x="1590" y="365"/>
                  <a:pt x="1588" y="365"/>
                </a:cubicBezTo>
                <a:close/>
                <a:moveTo>
                  <a:pt x="207" y="339"/>
                </a:moveTo>
                <a:cubicBezTo>
                  <a:pt x="205" y="339"/>
                  <a:pt x="203" y="338"/>
                  <a:pt x="201" y="337"/>
                </a:cubicBezTo>
                <a:cubicBezTo>
                  <a:pt x="198" y="334"/>
                  <a:pt x="197" y="329"/>
                  <a:pt x="200" y="325"/>
                </a:cubicBezTo>
                <a:cubicBezTo>
                  <a:pt x="202" y="323"/>
                  <a:pt x="202" y="323"/>
                  <a:pt x="202" y="323"/>
                </a:cubicBezTo>
                <a:cubicBezTo>
                  <a:pt x="205" y="320"/>
                  <a:pt x="210" y="319"/>
                  <a:pt x="214" y="322"/>
                </a:cubicBezTo>
                <a:cubicBezTo>
                  <a:pt x="217" y="325"/>
                  <a:pt x="218" y="330"/>
                  <a:pt x="215" y="334"/>
                </a:cubicBezTo>
                <a:cubicBezTo>
                  <a:pt x="213" y="336"/>
                  <a:pt x="213" y="336"/>
                  <a:pt x="213" y="336"/>
                </a:cubicBezTo>
                <a:cubicBezTo>
                  <a:pt x="211" y="338"/>
                  <a:pt x="209" y="339"/>
                  <a:pt x="207" y="339"/>
                </a:cubicBezTo>
                <a:close/>
                <a:moveTo>
                  <a:pt x="1559" y="329"/>
                </a:moveTo>
                <a:cubicBezTo>
                  <a:pt x="1556" y="329"/>
                  <a:pt x="1554" y="328"/>
                  <a:pt x="1553" y="326"/>
                </a:cubicBezTo>
                <a:cubicBezTo>
                  <a:pt x="1551" y="324"/>
                  <a:pt x="1551" y="324"/>
                  <a:pt x="1551" y="324"/>
                </a:cubicBezTo>
                <a:cubicBezTo>
                  <a:pt x="1548" y="320"/>
                  <a:pt x="1548" y="315"/>
                  <a:pt x="1552" y="312"/>
                </a:cubicBezTo>
                <a:cubicBezTo>
                  <a:pt x="1555" y="309"/>
                  <a:pt x="1560" y="310"/>
                  <a:pt x="1563" y="313"/>
                </a:cubicBezTo>
                <a:cubicBezTo>
                  <a:pt x="1565" y="315"/>
                  <a:pt x="1565" y="315"/>
                  <a:pt x="1565" y="315"/>
                </a:cubicBezTo>
                <a:cubicBezTo>
                  <a:pt x="1568" y="319"/>
                  <a:pt x="1568" y="324"/>
                  <a:pt x="1564" y="327"/>
                </a:cubicBezTo>
                <a:cubicBezTo>
                  <a:pt x="1563" y="328"/>
                  <a:pt x="1561" y="329"/>
                  <a:pt x="1559" y="329"/>
                </a:cubicBezTo>
                <a:close/>
                <a:moveTo>
                  <a:pt x="237" y="304"/>
                </a:moveTo>
                <a:cubicBezTo>
                  <a:pt x="235" y="304"/>
                  <a:pt x="233" y="303"/>
                  <a:pt x="232" y="301"/>
                </a:cubicBezTo>
                <a:cubicBezTo>
                  <a:pt x="228" y="298"/>
                  <a:pt x="228" y="293"/>
                  <a:pt x="231" y="290"/>
                </a:cubicBezTo>
                <a:cubicBezTo>
                  <a:pt x="233" y="288"/>
                  <a:pt x="233" y="288"/>
                  <a:pt x="233" y="288"/>
                </a:cubicBezTo>
                <a:cubicBezTo>
                  <a:pt x="236" y="284"/>
                  <a:pt x="241" y="284"/>
                  <a:pt x="245" y="287"/>
                </a:cubicBezTo>
                <a:cubicBezTo>
                  <a:pt x="248" y="290"/>
                  <a:pt x="248" y="295"/>
                  <a:pt x="245" y="299"/>
                </a:cubicBezTo>
                <a:cubicBezTo>
                  <a:pt x="243" y="301"/>
                  <a:pt x="243" y="301"/>
                  <a:pt x="243" y="301"/>
                </a:cubicBezTo>
                <a:cubicBezTo>
                  <a:pt x="242" y="303"/>
                  <a:pt x="239" y="304"/>
                  <a:pt x="237" y="304"/>
                </a:cubicBezTo>
                <a:close/>
                <a:moveTo>
                  <a:pt x="1528" y="294"/>
                </a:moveTo>
                <a:cubicBezTo>
                  <a:pt x="1526" y="294"/>
                  <a:pt x="1523" y="293"/>
                  <a:pt x="1522" y="291"/>
                </a:cubicBezTo>
                <a:cubicBezTo>
                  <a:pt x="1520" y="289"/>
                  <a:pt x="1520" y="289"/>
                  <a:pt x="1520" y="289"/>
                </a:cubicBezTo>
                <a:cubicBezTo>
                  <a:pt x="1517" y="286"/>
                  <a:pt x="1517" y="281"/>
                  <a:pt x="1520" y="278"/>
                </a:cubicBezTo>
                <a:cubicBezTo>
                  <a:pt x="1524" y="275"/>
                  <a:pt x="1529" y="275"/>
                  <a:pt x="1532" y="278"/>
                </a:cubicBezTo>
                <a:cubicBezTo>
                  <a:pt x="1534" y="280"/>
                  <a:pt x="1534" y="280"/>
                  <a:pt x="1534" y="280"/>
                </a:cubicBezTo>
                <a:cubicBezTo>
                  <a:pt x="1537" y="283"/>
                  <a:pt x="1537" y="289"/>
                  <a:pt x="1533" y="292"/>
                </a:cubicBezTo>
                <a:cubicBezTo>
                  <a:pt x="1532" y="293"/>
                  <a:pt x="1530" y="294"/>
                  <a:pt x="1528" y="294"/>
                </a:cubicBezTo>
                <a:close/>
                <a:moveTo>
                  <a:pt x="269" y="270"/>
                </a:moveTo>
                <a:cubicBezTo>
                  <a:pt x="267" y="270"/>
                  <a:pt x="265" y="269"/>
                  <a:pt x="264" y="267"/>
                </a:cubicBezTo>
                <a:cubicBezTo>
                  <a:pt x="260" y="264"/>
                  <a:pt x="260" y="259"/>
                  <a:pt x="264" y="256"/>
                </a:cubicBezTo>
                <a:cubicBezTo>
                  <a:pt x="266" y="254"/>
                  <a:pt x="266" y="254"/>
                  <a:pt x="266" y="254"/>
                </a:cubicBezTo>
                <a:cubicBezTo>
                  <a:pt x="269" y="251"/>
                  <a:pt x="274" y="251"/>
                  <a:pt x="277" y="254"/>
                </a:cubicBezTo>
                <a:cubicBezTo>
                  <a:pt x="281" y="257"/>
                  <a:pt x="280" y="262"/>
                  <a:pt x="277" y="266"/>
                </a:cubicBezTo>
                <a:cubicBezTo>
                  <a:pt x="275" y="267"/>
                  <a:pt x="275" y="267"/>
                  <a:pt x="275" y="267"/>
                </a:cubicBezTo>
                <a:cubicBezTo>
                  <a:pt x="274" y="269"/>
                  <a:pt x="272" y="270"/>
                  <a:pt x="269" y="270"/>
                </a:cubicBezTo>
                <a:close/>
                <a:moveTo>
                  <a:pt x="1495" y="261"/>
                </a:moveTo>
                <a:cubicBezTo>
                  <a:pt x="1493" y="261"/>
                  <a:pt x="1491" y="260"/>
                  <a:pt x="1489" y="258"/>
                </a:cubicBezTo>
                <a:cubicBezTo>
                  <a:pt x="1487" y="257"/>
                  <a:pt x="1487" y="257"/>
                  <a:pt x="1487" y="257"/>
                </a:cubicBezTo>
                <a:cubicBezTo>
                  <a:pt x="1484" y="253"/>
                  <a:pt x="1484" y="248"/>
                  <a:pt x="1487" y="245"/>
                </a:cubicBezTo>
                <a:cubicBezTo>
                  <a:pt x="1490" y="242"/>
                  <a:pt x="1495" y="241"/>
                  <a:pt x="1499" y="245"/>
                </a:cubicBezTo>
                <a:cubicBezTo>
                  <a:pt x="1501" y="247"/>
                  <a:pt x="1501" y="247"/>
                  <a:pt x="1501" y="247"/>
                </a:cubicBezTo>
                <a:cubicBezTo>
                  <a:pt x="1504" y="250"/>
                  <a:pt x="1504" y="255"/>
                  <a:pt x="1501" y="258"/>
                </a:cubicBezTo>
                <a:cubicBezTo>
                  <a:pt x="1499" y="260"/>
                  <a:pt x="1497" y="261"/>
                  <a:pt x="1495" y="261"/>
                </a:cubicBezTo>
                <a:close/>
                <a:moveTo>
                  <a:pt x="304" y="238"/>
                </a:moveTo>
                <a:cubicBezTo>
                  <a:pt x="301" y="238"/>
                  <a:pt x="299" y="237"/>
                  <a:pt x="297" y="235"/>
                </a:cubicBezTo>
                <a:cubicBezTo>
                  <a:pt x="294" y="232"/>
                  <a:pt x="295" y="227"/>
                  <a:pt x="298" y="224"/>
                </a:cubicBezTo>
                <a:cubicBezTo>
                  <a:pt x="300" y="222"/>
                  <a:pt x="300" y="222"/>
                  <a:pt x="300" y="222"/>
                </a:cubicBezTo>
                <a:cubicBezTo>
                  <a:pt x="304" y="219"/>
                  <a:pt x="309" y="219"/>
                  <a:pt x="312" y="222"/>
                </a:cubicBezTo>
                <a:cubicBezTo>
                  <a:pt x="315" y="226"/>
                  <a:pt x="314" y="231"/>
                  <a:pt x="311" y="234"/>
                </a:cubicBezTo>
                <a:cubicBezTo>
                  <a:pt x="309" y="236"/>
                  <a:pt x="309" y="236"/>
                  <a:pt x="309" y="236"/>
                </a:cubicBezTo>
                <a:cubicBezTo>
                  <a:pt x="307" y="237"/>
                  <a:pt x="305" y="238"/>
                  <a:pt x="304" y="238"/>
                </a:cubicBezTo>
                <a:close/>
                <a:moveTo>
                  <a:pt x="1460" y="229"/>
                </a:moveTo>
                <a:cubicBezTo>
                  <a:pt x="1459" y="229"/>
                  <a:pt x="1457" y="229"/>
                  <a:pt x="1455" y="227"/>
                </a:cubicBezTo>
                <a:cubicBezTo>
                  <a:pt x="1453" y="226"/>
                  <a:pt x="1453" y="226"/>
                  <a:pt x="1453" y="226"/>
                </a:cubicBezTo>
                <a:cubicBezTo>
                  <a:pt x="1450" y="223"/>
                  <a:pt x="1449" y="217"/>
                  <a:pt x="1452" y="214"/>
                </a:cubicBezTo>
                <a:cubicBezTo>
                  <a:pt x="1455" y="210"/>
                  <a:pt x="1460" y="210"/>
                  <a:pt x="1464" y="213"/>
                </a:cubicBezTo>
                <a:cubicBezTo>
                  <a:pt x="1466" y="215"/>
                  <a:pt x="1466" y="215"/>
                  <a:pt x="1466" y="215"/>
                </a:cubicBezTo>
                <a:cubicBezTo>
                  <a:pt x="1469" y="218"/>
                  <a:pt x="1470" y="223"/>
                  <a:pt x="1467" y="226"/>
                </a:cubicBezTo>
                <a:cubicBezTo>
                  <a:pt x="1465" y="228"/>
                  <a:pt x="1463" y="229"/>
                  <a:pt x="1460" y="229"/>
                </a:cubicBezTo>
                <a:close/>
                <a:moveTo>
                  <a:pt x="339" y="208"/>
                </a:moveTo>
                <a:cubicBezTo>
                  <a:pt x="337" y="208"/>
                  <a:pt x="334" y="207"/>
                  <a:pt x="333" y="205"/>
                </a:cubicBezTo>
                <a:cubicBezTo>
                  <a:pt x="330" y="201"/>
                  <a:pt x="331" y="196"/>
                  <a:pt x="334" y="193"/>
                </a:cubicBezTo>
                <a:cubicBezTo>
                  <a:pt x="336" y="191"/>
                  <a:pt x="336" y="191"/>
                  <a:pt x="336" y="191"/>
                </a:cubicBezTo>
                <a:cubicBezTo>
                  <a:pt x="340" y="189"/>
                  <a:pt x="345" y="189"/>
                  <a:pt x="348" y="193"/>
                </a:cubicBezTo>
                <a:cubicBezTo>
                  <a:pt x="351" y="196"/>
                  <a:pt x="350" y="202"/>
                  <a:pt x="346" y="204"/>
                </a:cubicBezTo>
                <a:cubicBezTo>
                  <a:pt x="344" y="206"/>
                  <a:pt x="344" y="206"/>
                  <a:pt x="344" y="206"/>
                </a:cubicBezTo>
                <a:cubicBezTo>
                  <a:pt x="343" y="207"/>
                  <a:pt x="341" y="208"/>
                  <a:pt x="339" y="208"/>
                </a:cubicBezTo>
                <a:close/>
                <a:moveTo>
                  <a:pt x="1424" y="200"/>
                </a:moveTo>
                <a:cubicBezTo>
                  <a:pt x="1423" y="200"/>
                  <a:pt x="1421" y="199"/>
                  <a:pt x="1419" y="198"/>
                </a:cubicBezTo>
                <a:cubicBezTo>
                  <a:pt x="1417" y="196"/>
                  <a:pt x="1417" y="196"/>
                  <a:pt x="1417" y="196"/>
                </a:cubicBezTo>
                <a:cubicBezTo>
                  <a:pt x="1413" y="194"/>
                  <a:pt x="1413" y="188"/>
                  <a:pt x="1416" y="185"/>
                </a:cubicBezTo>
                <a:cubicBezTo>
                  <a:pt x="1418" y="181"/>
                  <a:pt x="1424" y="180"/>
                  <a:pt x="1427" y="183"/>
                </a:cubicBezTo>
                <a:cubicBezTo>
                  <a:pt x="1429" y="185"/>
                  <a:pt x="1429" y="185"/>
                  <a:pt x="1429" y="185"/>
                </a:cubicBezTo>
                <a:cubicBezTo>
                  <a:pt x="1433" y="188"/>
                  <a:pt x="1434" y="193"/>
                  <a:pt x="1431" y="197"/>
                </a:cubicBezTo>
                <a:cubicBezTo>
                  <a:pt x="1429" y="199"/>
                  <a:pt x="1427" y="200"/>
                  <a:pt x="1424" y="200"/>
                </a:cubicBezTo>
                <a:close/>
                <a:moveTo>
                  <a:pt x="376" y="180"/>
                </a:moveTo>
                <a:cubicBezTo>
                  <a:pt x="374" y="180"/>
                  <a:pt x="371" y="179"/>
                  <a:pt x="370" y="176"/>
                </a:cubicBezTo>
                <a:cubicBezTo>
                  <a:pt x="367" y="173"/>
                  <a:pt x="368" y="167"/>
                  <a:pt x="372" y="165"/>
                </a:cubicBezTo>
                <a:cubicBezTo>
                  <a:pt x="374" y="163"/>
                  <a:pt x="374" y="163"/>
                  <a:pt x="374" y="163"/>
                </a:cubicBezTo>
                <a:cubicBezTo>
                  <a:pt x="378" y="161"/>
                  <a:pt x="383" y="161"/>
                  <a:pt x="385" y="165"/>
                </a:cubicBezTo>
                <a:cubicBezTo>
                  <a:pt x="388" y="169"/>
                  <a:pt x="387" y="174"/>
                  <a:pt x="383" y="177"/>
                </a:cubicBezTo>
                <a:cubicBezTo>
                  <a:pt x="381" y="178"/>
                  <a:pt x="381" y="178"/>
                  <a:pt x="381" y="178"/>
                </a:cubicBezTo>
                <a:cubicBezTo>
                  <a:pt x="380" y="179"/>
                  <a:pt x="378" y="180"/>
                  <a:pt x="376" y="180"/>
                </a:cubicBezTo>
                <a:close/>
                <a:moveTo>
                  <a:pt x="1387" y="172"/>
                </a:moveTo>
                <a:cubicBezTo>
                  <a:pt x="1385" y="172"/>
                  <a:pt x="1383" y="172"/>
                  <a:pt x="1382" y="171"/>
                </a:cubicBezTo>
                <a:cubicBezTo>
                  <a:pt x="1380" y="169"/>
                  <a:pt x="1380" y="169"/>
                  <a:pt x="1380" y="169"/>
                </a:cubicBezTo>
                <a:cubicBezTo>
                  <a:pt x="1376" y="167"/>
                  <a:pt x="1375" y="161"/>
                  <a:pt x="1378" y="158"/>
                </a:cubicBezTo>
                <a:cubicBezTo>
                  <a:pt x="1380" y="154"/>
                  <a:pt x="1385" y="153"/>
                  <a:pt x="1389" y="156"/>
                </a:cubicBezTo>
                <a:cubicBezTo>
                  <a:pt x="1391" y="157"/>
                  <a:pt x="1391" y="157"/>
                  <a:pt x="1391" y="157"/>
                </a:cubicBezTo>
                <a:cubicBezTo>
                  <a:pt x="1395" y="160"/>
                  <a:pt x="1396" y="165"/>
                  <a:pt x="1393" y="169"/>
                </a:cubicBezTo>
                <a:cubicBezTo>
                  <a:pt x="1392" y="171"/>
                  <a:pt x="1389" y="172"/>
                  <a:pt x="1387" y="172"/>
                </a:cubicBezTo>
                <a:close/>
                <a:moveTo>
                  <a:pt x="415" y="154"/>
                </a:moveTo>
                <a:cubicBezTo>
                  <a:pt x="412" y="154"/>
                  <a:pt x="410" y="152"/>
                  <a:pt x="408" y="150"/>
                </a:cubicBezTo>
                <a:cubicBezTo>
                  <a:pt x="406" y="146"/>
                  <a:pt x="407" y="141"/>
                  <a:pt x="411" y="138"/>
                </a:cubicBezTo>
                <a:cubicBezTo>
                  <a:pt x="413" y="137"/>
                  <a:pt x="413" y="137"/>
                  <a:pt x="413" y="137"/>
                </a:cubicBezTo>
                <a:cubicBezTo>
                  <a:pt x="417" y="134"/>
                  <a:pt x="422" y="136"/>
                  <a:pt x="424" y="139"/>
                </a:cubicBezTo>
                <a:cubicBezTo>
                  <a:pt x="427" y="143"/>
                  <a:pt x="426" y="148"/>
                  <a:pt x="422" y="151"/>
                </a:cubicBezTo>
                <a:cubicBezTo>
                  <a:pt x="420" y="152"/>
                  <a:pt x="420" y="152"/>
                  <a:pt x="420" y="152"/>
                </a:cubicBezTo>
                <a:cubicBezTo>
                  <a:pt x="418" y="153"/>
                  <a:pt x="417" y="154"/>
                  <a:pt x="415" y="154"/>
                </a:cubicBezTo>
                <a:close/>
                <a:moveTo>
                  <a:pt x="1348" y="147"/>
                </a:moveTo>
                <a:cubicBezTo>
                  <a:pt x="1346" y="147"/>
                  <a:pt x="1345" y="146"/>
                  <a:pt x="1343" y="145"/>
                </a:cubicBezTo>
                <a:cubicBezTo>
                  <a:pt x="1341" y="144"/>
                  <a:pt x="1341" y="144"/>
                  <a:pt x="1341" y="144"/>
                </a:cubicBezTo>
                <a:cubicBezTo>
                  <a:pt x="1337" y="141"/>
                  <a:pt x="1336" y="136"/>
                  <a:pt x="1338" y="133"/>
                </a:cubicBezTo>
                <a:cubicBezTo>
                  <a:pt x="1341" y="129"/>
                  <a:pt x="1346" y="127"/>
                  <a:pt x="1349" y="130"/>
                </a:cubicBezTo>
                <a:cubicBezTo>
                  <a:pt x="1352" y="131"/>
                  <a:pt x="1352" y="131"/>
                  <a:pt x="1352" y="131"/>
                </a:cubicBezTo>
                <a:cubicBezTo>
                  <a:pt x="1356" y="134"/>
                  <a:pt x="1357" y="139"/>
                  <a:pt x="1355" y="143"/>
                </a:cubicBezTo>
                <a:cubicBezTo>
                  <a:pt x="1353" y="145"/>
                  <a:pt x="1350" y="147"/>
                  <a:pt x="1348" y="147"/>
                </a:cubicBezTo>
                <a:close/>
                <a:moveTo>
                  <a:pt x="455" y="130"/>
                </a:moveTo>
                <a:cubicBezTo>
                  <a:pt x="452" y="130"/>
                  <a:pt x="449" y="128"/>
                  <a:pt x="448" y="125"/>
                </a:cubicBezTo>
                <a:cubicBezTo>
                  <a:pt x="446" y="121"/>
                  <a:pt x="447" y="116"/>
                  <a:pt x="451" y="114"/>
                </a:cubicBezTo>
                <a:cubicBezTo>
                  <a:pt x="453" y="113"/>
                  <a:pt x="453" y="113"/>
                  <a:pt x="453" y="113"/>
                </a:cubicBezTo>
                <a:cubicBezTo>
                  <a:pt x="457" y="111"/>
                  <a:pt x="462" y="112"/>
                  <a:pt x="465" y="116"/>
                </a:cubicBezTo>
                <a:cubicBezTo>
                  <a:pt x="467" y="120"/>
                  <a:pt x="465" y="125"/>
                  <a:pt x="461" y="127"/>
                </a:cubicBezTo>
                <a:cubicBezTo>
                  <a:pt x="459" y="129"/>
                  <a:pt x="459" y="129"/>
                  <a:pt x="459" y="129"/>
                </a:cubicBezTo>
                <a:cubicBezTo>
                  <a:pt x="458" y="129"/>
                  <a:pt x="456" y="130"/>
                  <a:pt x="455" y="130"/>
                </a:cubicBezTo>
                <a:close/>
                <a:moveTo>
                  <a:pt x="1307" y="123"/>
                </a:moveTo>
                <a:cubicBezTo>
                  <a:pt x="1306" y="123"/>
                  <a:pt x="1304" y="123"/>
                  <a:pt x="1303" y="122"/>
                </a:cubicBezTo>
                <a:cubicBezTo>
                  <a:pt x="1301" y="121"/>
                  <a:pt x="1301" y="121"/>
                  <a:pt x="1301" y="121"/>
                </a:cubicBezTo>
                <a:cubicBezTo>
                  <a:pt x="1297" y="119"/>
                  <a:pt x="1295" y="114"/>
                  <a:pt x="1297" y="110"/>
                </a:cubicBezTo>
                <a:cubicBezTo>
                  <a:pt x="1300" y="106"/>
                  <a:pt x="1305" y="104"/>
                  <a:pt x="1309" y="106"/>
                </a:cubicBezTo>
                <a:cubicBezTo>
                  <a:pt x="1311" y="108"/>
                  <a:pt x="1311" y="108"/>
                  <a:pt x="1311" y="108"/>
                </a:cubicBezTo>
                <a:cubicBezTo>
                  <a:pt x="1315" y="110"/>
                  <a:pt x="1317" y="115"/>
                  <a:pt x="1314" y="119"/>
                </a:cubicBezTo>
                <a:cubicBezTo>
                  <a:pt x="1313" y="121"/>
                  <a:pt x="1310" y="123"/>
                  <a:pt x="1307" y="123"/>
                </a:cubicBezTo>
                <a:close/>
                <a:moveTo>
                  <a:pt x="496" y="108"/>
                </a:moveTo>
                <a:cubicBezTo>
                  <a:pt x="493" y="108"/>
                  <a:pt x="490" y="106"/>
                  <a:pt x="489" y="103"/>
                </a:cubicBezTo>
                <a:cubicBezTo>
                  <a:pt x="487" y="99"/>
                  <a:pt x="488" y="94"/>
                  <a:pt x="493" y="92"/>
                </a:cubicBezTo>
                <a:cubicBezTo>
                  <a:pt x="495" y="91"/>
                  <a:pt x="495" y="91"/>
                  <a:pt x="495" y="91"/>
                </a:cubicBezTo>
                <a:cubicBezTo>
                  <a:pt x="499" y="89"/>
                  <a:pt x="504" y="91"/>
                  <a:pt x="506" y="95"/>
                </a:cubicBezTo>
                <a:cubicBezTo>
                  <a:pt x="508" y="99"/>
                  <a:pt x="506" y="104"/>
                  <a:pt x="502" y="106"/>
                </a:cubicBezTo>
                <a:cubicBezTo>
                  <a:pt x="500" y="107"/>
                  <a:pt x="500" y="107"/>
                  <a:pt x="500" y="107"/>
                </a:cubicBezTo>
                <a:cubicBezTo>
                  <a:pt x="499" y="107"/>
                  <a:pt x="497" y="108"/>
                  <a:pt x="496" y="108"/>
                </a:cubicBezTo>
                <a:close/>
                <a:moveTo>
                  <a:pt x="1265" y="102"/>
                </a:moveTo>
                <a:cubicBezTo>
                  <a:pt x="1264" y="102"/>
                  <a:pt x="1263" y="102"/>
                  <a:pt x="1262" y="101"/>
                </a:cubicBezTo>
                <a:cubicBezTo>
                  <a:pt x="1259" y="100"/>
                  <a:pt x="1259" y="100"/>
                  <a:pt x="1259" y="100"/>
                </a:cubicBezTo>
                <a:cubicBezTo>
                  <a:pt x="1255" y="98"/>
                  <a:pt x="1254" y="93"/>
                  <a:pt x="1256" y="89"/>
                </a:cubicBezTo>
                <a:cubicBezTo>
                  <a:pt x="1258" y="85"/>
                  <a:pt x="1262" y="83"/>
                  <a:pt x="1267" y="85"/>
                </a:cubicBezTo>
                <a:cubicBezTo>
                  <a:pt x="1269" y="86"/>
                  <a:pt x="1269" y="86"/>
                  <a:pt x="1269" y="86"/>
                </a:cubicBezTo>
                <a:cubicBezTo>
                  <a:pt x="1273" y="88"/>
                  <a:pt x="1275" y="93"/>
                  <a:pt x="1273" y="97"/>
                </a:cubicBezTo>
                <a:cubicBezTo>
                  <a:pt x="1272" y="100"/>
                  <a:pt x="1269" y="102"/>
                  <a:pt x="1265" y="102"/>
                </a:cubicBezTo>
                <a:close/>
                <a:moveTo>
                  <a:pt x="538" y="88"/>
                </a:moveTo>
                <a:cubicBezTo>
                  <a:pt x="535" y="88"/>
                  <a:pt x="532" y="86"/>
                  <a:pt x="531" y="83"/>
                </a:cubicBezTo>
                <a:cubicBezTo>
                  <a:pt x="529" y="79"/>
                  <a:pt x="531" y="74"/>
                  <a:pt x="535" y="72"/>
                </a:cubicBezTo>
                <a:cubicBezTo>
                  <a:pt x="538" y="71"/>
                  <a:pt x="538" y="71"/>
                  <a:pt x="538" y="71"/>
                </a:cubicBezTo>
                <a:cubicBezTo>
                  <a:pt x="542" y="69"/>
                  <a:pt x="547" y="71"/>
                  <a:pt x="548" y="75"/>
                </a:cubicBezTo>
                <a:cubicBezTo>
                  <a:pt x="550" y="80"/>
                  <a:pt x="548" y="85"/>
                  <a:pt x="544" y="86"/>
                </a:cubicBezTo>
                <a:cubicBezTo>
                  <a:pt x="542" y="87"/>
                  <a:pt x="542" y="87"/>
                  <a:pt x="542" y="87"/>
                </a:cubicBezTo>
                <a:cubicBezTo>
                  <a:pt x="541" y="88"/>
                  <a:pt x="539" y="88"/>
                  <a:pt x="538" y="88"/>
                </a:cubicBezTo>
                <a:close/>
                <a:moveTo>
                  <a:pt x="1223" y="83"/>
                </a:moveTo>
                <a:cubicBezTo>
                  <a:pt x="1222" y="83"/>
                  <a:pt x="1221" y="83"/>
                  <a:pt x="1220" y="82"/>
                </a:cubicBezTo>
                <a:cubicBezTo>
                  <a:pt x="1217" y="81"/>
                  <a:pt x="1217" y="81"/>
                  <a:pt x="1217" y="81"/>
                </a:cubicBezTo>
                <a:cubicBezTo>
                  <a:pt x="1213" y="79"/>
                  <a:pt x="1211" y="75"/>
                  <a:pt x="1213" y="70"/>
                </a:cubicBezTo>
                <a:cubicBezTo>
                  <a:pt x="1214" y="66"/>
                  <a:pt x="1219" y="64"/>
                  <a:pt x="1223" y="66"/>
                </a:cubicBezTo>
                <a:cubicBezTo>
                  <a:pt x="1226" y="67"/>
                  <a:pt x="1226" y="67"/>
                  <a:pt x="1226" y="67"/>
                </a:cubicBezTo>
                <a:cubicBezTo>
                  <a:pt x="1230" y="69"/>
                  <a:pt x="1232" y="73"/>
                  <a:pt x="1230" y="78"/>
                </a:cubicBezTo>
                <a:cubicBezTo>
                  <a:pt x="1229" y="81"/>
                  <a:pt x="1226" y="83"/>
                  <a:pt x="1223" y="83"/>
                </a:cubicBezTo>
                <a:close/>
                <a:moveTo>
                  <a:pt x="582" y="71"/>
                </a:moveTo>
                <a:cubicBezTo>
                  <a:pt x="578" y="71"/>
                  <a:pt x="575" y="69"/>
                  <a:pt x="574" y="65"/>
                </a:cubicBezTo>
                <a:cubicBezTo>
                  <a:pt x="572" y="61"/>
                  <a:pt x="574" y="56"/>
                  <a:pt x="579" y="55"/>
                </a:cubicBezTo>
                <a:cubicBezTo>
                  <a:pt x="581" y="54"/>
                  <a:pt x="581" y="54"/>
                  <a:pt x="581" y="54"/>
                </a:cubicBezTo>
                <a:cubicBezTo>
                  <a:pt x="586" y="52"/>
                  <a:pt x="590" y="54"/>
                  <a:pt x="592" y="59"/>
                </a:cubicBezTo>
                <a:cubicBezTo>
                  <a:pt x="594" y="63"/>
                  <a:pt x="591" y="68"/>
                  <a:pt x="587" y="69"/>
                </a:cubicBezTo>
                <a:cubicBezTo>
                  <a:pt x="584" y="70"/>
                  <a:pt x="584" y="70"/>
                  <a:pt x="584" y="70"/>
                </a:cubicBezTo>
                <a:cubicBezTo>
                  <a:pt x="584" y="71"/>
                  <a:pt x="583" y="71"/>
                  <a:pt x="582" y="71"/>
                </a:cubicBezTo>
                <a:close/>
                <a:moveTo>
                  <a:pt x="1179" y="66"/>
                </a:moveTo>
                <a:cubicBezTo>
                  <a:pt x="1178" y="66"/>
                  <a:pt x="1177" y="66"/>
                  <a:pt x="1176" y="66"/>
                </a:cubicBezTo>
                <a:cubicBezTo>
                  <a:pt x="1174" y="65"/>
                  <a:pt x="1174" y="65"/>
                  <a:pt x="1174" y="65"/>
                </a:cubicBezTo>
                <a:cubicBezTo>
                  <a:pt x="1170" y="63"/>
                  <a:pt x="1167" y="58"/>
                  <a:pt x="1169" y="54"/>
                </a:cubicBezTo>
                <a:cubicBezTo>
                  <a:pt x="1170" y="50"/>
                  <a:pt x="1175" y="48"/>
                  <a:pt x="1179" y="49"/>
                </a:cubicBezTo>
                <a:cubicBezTo>
                  <a:pt x="1182" y="50"/>
                  <a:pt x="1182" y="50"/>
                  <a:pt x="1182" y="50"/>
                </a:cubicBezTo>
                <a:cubicBezTo>
                  <a:pt x="1186" y="51"/>
                  <a:pt x="1188" y="56"/>
                  <a:pt x="1187" y="60"/>
                </a:cubicBezTo>
                <a:cubicBezTo>
                  <a:pt x="1186" y="64"/>
                  <a:pt x="1183" y="66"/>
                  <a:pt x="1179" y="66"/>
                </a:cubicBezTo>
                <a:close/>
                <a:moveTo>
                  <a:pt x="626" y="56"/>
                </a:moveTo>
                <a:cubicBezTo>
                  <a:pt x="622" y="56"/>
                  <a:pt x="619" y="53"/>
                  <a:pt x="618" y="50"/>
                </a:cubicBezTo>
                <a:cubicBezTo>
                  <a:pt x="617" y="46"/>
                  <a:pt x="619" y="41"/>
                  <a:pt x="623" y="40"/>
                </a:cubicBezTo>
                <a:cubicBezTo>
                  <a:pt x="626" y="39"/>
                  <a:pt x="626" y="39"/>
                  <a:pt x="626" y="39"/>
                </a:cubicBezTo>
                <a:cubicBezTo>
                  <a:pt x="630" y="37"/>
                  <a:pt x="635" y="40"/>
                  <a:pt x="636" y="44"/>
                </a:cubicBezTo>
                <a:cubicBezTo>
                  <a:pt x="638" y="49"/>
                  <a:pt x="635" y="53"/>
                  <a:pt x="631" y="55"/>
                </a:cubicBezTo>
                <a:cubicBezTo>
                  <a:pt x="628" y="55"/>
                  <a:pt x="628" y="55"/>
                  <a:pt x="628" y="55"/>
                </a:cubicBezTo>
                <a:cubicBezTo>
                  <a:pt x="627" y="56"/>
                  <a:pt x="627" y="56"/>
                  <a:pt x="626" y="56"/>
                </a:cubicBezTo>
                <a:close/>
                <a:moveTo>
                  <a:pt x="1135" y="52"/>
                </a:moveTo>
                <a:cubicBezTo>
                  <a:pt x="1134" y="52"/>
                  <a:pt x="1133" y="52"/>
                  <a:pt x="1132" y="51"/>
                </a:cubicBezTo>
                <a:cubicBezTo>
                  <a:pt x="1130" y="51"/>
                  <a:pt x="1130" y="51"/>
                  <a:pt x="1130" y="51"/>
                </a:cubicBezTo>
                <a:cubicBezTo>
                  <a:pt x="1125" y="49"/>
                  <a:pt x="1123" y="45"/>
                  <a:pt x="1124" y="40"/>
                </a:cubicBezTo>
                <a:cubicBezTo>
                  <a:pt x="1125" y="36"/>
                  <a:pt x="1130" y="33"/>
                  <a:pt x="1134" y="35"/>
                </a:cubicBezTo>
                <a:cubicBezTo>
                  <a:pt x="1137" y="36"/>
                  <a:pt x="1137" y="36"/>
                  <a:pt x="1137" y="36"/>
                </a:cubicBezTo>
                <a:cubicBezTo>
                  <a:pt x="1141" y="37"/>
                  <a:pt x="1144" y="41"/>
                  <a:pt x="1143" y="46"/>
                </a:cubicBezTo>
                <a:cubicBezTo>
                  <a:pt x="1142" y="49"/>
                  <a:pt x="1138" y="52"/>
                  <a:pt x="1135" y="52"/>
                </a:cubicBezTo>
                <a:close/>
                <a:moveTo>
                  <a:pt x="671" y="43"/>
                </a:moveTo>
                <a:cubicBezTo>
                  <a:pt x="667" y="43"/>
                  <a:pt x="664" y="41"/>
                  <a:pt x="663" y="37"/>
                </a:cubicBezTo>
                <a:cubicBezTo>
                  <a:pt x="662" y="32"/>
                  <a:pt x="664" y="28"/>
                  <a:pt x="669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6" y="25"/>
                  <a:pt x="680" y="28"/>
                  <a:pt x="681" y="32"/>
                </a:cubicBezTo>
                <a:cubicBezTo>
                  <a:pt x="682" y="37"/>
                  <a:pt x="680" y="41"/>
                  <a:pt x="675" y="42"/>
                </a:cubicBezTo>
                <a:cubicBezTo>
                  <a:pt x="673" y="43"/>
                  <a:pt x="673" y="43"/>
                  <a:pt x="673" y="43"/>
                </a:cubicBezTo>
                <a:cubicBezTo>
                  <a:pt x="672" y="43"/>
                  <a:pt x="671" y="43"/>
                  <a:pt x="671" y="43"/>
                </a:cubicBezTo>
                <a:close/>
                <a:moveTo>
                  <a:pt x="1090" y="40"/>
                </a:moveTo>
                <a:cubicBezTo>
                  <a:pt x="1089" y="40"/>
                  <a:pt x="1088" y="40"/>
                  <a:pt x="1088" y="39"/>
                </a:cubicBezTo>
                <a:cubicBezTo>
                  <a:pt x="1085" y="39"/>
                  <a:pt x="1085" y="39"/>
                  <a:pt x="1085" y="39"/>
                </a:cubicBezTo>
                <a:cubicBezTo>
                  <a:pt x="1081" y="38"/>
                  <a:pt x="1078" y="33"/>
                  <a:pt x="1079" y="29"/>
                </a:cubicBezTo>
                <a:cubicBezTo>
                  <a:pt x="1080" y="25"/>
                  <a:pt x="1084" y="22"/>
                  <a:pt x="1089" y="23"/>
                </a:cubicBezTo>
                <a:cubicBezTo>
                  <a:pt x="1091" y="23"/>
                  <a:pt x="1091" y="23"/>
                  <a:pt x="1091" y="23"/>
                </a:cubicBezTo>
                <a:cubicBezTo>
                  <a:pt x="1096" y="25"/>
                  <a:pt x="1099" y="29"/>
                  <a:pt x="1098" y="33"/>
                </a:cubicBezTo>
                <a:cubicBezTo>
                  <a:pt x="1097" y="37"/>
                  <a:pt x="1093" y="40"/>
                  <a:pt x="1090" y="40"/>
                </a:cubicBezTo>
                <a:close/>
                <a:moveTo>
                  <a:pt x="716" y="33"/>
                </a:moveTo>
                <a:cubicBezTo>
                  <a:pt x="712" y="33"/>
                  <a:pt x="709" y="30"/>
                  <a:pt x="708" y="26"/>
                </a:cubicBezTo>
                <a:cubicBezTo>
                  <a:pt x="707" y="22"/>
                  <a:pt x="710" y="17"/>
                  <a:pt x="715" y="16"/>
                </a:cubicBezTo>
                <a:cubicBezTo>
                  <a:pt x="717" y="16"/>
                  <a:pt x="717" y="16"/>
                  <a:pt x="717" y="16"/>
                </a:cubicBezTo>
                <a:cubicBezTo>
                  <a:pt x="722" y="15"/>
                  <a:pt x="726" y="18"/>
                  <a:pt x="727" y="22"/>
                </a:cubicBezTo>
                <a:cubicBezTo>
                  <a:pt x="728" y="27"/>
                  <a:pt x="725" y="31"/>
                  <a:pt x="721" y="32"/>
                </a:cubicBezTo>
                <a:cubicBezTo>
                  <a:pt x="718" y="33"/>
                  <a:pt x="718" y="33"/>
                  <a:pt x="718" y="33"/>
                </a:cubicBezTo>
                <a:cubicBezTo>
                  <a:pt x="717" y="33"/>
                  <a:pt x="717" y="33"/>
                  <a:pt x="716" y="33"/>
                </a:cubicBezTo>
                <a:close/>
                <a:moveTo>
                  <a:pt x="1044" y="30"/>
                </a:moveTo>
                <a:cubicBezTo>
                  <a:pt x="1043" y="30"/>
                  <a:pt x="1043" y="30"/>
                  <a:pt x="1042" y="30"/>
                </a:cubicBezTo>
                <a:cubicBezTo>
                  <a:pt x="1040" y="30"/>
                  <a:pt x="1040" y="30"/>
                  <a:pt x="1040" y="30"/>
                </a:cubicBezTo>
                <a:cubicBezTo>
                  <a:pt x="1035" y="29"/>
                  <a:pt x="1032" y="25"/>
                  <a:pt x="1033" y="20"/>
                </a:cubicBezTo>
                <a:cubicBezTo>
                  <a:pt x="1034" y="16"/>
                  <a:pt x="1038" y="13"/>
                  <a:pt x="1043" y="13"/>
                </a:cubicBezTo>
                <a:cubicBezTo>
                  <a:pt x="1045" y="14"/>
                  <a:pt x="1045" y="14"/>
                  <a:pt x="1045" y="14"/>
                </a:cubicBezTo>
                <a:cubicBezTo>
                  <a:pt x="1050" y="15"/>
                  <a:pt x="1053" y="19"/>
                  <a:pt x="1052" y="23"/>
                </a:cubicBezTo>
                <a:cubicBezTo>
                  <a:pt x="1051" y="27"/>
                  <a:pt x="1048" y="30"/>
                  <a:pt x="1044" y="30"/>
                </a:cubicBezTo>
                <a:close/>
                <a:moveTo>
                  <a:pt x="762" y="25"/>
                </a:moveTo>
                <a:cubicBezTo>
                  <a:pt x="758" y="25"/>
                  <a:pt x="755" y="22"/>
                  <a:pt x="754" y="18"/>
                </a:cubicBezTo>
                <a:cubicBezTo>
                  <a:pt x="753" y="13"/>
                  <a:pt x="757" y="9"/>
                  <a:pt x="761" y="9"/>
                </a:cubicBezTo>
                <a:cubicBezTo>
                  <a:pt x="764" y="8"/>
                  <a:pt x="764" y="8"/>
                  <a:pt x="764" y="8"/>
                </a:cubicBezTo>
                <a:cubicBezTo>
                  <a:pt x="768" y="8"/>
                  <a:pt x="773" y="11"/>
                  <a:pt x="773" y="15"/>
                </a:cubicBezTo>
                <a:cubicBezTo>
                  <a:pt x="774" y="20"/>
                  <a:pt x="771" y="24"/>
                  <a:pt x="766" y="25"/>
                </a:cubicBezTo>
                <a:cubicBezTo>
                  <a:pt x="763" y="25"/>
                  <a:pt x="763" y="25"/>
                  <a:pt x="763" y="25"/>
                </a:cubicBezTo>
                <a:cubicBezTo>
                  <a:pt x="763" y="25"/>
                  <a:pt x="763" y="25"/>
                  <a:pt x="762" y="25"/>
                </a:cubicBezTo>
                <a:close/>
                <a:moveTo>
                  <a:pt x="998" y="23"/>
                </a:moveTo>
                <a:cubicBezTo>
                  <a:pt x="997" y="23"/>
                  <a:pt x="997" y="23"/>
                  <a:pt x="997" y="23"/>
                </a:cubicBezTo>
                <a:cubicBezTo>
                  <a:pt x="994" y="23"/>
                  <a:pt x="994" y="23"/>
                  <a:pt x="994" y="23"/>
                </a:cubicBezTo>
                <a:cubicBezTo>
                  <a:pt x="989" y="22"/>
                  <a:pt x="986" y="18"/>
                  <a:pt x="987" y="14"/>
                </a:cubicBezTo>
                <a:cubicBezTo>
                  <a:pt x="987" y="9"/>
                  <a:pt x="991" y="6"/>
                  <a:pt x="996" y="6"/>
                </a:cubicBezTo>
                <a:cubicBezTo>
                  <a:pt x="999" y="7"/>
                  <a:pt x="999" y="7"/>
                  <a:pt x="999" y="7"/>
                </a:cubicBezTo>
                <a:cubicBezTo>
                  <a:pt x="1003" y="7"/>
                  <a:pt x="1006" y="11"/>
                  <a:pt x="1006" y="16"/>
                </a:cubicBezTo>
                <a:cubicBezTo>
                  <a:pt x="1005" y="20"/>
                  <a:pt x="1002" y="23"/>
                  <a:pt x="998" y="23"/>
                </a:cubicBezTo>
                <a:close/>
                <a:moveTo>
                  <a:pt x="809" y="20"/>
                </a:moveTo>
                <a:cubicBezTo>
                  <a:pt x="804" y="20"/>
                  <a:pt x="801" y="16"/>
                  <a:pt x="800" y="12"/>
                </a:cubicBezTo>
                <a:cubicBezTo>
                  <a:pt x="800" y="8"/>
                  <a:pt x="803" y="4"/>
                  <a:pt x="808" y="3"/>
                </a:cubicBezTo>
                <a:cubicBezTo>
                  <a:pt x="811" y="3"/>
                  <a:pt x="811" y="3"/>
                  <a:pt x="811" y="3"/>
                </a:cubicBezTo>
                <a:cubicBezTo>
                  <a:pt x="815" y="3"/>
                  <a:pt x="819" y="6"/>
                  <a:pt x="820" y="10"/>
                </a:cubicBezTo>
                <a:cubicBezTo>
                  <a:pt x="820" y="15"/>
                  <a:pt x="817" y="19"/>
                  <a:pt x="812" y="19"/>
                </a:cubicBezTo>
                <a:cubicBezTo>
                  <a:pt x="809" y="20"/>
                  <a:pt x="809" y="20"/>
                  <a:pt x="809" y="20"/>
                </a:cubicBezTo>
                <a:cubicBezTo>
                  <a:pt x="809" y="20"/>
                  <a:pt x="809" y="20"/>
                  <a:pt x="809" y="20"/>
                </a:cubicBezTo>
                <a:close/>
                <a:moveTo>
                  <a:pt x="951" y="19"/>
                </a:moveTo>
                <a:cubicBezTo>
                  <a:pt x="951" y="19"/>
                  <a:pt x="951" y="19"/>
                  <a:pt x="951" y="19"/>
                </a:cubicBezTo>
                <a:cubicBezTo>
                  <a:pt x="948" y="18"/>
                  <a:pt x="948" y="18"/>
                  <a:pt x="948" y="18"/>
                </a:cubicBezTo>
                <a:cubicBezTo>
                  <a:pt x="943" y="18"/>
                  <a:pt x="940" y="14"/>
                  <a:pt x="940" y="10"/>
                </a:cubicBezTo>
                <a:cubicBezTo>
                  <a:pt x="941" y="5"/>
                  <a:pt x="945" y="1"/>
                  <a:pt x="949" y="2"/>
                </a:cubicBezTo>
                <a:cubicBezTo>
                  <a:pt x="952" y="2"/>
                  <a:pt x="952" y="2"/>
                  <a:pt x="952" y="2"/>
                </a:cubicBezTo>
                <a:cubicBezTo>
                  <a:pt x="956" y="2"/>
                  <a:pt x="960" y="6"/>
                  <a:pt x="959" y="11"/>
                </a:cubicBezTo>
                <a:cubicBezTo>
                  <a:pt x="959" y="15"/>
                  <a:pt x="956" y="19"/>
                  <a:pt x="951" y="19"/>
                </a:cubicBezTo>
                <a:close/>
                <a:moveTo>
                  <a:pt x="855" y="17"/>
                </a:moveTo>
                <a:cubicBezTo>
                  <a:pt x="851" y="17"/>
                  <a:pt x="847" y="13"/>
                  <a:pt x="847" y="9"/>
                </a:cubicBezTo>
                <a:cubicBezTo>
                  <a:pt x="847" y="4"/>
                  <a:pt x="850" y="0"/>
                  <a:pt x="855" y="0"/>
                </a:cubicBezTo>
                <a:cubicBezTo>
                  <a:pt x="858" y="0"/>
                  <a:pt x="858" y="0"/>
                  <a:pt x="858" y="0"/>
                </a:cubicBezTo>
                <a:cubicBezTo>
                  <a:pt x="858" y="0"/>
                  <a:pt x="858" y="0"/>
                  <a:pt x="858" y="0"/>
                </a:cubicBezTo>
                <a:cubicBezTo>
                  <a:pt x="862" y="0"/>
                  <a:pt x="866" y="4"/>
                  <a:pt x="866" y="8"/>
                </a:cubicBezTo>
                <a:cubicBezTo>
                  <a:pt x="866" y="13"/>
                  <a:pt x="863" y="17"/>
                  <a:pt x="858" y="17"/>
                </a:cubicBezTo>
                <a:cubicBezTo>
                  <a:pt x="856" y="17"/>
                  <a:pt x="856" y="17"/>
                  <a:pt x="856" y="17"/>
                </a:cubicBezTo>
                <a:cubicBezTo>
                  <a:pt x="855" y="17"/>
                  <a:pt x="855" y="17"/>
                  <a:pt x="855" y="17"/>
                </a:cubicBezTo>
                <a:close/>
                <a:moveTo>
                  <a:pt x="905" y="16"/>
                </a:moveTo>
                <a:cubicBezTo>
                  <a:pt x="905" y="16"/>
                  <a:pt x="905" y="16"/>
                  <a:pt x="904" y="16"/>
                </a:cubicBezTo>
                <a:cubicBezTo>
                  <a:pt x="902" y="16"/>
                  <a:pt x="902" y="16"/>
                  <a:pt x="902" y="16"/>
                </a:cubicBezTo>
                <a:cubicBezTo>
                  <a:pt x="897" y="16"/>
                  <a:pt x="894" y="13"/>
                  <a:pt x="894" y="8"/>
                </a:cubicBezTo>
                <a:cubicBezTo>
                  <a:pt x="894" y="3"/>
                  <a:pt x="898" y="0"/>
                  <a:pt x="902" y="0"/>
                </a:cubicBezTo>
                <a:cubicBezTo>
                  <a:pt x="905" y="0"/>
                  <a:pt x="905" y="0"/>
                  <a:pt x="905" y="0"/>
                </a:cubicBezTo>
                <a:cubicBezTo>
                  <a:pt x="909" y="0"/>
                  <a:pt x="913" y="4"/>
                  <a:pt x="913" y="8"/>
                </a:cubicBezTo>
                <a:cubicBezTo>
                  <a:pt x="913" y="13"/>
                  <a:pt x="909" y="16"/>
                  <a:pt x="905" y="16"/>
                </a:cubicBezTo>
                <a:close/>
              </a:path>
            </a:pathLst>
          </a:custGeom>
          <a:solidFill>
            <a:srgbClr val="E0E1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6" name="Freeform 283"/>
          <p:cNvSpPr>
            <a:spLocks noEditPoints="1"/>
          </p:cNvSpPr>
          <p:nvPr/>
        </p:nvSpPr>
        <p:spPr bwMode="auto">
          <a:xfrm>
            <a:off x="7287704" y="3294221"/>
            <a:ext cx="965345" cy="966536"/>
          </a:xfrm>
          <a:custGeom>
            <a:avLst/>
            <a:gdLst>
              <a:gd name="T0" fmla="*/ 1226 w 2388"/>
              <a:gd name="T1" fmla="*/ 2388 h 2388"/>
              <a:gd name="T2" fmla="*/ 1293 w 2388"/>
              <a:gd name="T3" fmla="*/ 2384 h 2388"/>
              <a:gd name="T4" fmla="*/ 1366 w 2388"/>
              <a:gd name="T5" fmla="*/ 2365 h 2388"/>
              <a:gd name="T6" fmla="*/ 1415 w 2388"/>
              <a:gd name="T7" fmla="*/ 2345 h 2388"/>
              <a:gd name="T8" fmla="*/ 1472 w 2388"/>
              <a:gd name="T9" fmla="*/ 2333 h 2388"/>
              <a:gd name="T10" fmla="*/ 1524 w 2388"/>
              <a:gd name="T11" fmla="*/ 2331 h 2388"/>
              <a:gd name="T12" fmla="*/ 1595 w 2388"/>
              <a:gd name="T13" fmla="*/ 2319 h 2388"/>
              <a:gd name="T14" fmla="*/ 738 w 2388"/>
              <a:gd name="T15" fmla="*/ 2297 h 2388"/>
              <a:gd name="T16" fmla="*/ 691 w 2388"/>
              <a:gd name="T17" fmla="*/ 2265 h 2388"/>
              <a:gd name="T18" fmla="*/ 630 w 2388"/>
              <a:gd name="T19" fmla="*/ 2222 h 2388"/>
              <a:gd name="T20" fmla="*/ 573 w 2388"/>
              <a:gd name="T21" fmla="*/ 2188 h 2388"/>
              <a:gd name="T22" fmla="*/ 506 w 2388"/>
              <a:gd name="T23" fmla="*/ 2157 h 2388"/>
              <a:gd name="T24" fmla="*/ 458 w 2388"/>
              <a:gd name="T25" fmla="*/ 2134 h 2388"/>
              <a:gd name="T26" fmla="*/ 411 w 2388"/>
              <a:gd name="T27" fmla="*/ 2096 h 2388"/>
              <a:gd name="T28" fmla="*/ 372 w 2388"/>
              <a:gd name="T29" fmla="*/ 2056 h 2388"/>
              <a:gd name="T30" fmla="*/ 2018 w 2388"/>
              <a:gd name="T31" fmla="*/ 2055 h 2388"/>
              <a:gd name="T32" fmla="*/ 2070 w 2388"/>
              <a:gd name="T33" fmla="*/ 2006 h 2388"/>
              <a:gd name="T34" fmla="*/ 2114 w 2388"/>
              <a:gd name="T35" fmla="*/ 1956 h 2388"/>
              <a:gd name="T36" fmla="*/ 2151 w 2388"/>
              <a:gd name="T37" fmla="*/ 1890 h 2388"/>
              <a:gd name="T38" fmla="*/ 2171 w 2388"/>
              <a:gd name="T39" fmla="*/ 1841 h 2388"/>
              <a:gd name="T40" fmla="*/ 2202 w 2388"/>
              <a:gd name="T41" fmla="*/ 1792 h 2388"/>
              <a:gd name="T42" fmla="*/ 2238 w 2388"/>
              <a:gd name="T43" fmla="*/ 1752 h 2388"/>
              <a:gd name="T44" fmla="*/ 2270 w 2388"/>
              <a:gd name="T45" fmla="*/ 1697 h 2388"/>
              <a:gd name="T46" fmla="*/ 94 w 2388"/>
              <a:gd name="T47" fmla="*/ 1642 h 2388"/>
              <a:gd name="T48" fmla="*/ 76 w 2388"/>
              <a:gd name="T49" fmla="*/ 1583 h 2388"/>
              <a:gd name="T50" fmla="*/ 65 w 2388"/>
              <a:gd name="T51" fmla="*/ 1509 h 2388"/>
              <a:gd name="T52" fmla="*/ 49 w 2388"/>
              <a:gd name="T53" fmla="*/ 1445 h 2388"/>
              <a:gd name="T54" fmla="*/ 25 w 2388"/>
              <a:gd name="T55" fmla="*/ 1375 h 2388"/>
              <a:gd name="T56" fmla="*/ 7 w 2388"/>
              <a:gd name="T57" fmla="*/ 1325 h 2388"/>
              <a:gd name="T58" fmla="*/ 2 w 2388"/>
              <a:gd name="T59" fmla="*/ 1265 h 2388"/>
              <a:gd name="T60" fmla="*/ 11 w 2388"/>
              <a:gd name="T61" fmla="*/ 1213 h 2388"/>
              <a:gd name="T62" fmla="*/ 2377 w 2388"/>
              <a:gd name="T63" fmla="*/ 1168 h 2388"/>
              <a:gd name="T64" fmla="*/ 2375 w 2388"/>
              <a:gd name="T65" fmla="*/ 1131 h 2388"/>
              <a:gd name="T66" fmla="*/ 17 w 2388"/>
              <a:gd name="T67" fmla="*/ 1087 h 2388"/>
              <a:gd name="T68" fmla="*/ 36 w 2388"/>
              <a:gd name="T69" fmla="*/ 1016 h 2388"/>
              <a:gd name="T70" fmla="*/ 48 w 2388"/>
              <a:gd name="T71" fmla="*/ 951 h 2388"/>
              <a:gd name="T72" fmla="*/ 54 w 2388"/>
              <a:gd name="T73" fmla="*/ 877 h 2388"/>
              <a:gd name="T74" fmla="*/ 59 w 2388"/>
              <a:gd name="T75" fmla="*/ 823 h 2388"/>
              <a:gd name="T76" fmla="*/ 79 w 2388"/>
              <a:gd name="T77" fmla="*/ 767 h 2388"/>
              <a:gd name="T78" fmla="*/ 109 w 2388"/>
              <a:gd name="T79" fmla="*/ 723 h 2388"/>
              <a:gd name="T80" fmla="*/ 140 w 2388"/>
              <a:gd name="T81" fmla="*/ 667 h 2388"/>
              <a:gd name="T82" fmla="*/ 2239 w 2388"/>
              <a:gd name="T83" fmla="*/ 651 h 2388"/>
              <a:gd name="T84" fmla="*/ 2214 w 2388"/>
              <a:gd name="T85" fmla="*/ 595 h 2388"/>
              <a:gd name="T86" fmla="*/ 2184 w 2388"/>
              <a:gd name="T87" fmla="*/ 526 h 2388"/>
              <a:gd name="T88" fmla="*/ 2145 w 2388"/>
              <a:gd name="T89" fmla="*/ 472 h 2388"/>
              <a:gd name="T90" fmla="*/ 2089 w 2388"/>
              <a:gd name="T91" fmla="*/ 421 h 2388"/>
              <a:gd name="T92" fmla="*/ 2047 w 2388"/>
              <a:gd name="T93" fmla="*/ 390 h 2388"/>
              <a:gd name="T94" fmla="*/ 2005 w 2388"/>
              <a:gd name="T95" fmla="*/ 349 h 2388"/>
              <a:gd name="T96" fmla="*/ 1966 w 2388"/>
              <a:gd name="T97" fmla="*/ 309 h 2388"/>
              <a:gd name="T98" fmla="*/ 456 w 2388"/>
              <a:gd name="T99" fmla="*/ 280 h 2388"/>
              <a:gd name="T100" fmla="*/ 513 w 2388"/>
              <a:gd name="T101" fmla="*/ 241 h 2388"/>
              <a:gd name="T102" fmla="*/ 568 w 2388"/>
              <a:gd name="T103" fmla="*/ 204 h 2388"/>
              <a:gd name="T104" fmla="*/ 625 w 2388"/>
              <a:gd name="T105" fmla="*/ 157 h 2388"/>
              <a:gd name="T106" fmla="*/ 666 w 2388"/>
              <a:gd name="T107" fmla="*/ 123 h 2388"/>
              <a:gd name="T108" fmla="*/ 720 w 2388"/>
              <a:gd name="T109" fmla="*/ 98 h 2388"/>
              <a:gd name="T110" fmla="*/ 773 w 2388"/>
              <a:gd name="T111" fmla="*/ 89 h 2388"/>
              <a:gd name="T112" fmla="*/ 842 w 2388"/>
              <a:gd name="T113" fmla="*/ 76 h 2388"/>
              <a:gd name="T114" fmla="*/ 1528 w 2388"/>
              <a:gd name="T115" fmla="*/ 70 h 2388"/>
              <a:gd name="T116" fmla="*/ 1478 w 2388"/>
              <a:gd name="T117" fmla="*/ 45 h 2388"/>
              <a:gd name="T118" fmla="*/ 1407 w 2388"/>
              <a:gd name="T119" fmla="*/ 19 h 2388"/>
              <a:gd name="T120" fmla="*/ 1341 w 2388"/>
              <a:gd name="T121" fmla="*/ 9 h 2388"/>
              <a:gd name="T122" fmla="*/ 1266 w 2388"/>
              <a:gd name="T123" fmla="*/ 13 h 2388"/>
              <a:gd name="T124" fmla="*/ 1214 w 2388"/>
              <a:gd name="T125" fmla="*/ 23 h 2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88" h="2388">
                <a:moveTo>
                  <a:pt x="1166" y="2388"/>
                </a:moveTo>
                <a:cubicBezTo>
                  <a:pt x="1166" y="2388"/>
                  <a:pt x="1166" y="2388"/>
                  <a:pt x="1166" y="2388"/>
                </a:cubicBezTo>
                <a:cubicBezTo>
                  <a:pt x="1162" y="2388"/>
                  <a:pt x="1162" y="2388"/>
                  <a:pt x="1162" y="2388"/>
                </a:cubicBezTo>
                <a:cubicBezTo>
                  <a:pt x="1156" y="2388"/>
                  <a:pt x="1152" y="2383"/>
                  <a:pt x="1152" y="2377"/>
                </a:cubicBezTo>
                <a:cubicBezTo>
                  <a:pt x="1152" y="2370"/>
                  <a:pt x="1157" y="2365"/>
                  <a:pt x="1163" y="2366"/>
                </a:cubicBezTo>
                <a:cubicBezTo>
                  <a:pt x="1167" y="2366"/>
                  <a:pt x="1167" y="2366"/>
                  <a:pt x="1167" y="2366"/>
                </a:cubicBezTo>
                <a:cubicBezTo>
                  <a:pt x="1173" y="2366"/>
                  <a:pt x="1178" y="2371"/>
                  <a:pt x="1178" y="2377"/>
                </a:cubicBezTo>
                <a:cubicBezTo>
                  <a:pt x="1177" y="2383"/>
                  <a:pt x="1172" y="2388"/>
                  <a:pt x="1166" y="2388"/>
                </a:cubicBezTo>
                <a:close/>
                <a:moveTo>
                  <a:pt x="1226" y="2388"/>
                </a:moveTo>
                <a:cubicBezTo>
                  <a:pt x="1220" y="2388"/>
                  <a:pt x="1215" y="2383"/>
                  <a:pt x="1215" y="2377"/>
                </a:cubicBezTo>
                <a:cubicBezTo>
                  <a:pt x="1214" y="2371"/>
                  <a:pt x="1219" y="2366"/>
                  <a:pt x="1225" y="2366"/>
                </a:cubicBezTo>
                <a:cubicBezTo>
                  <a:pt x="1229" y="2366"/>
                  <a:pt x="1229" y="2366"/>
                  <a:pt x="1229" y="2366"/>
                </a:cubicBezTo>
                <a:cubicBezTo>
                  <a:pt x="1235" y="2365"/>
                  <a:pt x="1240" y="2370"/>
                  <a:pt x="1240" y="2376"/>
                </a:cubicBezTo>
                <a:cubicBezTo>
                  <a:pt x="1241" y="2383"/>
                  <a:pt x="1236" y="2388"/>
                  <a:pt x="1230" y="2388"/>
                </a:cubicBezTo>
                <a:cubicBezTo>
                  <a:pt x="1226" y="2388"/>
                  <a:pt x="1226" y="2388"/>
                  <a:pt x="1226" y="2388"/>
                </a:cubicBezTo>
                <a:cubicBezTo>
                  <a:pt x="1226" y="2388"/>
                  <a:pt x="1226" y="2388"/>
                  <a:pt x="1226" y="2388"/>
                </a:cubicBezTo>
                <a:close/>
                <a:moveTo>
                  <a:pt x="1104" y="2385"/>
                </a:moveTo>
                <a:cubicBezTo>
                  <a:pt x="1103" y="2385"/>
                  <a:pt x="1103" y="2385"/>
                  <a:pt x="1103" y="2385"/>
                </a:cubicBezTo>
                <a:cubicBezTo>
                  <a:pt x="1099" y="2385"/>
                  <a:pt x="1099" y="2385"/>
                  <a:pt x="1099" y="2385"/>
                </a:cubicBezTo>
                <a:cubicBezTo>
                  <a:pt x="1093" y="2384"/>
                  <a:pt x="1088" y="2379"/>
                  <a:pt x="1089" y="2373"/>
                </a:cubicBezTo>
                <a:cubicBezTo>
                  <a:pt x="1089" y="2367"/>
                  <a:pt x="1095" y="2362"/>
                  <a:pt x="1101" y="2362"/>
                </a:cubicBezTo>
                <a:cubicBezTo>
                  <a:pt x="1105" y="2363"/>
                  <a:pt x="1105" y="2363"/>
                  <a:pt x="1105" y="2363"/>
                </a:cubicBezTo>
                <a:cubicBezTo>
                  <a:pt x="1111" y="2363"/>
                  <a:pt x="1115" y="2369"/>
                  <a:pt x="1115" y="2375"/>
                </a:cubicBezTo>
                <a:cubicBezTo>
                  <a:pt x="1114" y="2381"/>
                  <a:pt x="1109" y="2385"/>
                  <a:pt x="1104" y="2385"/>
                </a:cubicBezTo>
                <a:close/>
                <a:moveTo>
                  <a:pt x="1288" y="2385"/>
                </a:moveTo>
                <a:cubicBezTo>
                  <a:pt x="1283" y="2385"/>
                  <a:pt x="1278" y="2380"/>
                  <a:pt x="1277" y="2374"/>
                </a:cubicBezTo>
                <a:cubicBezTo>
                  <a:pt x="1277" y="2368"/>
                  <a:pt x="1281" y="2363"/>
                  <a:pt x="1288" y="2362"/>
                </a:cubicBezTo>
                <a:cubicBezTo>
                  <a:pt x="1291" y="2362"/>
                  <a:pt x="1291" y="2362"/>
                  <a:pt x="1291" y="2362"/>
                </a:cubicBezTo>
                <a:cubicBezTo>
                  <a:pt x="1297" y="2362"/>
                  <a:pt x="1303" y="2366"/>
                  <a:pt x="1303" y="2372"/>
                </a:cubicBezTo>
                <a:cubicBezTo>
                  <a:pt x="1304" y="2378"/>
                  <a:pt x="1299" y="2384"/>
                  <a:pt x="1293" y="2384"/>
                </a:cubicBezTo>
                <a:cubicBezTo>
                  <a:pt x="1289" y="2385"/>
                  <a:pt x="1289" y="2385"/>
                  <a:pt x="1289" y="2385"/>
                </a:cubicBezTo>
                <a:cubicBezTo>
                  <a:pt x="1289" y="2385"/>
                  <a:pt x="1289" y="2385"/>
                  <a:pt x="1288" y="2385"/>
                </a:cubicBezTo>
                <a:close/>
                <a:moveTo>
                  <a:pt x="1041" y="2379"/>
                </a:moveTo>
                <a:cubicBezTo>
                  <a:pt x="1041" y="2379"/>
                  <a:pt x="1040" y="2379"/>
                  <a:pt x="1040" y="2378"/>
                </a:cubicBezTo>
                <a:cubicBezTo>
                  <a:pt x="1036" y="2378"/>
                  <a:pt x="1036" y="2378"/>
                  <a:pt x="1036" y="2378"/>
                </a:cubicBezTo>
                <a:cubicBezTo>
                  <a:pt x="1030" y="2377"/>
                  <a:pt x="1026" y="2372"/>
                  <a:pt x="1026" y="2365"/>
                </a:cubicBezTo>
                <a:cubicBezTo>
                  <a:pt x="1027" y="2359"/>
                  <a:pt x="1033" y="2355"/>
                  <a:pt x="1039" y="2356"/>
                </a:cubicBezTo>
                <a:cubicBezTo>
                  <a:pt x="1043" y="2356"/>
                  <a:pt x="1043" y="2356"/>
                  <a:pt x="1043" y="2356"/>
                </a:cubicBezTo>
                <a:cubicBezTo>
                  <a:pt x="1049" y="2357"/>
                  <a:pt x="1053" y="2363"/>
                  <a:pt x="1052" y="2369"/>
                </a:cubicBezTo>
                <a:cubicBezTo>
                  <a:pt x="1051" y="2374"/>
                  <a:pt x="1047" y="2379"/>
                  <a:pt x="1041" y="2379"/>
                </a:cubicBezTo>
                <a:close/>
                <a:moveTo>
                  <a:pt x="1351" y="2378"/>
                </a:moveTo>
                <a:cubicBezTo>
                  <a:pt x="1345" y="2378"/>
                  <a:pt x="1341" y="2374"/>
                  <a:pt x="1340" y="2368"/>
                </a:cubicBezTo>
                <a:cubicBezTo>
                  <a:pt x="1339" y="2362"/>
                  <a:pt x="1343" y="2357"/>
                  <a:pt x="1350" y="2356"/>
                </a:cubicBezTo>
                <a:cubicBezTo>
                  <a:pt x="1353" y="2355"/>
                  <a:pt x="1353" y="2355"/>
                  <a:pt x="1353" y="2355"/>
                </a:cubicBezTo>
                <a:cubicBezTo>
                  <a:pt x="1359" y="2355"/>
                  <a:pt x="1365" y="2359"/>
                  <a:pt x="1366" y="2365"/>
                </a:cubicBezTo>
                <a:cubicBezTo>
                  <a:pt x="1366" y="2371"/>
                  <a:pt x="1362" y="2377"/>
                  <a:pt x="1356" y="2377"/>
                </a:cubicBezTo>
                <a:cubicBezTo>
                  <a:pt x="1352" y="2378"/>
                  <a:pt x="1352" y="2378"/>
                  <a:pt x="1352" y="2378"/>
                </a:cubicBezTo>
                <a:cubicBezTo>
                  <a:pt x="1352" y="2378"/>
                  <a:pt x="1351" y="2378"/>
                  <a:pt x="1351" y="2378"/>
                </a:cubicBezTo>
                <a:close/>
                <a:moveTo>
                  <a:pt x="979" y="2369"/>
                </a:moveTo>
                <a:cubicBezTo>
                  <a:pt x="978" y="2369"/>
                  <a:pt x="978" y="2369"/>
                  <a:pt x="977" y="2369"/>
                </a:cubicBezTo>
                <a:cubicBezTo>
                  <a:pt x="973" y="2368"/>
                  <a:pt x="973" y="2368"/>
                  <a:pt x="973" y="2368"/>
                </a:cubicBezTo>
                <a:cubicBezTo>
                  <a:pt x="967" y="2367"/>
                  <a:pt x="963" y="2361"/>
                  <a:pt x="965" y="2355"/>
                </a:cubicBezTo>
                <a:cubicBezTo>
                  <a:pt x="966" y="2349"/>
                  <a:pt x="971" y="2345"/>
                  <a:pt x="977" y="2346"/>
                </a:cubicBezTo>
                <a:cubicBezTo>
                  <a:pt x="981" y="2347"/>
                  <a:pt x="981" y="2347"/>
                  <a:pt x="981" y="2347"/>
                </a:cubicBezTo>
                <a:cubicBezTo>
                  <a:pt x="987" y="2348"/>
                  <a:pt x="991" y="2354"/>
                  <a:pt x="990" y="2360"/>
                </a:cubicBezTo>
                <a:cubicBezTo>
                  <a:pt x="989" y="2365"/>
                  <a:pt x="984" y="2369"/>
                  <a:pt x="979" y="2369"/>
                </a:cubicBezTo>
                <a:close/>
                <a:moveTo>
                  <a:pt x="1413" y="2368"/>
                </a:moveTo>
                <a:cubicBezTo>
                  <a:pt x="1408" y="2368"/>
                  <a:pt x="1403" y="2364"/>
                  <a:pt x="1402" y="2359"/>
                </a:cubicBezTo>
                <a:cubicBezTo>
                  <a:pt x="1401" y="2353"/>
                  <a:pt x="1405" y="2347"/>
                  <a:pt x="1411" y="2346"/>
                </a:cubicBezTo>
                <a:cubicBezTo>
                  <a:pt x="1415" y="2345"/>
                  <a:pt x="1415" y="2345"/>
                  <a:pt x="1415" y="2345"/>
                </a:cubicBezTo>
                <a:cubicBezTo>
                  <a:pt x="1421" y="2344"/>
                  <a:pt x="1426" y="2348"/>
                  <a:pt x="1428" y="2354"/>
                </a:cubicBezTo>
                <a:cubicBezTo>
                  <a:pt x="1429" y="2360"/>
                  <a:pt x="1425" y="2366"/>
                  <a:pt x="1419" y="2367"/>
                </a:cubicBezTo>
                <a:cubicBezTo>
                  <a:pt x="1415" y="2368"/>
                  <a:pt x="1415" y="2368"/>
                  <a:pt x="1415" y="2368"/>
                </a:cubicBezTo>
                <a:cubicBezTo>
                  <a:pt x="1414" y="2368"/>
                  <a:pt x="1414" y="2368"/>
                  <a:pt x="1413" y="2368"/>
                </a:cubicBezTo>
                <a:close/>
                <a:moveTo>
                  <a:pt x="918" y="2356"/>
                </a:moveTo>
                <a:cubicBezTo>
                  <a:pt x="917" y="2356"/>
                  <a:pt x="916" y="2356"/>
                  <a:pt x="915" y="2356"/>
                </a:cubicBezTo>
                <a:cubicBezTo>
                  <a:pt x="911" y="2355"/>
                  <a:pt x="911" y="2355"/>
                  <a:pt x="911" y="2355"/>
                </a:cubicBezTo>
                <a:cubicBezTo>
                  <a:pt x="905" y="2353"/>
                  <a:pt x="902" y="2347"/>
                  <a:pt x="903" y="2341"/>
                </a:cubicBezTo>
                <a:cubicBezTo>
                  <a:pt x="905" y="2335"/>
                  <a:pt x="911" y="2332"/>
                  <a:pt x="917" y="2333"/>
                </a:cubicBezTo>
                <a:cubicBezTo>
                  <a:pt x="920" y="2334"/>
                  <a:pt x="920" y="2334"/>
                  <a:pt x="920" y="2334"/>
                </a:cubicBezTo>
                <a:cubicBezTo>
                  <a:pt x="926" y="2335"/>
                  <a:pt x="930" y="2341"/>
                  <a:pt x="928" y="2347"/>
                </a:cubicBezTo>
                <a:cubicBezTo>
                  <a:pt x="927" y="2352"/>
                  <a:pt x="923" y="2356"/>
                  <a:pt x="918" y="2356"/>
                </a:cubicBezTo>
                <a:close/>
                <a:moveTo>
                  <a:pt x="1474" y="2355"/>
                </a:moveTo>
                <a:cubicBezTo>
                  <a:pt x="1469" y="2355"/>
                  <a:pt x="1465" y="2352"/>
                  <a:pt x="1464" y="2346"/>
                </a:cubicBezTo>
                <a:cubicBezTo>
                  <a:pt x="1462" y="2340"/>
                  <a:pt x="1466" y="2334"/>
                  <a:pt x="1472" y="2333"/>
                </a:cubicBezTo>
                <a:cubicBezTo>
                  <a:pt x="1475" y="2332"/>
                  <a:pt x="1475" y="2332"/>
                  <a:pt x="1475" y="2332"/>
                </a:cubicBezTo>
                <a:cubicBezTo>
                  <a:pt x="1481" y="2331"/>
                  <a:pt x="1487" y="2334"/>
                  <a:pt x="1489" y="2340"/>
                </a:cubicBezTo>
                <a:cubicBezTo>
                  <a:pt x="1490" y="2346"/>
                  <a:pt x="1487" y="2352"/>
                  <a:pt x="1481" y="2354"/>
                </a:cubicBezTo>
                <a:cubicBezTo>
                  <a:pt x="1477" y="2355"/>
                  <a:pt x="1477" y="2355"/>
                  <a:pt x="1477" y="2355"/>
                </a:cubicBezTo>
                <a:cubicBezTo>
                  <a:pt x="1476" y="2355"/>
                  <a:pt x="1475" y="2355"/>
                  <a:pt x="1474" y="2355"/>
                </a:cubicBezTo>
                <a:close/>
                <a:moveTo>
                  <a:pt x="857" y="2340"/>
                </a:moveTo>
                <a:cubicBezTo>
                  <a:pt x="856" y="2340"/>
                  <a:pt x="855" y="2339"/>
                  <a:pt x="854" y="2339"/>
                </a:cubicBezTo>
                <a:cubicBezTo>
                  <a:pt x="850" y="2338"/>
                  <a:pt x="850" y="2338"/>
                  <a:pt x="850" y="2338"/>
                </a:cubicBezTo>
                <a:cubicBezTo>
                  <a:pt x="844" y="2336"/>
                  <a:pt x="841" y="2330"/>
                  <a:pt x="843" y="2324"/>
                </a:cubicBezTo>
                <a:cubicBezTo>
                  <a:pt x="844" y="2318"/>
                  <a:pt x="851" y="2315"/>
                  <a:pt x="857" y="2317"/>
                </a:cubicBezTo>
                <a:cubicBezTo>
                  <a:pt x="860" y="2318"/>
                  <a:pt x="860" y="2318"/>
                  <a:pt x="860" y="2318"/>
                </a:cubicBezTo>
                <a:cubicBezTo>
                  <a:pt x="866" y="2320"/>
                  <a:pt x="869" y="2326"/>
                  <a:pt x="867" y="2332"/>
                </a:cubicBezTo>
                <a:cubicBezTo>
                  <a:pt x="866" y="2336"/>
                  <a:pt x="862" y="2340"/>
                  <a:pt x="857" y="2340"/>
                </a:cubicBezTo>
                <a:close/>
                <a:moveTo>
                  <a:pt x="1535" y="2338"/>
                </a:moveTo>
                <a:cubicBezTo>
                  <a:pt x="1530" y="2338"/>
                  <a:pt x="1526" y="2335"/>
                  <a:pt x="1524" y="2331"/>
                </a:cubicBezTo>
                <a:cubicBezTo>
                  <a:pt x="1523" y="2325"/>
                  <a:pt x="1526" y="2318"/>
                  <a:pt x="1532" y="2317"/>
                </a:cubicBezTo>
                <a:cubicBezTo>
                  <a:pt x="1535" y="2316"/>
                  <a:pt x="1535" y="2316"/>
                  <a:pt x="1535" y="2316"/>
                </a:cubicBezTo>
                <a:cubicBezTo>
                  <a:pt x="1541" y="2314"/>
                  <a:pt x="1547" y="2317"/>
                  <a:pt x="1549" y="2323"/>
                </a:cubicBezTo>
                <a:cubicBezTo>
                  <a:pt x="1551" y="2329"/>
                  <a:pt x="1548" y="2335"/>
                  <a:pt x="1542" y="2337"/>
                </a:cubicBezTo>
                <a:cubicBezTo>
                  <a:pt x="1538" y="2338"/>
                  <a:pt x="1538" y="2338"/>
                  <a:pt x="1538" y="2338"/>
                </a:cubicBezTo>
                <a:cubicBezTo>
                  <a:pt x="1537" y="2338"/>
                  <a:pt x="1536" y="2338"/>
                  <a:pt x="1535" y="2338"/>
                </a:cubicBezTo>
                <a:close/>
                <a:moveTo>
                  <a:pt x="797" y="2320"/>
                </a:moveTo>
                <a:cubicBezTo>
                  <a:pt x="796" y="2320"/>
                  <a:pt x="794" y="2320"/>
                  <a:pt x="793" y="2319"/>
                </a:cubicBezTo>
                <a:cubicBezTo>
                  <a:pt x="790" y="2318"/>
                  <a:pt x="790" y="2318"/>
                  <a:pt x="790" y="2318"/>
                </a:cubicBezTo>
                <a:cubicBezTo>
                  <a:pt x="784" y="2316"/>
                  <a:pt x="781" y="2310"/>
                  <a:pt x="783" y="2304"/>
                </a:cubicBezTo>
                <a:cubicBezTo>
                  <a:pt x="785" y="2298"/>
                  <a:pt x="791" y="2295"/>
                  <a:pt x="797" y="2297"/>
                </a:cubicBezTo>
                <a:cubicBezTo>
                  <a:pt x="801" y="2298"/>
                  <a:pt x="801" y="2298"/>
                  <a:pt x="801" y="2298"/>
                </a:cubicBezTo>
                <a:cubicBezTo>
                  <a:pt x="806" y="2301"/>
                  <a:pt x="809" y="2307"/>
                  <a:pt x="807" y="2313"/>
                </a:cubicBezTo>
                <a:cubicBezTo>
                  <a:pt x="806" y="2317"/>
                  <a:pt x="801" y="2320"/>
                  <a:pt x="797" y="2320"/>
                </a:cubicBezTo>
                <a:close/>
                <a:moveTo>
                  <a:pt x="1595" y="2319"/>
                </a:moveTo>
                <a:cubicBezTo>
                  <a:pt x="1590" y="2319"/>
                  <a:pt x="1586" y="2316"/>
                  <a:pt x="1584" y="2311"/>
                </a:cubicBezTo>
                <a:cubicBezTo>
                  <a:pt x="1582" y="2306"/>
                  <a:pt x="1585" y="2299"/>
                  <a:pt x="1591" y="2297"/>
                </a:cubicBezTo>
                <a:cubicBezTo>
                  <a:pt x="1594" y="2296"/>
                  <a:pt x="1594" y="2296"/>
                  <a:pt x="1594" y="2296"/>
                </a:cubicBezTo>
                <a:cubicBezTo>
                  <a:pt x="1600" y="2294"/>
                  <a:pt x="1607" y="2297"/>
                  <a:pt x="1609" y="2303"/>
                </a:cubicBezTo>
                <a:cubicBezTo>
                  <a:pt x="1611" y="2308"/>
                  <a:pt x="1608" y="2315"/>
                  <a:pt x="1602" y="2317"/>
                </a:cubicBezTo>
                <a:cubicBezTo>
                  <a:pt x="1599" y="2318"/>
                  <a:pt x="1599" y="2318"/>
                  <a:pt x="1599" y="2318"/>
                </a:cubicBezTo>
                <a:cubicBezTo>
                  <a:pt x="1597" y="2319"/>
                  <a:pt x="1596" y="2319"/>
                  <a:pt x="1595" y="2319"/>
                </a:cubicBezTo>
                <a:close/>
                <a:moveTo>
                  <a:pt x="738" y="2297"/>
                </a:moveTo>
                <a:cubicBezTo>
                  <a:pt x="737" y="2297"/>
                  <a:pt x="735" y="2297"/>
                  <a:pt x="734" y="2296"/>
                </a:cubicBezTo>
                <a:cubicBezTo>
                  <a:pt x="730" y="2295"/>
                  <a:pt x="730" y="2295"/>
                  <a:pt x="730" y="2295"/>
                </a:cubicBezTo>
                <a:cubicBezTo>
                  <a:pt x="725" y="2293"/>
                  <a:pt x="722" y="2286"/>
                  <a:pt x="725" y="2280"/>
                </a:cubicBezTo>
                <a:cubicBezTo>
                  <a:pt x="727" y="2275"/>
                  <a:pt x="733" y="2272"/>
                  <a:pt x="739" y="2275"/>
                </a:cubicBezTo>
                <a:cubicBezTo>
                  <a:pt x="742" y="2276"/>
                  <a:pt x="742" y="2276"/>
                  <a:pt x="742" y="2276"/>
                </a:cubicBezTo>
                <a:cubicBezTo>
                  <a:pt x="748" y="2278"/>
                  <a:pt x="751" y="2285"/>
                  <a:pt x="748" y="2290"/>
                </a:cubicBezTo>
                <a:cubicBezTo>
                  <a:pt x="747" y="2295"/>
                  <a:pt x="743" y="2297"/>
                  <a:pt x="738" y="2297"/>
                </a:cubicBezTo>
                <a:close/>
                <a:moveTo>
                  <a:pt x="1653" y="2296"/>
                </a:moveTo>
                <a:cubicBezTo>
                  <a:pt x="1649" y="2296"/>
                  <a:pt x="1645" y="2293"/>
                  <a:pt x="1643" y="2289"/>
                </a:cubicBezTo>
                <a:cubicBezTo>
                  <a:pt x="1641" y="2283"/>
                  <a:pt x="1643" y="2277"/>
                  <a:pt x="1649" y="2275"/>
                </a:cubicBezTo>
                <a:cubicBezTo>
                  <a:pt x="1652" y="2273"/>
                  <a:pt x="1652" y="2273"/>
                  <a:pt x="1652" y="2273"/>
                </a:cubicBezTo>
                <a:cubicBezTo>
                  <a:pt x="1658" y="2271"/>
                  <a:pt x="1664" y="2273"/>
                  <a:pt x="1667" y="2279"/>
                </a:cubicBezTo>
                <a:cubicBezTo>
                  <a:pt x="1669" y="2285"/>
                  <a:pt x="1667" y="2291"/>
                  <a:pt x="1661" y="2294"/>
                </a:cubicBezTo>
                <a:cubicBezTo>
                  <a:pt x="1658" y="2295"/>
                  <a:pt x="1658" y="2295"/>
                  <a:pt x="1658" y="2295"/>
                </a:cubicBezTo>
                <a:cubicBezTo>
                  <a:pt x="1656" y="2296"/>
                  <a:pt x="1655" y="2296"/>
                  <a:pt x="1653" y="2296"/>
                </a:cubicBezTo>
                <a:close/>
                <a:moveTo>
                  <a:pt x="681" y="2271"/>
                </a:moveTo>
                <a:cubicBezTo>
                  <a:pt x="679" y="2271"/>
                  <a:pt x="677" y="2271"/>
                  <a:pt x="676" y="2270"/>
                </a:cubicBezTo>
                <a:cubicBezTo>
                  <a:pt x="673" y="2269"/>
                  <a:pt x="673" y="2269"/>
                  <a:pt x="673" y="2269"/>
                </a:cubicBezTo>
                <a:cubicBezTo>
                  <a:pt x="667" y="2266"/>
                  <a:pt x="665" y="2259"/>
                  <a:pt x="667" y="2254"/>
                </a:cubicBezTo>
                <a:cubicBezTo>
                  <a:pt x="670" y="2248"/>
                  <a:pt x="677" y="2246"/>
                  <a:pt x="682" y="2249"/>
                </a:cubicBezTo>
                <a:cubicBezTo>
                  <a:pt x="686" y="2250"/>
                  <a:pt x="686" y="2250"/>
                  <a:pt x="686" y="2250"/>
                </a:cubicBezTo>
                <a:cubicBezTo>
                  <a:pt x="691" y="2253"/>
                  <a:pt x="693" y="2260"/>
                  <a:pt x="691" y="2265"/>
                </a:cubicBezTo>
                <a:cubicBezTo>
                  <a:pt x="689" y="2269"/>
                  <a:pt x="685" y="2271"/>
                  <a:pt x="681" y="2271"/>
                </a:cubicBezTo>
                <a:close/>
                <a:moveTo>
                  <a:pt x="1710" y="2270"/>
                </a:moveTo>
                <a:cubicBezTo>
                  <a:pt x="1706" y="2270"/>
                  <a:pt x="1702" y="2268"/>
                  <a:pt x="1700" y="2264"/>
                </a:cubicBezTo>
                <a:cubicBezTo>
                  <a:pt x="1698" y="2258"/>
                  <a:pt x="1700" y="2252"/>
                  <a:pt x="1705" y="2249"/>
                </a:cubicBezTo>
                <a:cubicBezTo>
                  <a:pt x="1709" y="2247"/>
                  <a:pt x="1709" y="2247"/>
                  <a:pt x="1709" y="2247"/>
                </a:cubicBezTo>
                <a:cubicBezTo>
                  <a:pt x="1714" y="2245"/>
                  <a:pt x="1721" y="2247"/>
                  <a:pt x="1724" y="2252"/>
                </a:cubicBezTo>
                <a:cubicBezTo>
                  <a:pt x="1726" y="2258"/>
                  <a:pt x="1724" y="2265"/>
                  <a:pt x="1719" y="2267"/>
                </a:cubicBezTo>
                <a:cubicBezTo>
                  <a:pt x="1715" y="2269"/>
                  <a:pt x="1715" y="2269"/>
                  <a:pt x="1715" y="2269"/>
                </a:cubicBezTo>
                <a:cubicBezTo>
                  <a:pt x="1714" y="2270"/>
                  <a:pt x="1712" y="2270"/>
                  <a:pt x="1710" y="2270"/>
                </a:cubicBezTo>
                <a:close/>
                <a:moveTo>
                  <a:pt x="625" y="2243"/>
                </a:moveTo>
                <a:cubicBezTo>
                  <a:pt x="623" y="2243"/>
                  <a:pt x="621" y="2242"/>
                  <a:pt x="619" y="2241"/>
                </a:cubicBezTo>
                <a:cubicBezTo>
                  <a:pt x="616" y="2239"/>
                  <a:pt x="616" y="2239"/>
                  <a:pt x="616" y="2239"/>
                </a:cubicBezTo>
                <a:cubicBezTo>
                  <a:pt x="611" y="2236"/>
                  <a:pt x="609" y="2230"/>
                  <a:pt x="612" y="2224"/>
                </a:cubicBezTo>
                <a:cubicBezTo>
                  <a:pt x="615" y="2219"/>
                  <a:pt x="622" y="2217"/>
                  <a:pt x="627" y="2220"/>
                </a:cubicBezTo>
                <a:cubicBezTo>
                  <a:pt x="630" y="2222"/>
                  <a:pt x="630" y="2222"/>
                  <a:pt x="630" y="2222"/>
                </a:cubicBezTo>
                <a:cubicBezTo>
                  <a:pt x="636" y="2225"/>
                  <a:pt x="637" y="2231"/>
                  <a:pt x="635" y="2237"/>
                </a:cubicBezTo>
                <a:cubicBezTo>
                  <a:pt x="632" y="2241"/>
                  <a:pt x="629" y="2243"/>
                  <a:pt x="625" y="2243"/>
                </a:cubicBezTo>
                <a:close/>
                <a:moveTo>
                  <a:pt x="1766" y="2241"/>
                </a:moveTo>
                <a:cubicBezTo>
                  <a:pt x="1762" y="2241"/>
                  <a:pt x="1758" y="2239"/>
                  <a:pt x="1756" y="2235"/>
                </a:cubicBezTo>
                <a:cubicBezTo>
                  <a:pt x="1753" y="2230"/>
                  <a:pt x="1755" y="2223"/>
                  <a:pt x="1761" y="2220"/>
                </a:cubicBezTo>
                <a:cubicBezTo>
                  <a:pt x="1764" y="2219"/>
                  <a:pt x="1764" y="2219"/>
                  <a:pt x="1764" y="2219"/>
                </a:cubicBezTo>
                <a:cubicBezTo>
                  <a:pt x="1769" y="2216"/>
                  <a:pt x="1776" y="2217"/>
                  <a:pt x="1779" y="2223"/>
                </a:cubicBezTo>
                <a:cubicBezTo>
                  <a:pt x="1782" y="2228"/>
                  <a:pt x="1780" y="2235"/>
                  <a:pt x="1775" y="2238"/>
                </a:cubicBezTo>
                <a:cubicBezTo>
                  <a:pt x="1771" y="2240"/>
                  <a:pt x="1771" y="2240"/>
                  <a:pt x="1771" y="2240"/>
                </a:cubicBezTo>
                <a:cubicBezTo>
                  <a:pt x="1770" y="2241"/>
                  <a:pt x="1768" y="2241"/>
                  <a:pt x="1766" y="2241"/>
                </a:cubicBezTo>
                <a:close/>
                <a:moveTo>
                  <a:pt x="570" y="2211"/>
                </a:moveTo>
                <a:cubicBezTo>
                  <a:pt x="568" y="2211"/>
                  <a:pt x="566" y="2210"/>
                  <a:pt x="565" y="2209"/>
                </a:cubicBezTo>
                <a:cubicBezTo>
                  <a:pt x="561" y="2207"/>
                  <a:pt x="561" y="2207"/>
                  <a:pt x="561" y="2207"/>
                </a:cubicBezTo>
                <a:cubicBezTo>
                  <a:pt x="556" y="2204"/>
                  <a:pt x="555" y="2197"/>
                  <a:pt x="558" y="2192"/>
                </a:cubicBezTo>
                <a:cubicBezTo>
                  <a:pt x="561" y="2187"/>
                  <a:pt x="568" y="2185"/>
                  <a:pt x="573" y="2188"/>
                </a:cubicBezTo>
                <a:cubicBezTo>
                  <a:pt x="576" y="2190"/>
                  <a:pt x="576" y="2190"/>
                  <a:pt x="576" y="2190"/>
                </a:cubicBezTo>
                <a:cubicBezTo>
                  <a:pt x="582" y="2194"/>
                  <a:pt x="583" y="2200"/>
                  <a:pt x="580" y="2206"/>
                </a:cubicBezTo>
                <a:cubicBezTo>
                  <a:pt x="578" y="2209"/>
                  <a:pt x="574" y="2211"/>
                  <a:pt x="570" y="2211"/>
                </a:cubicBezTo>
                <a:close/>
                <a:moveTo>
                  <a:pt x="1820" y="2209"/>
                </a:moveTo>
                <a:cubicBezTo>
                  <a:pt x="1816" y="2209"/>
                  <a:pt x="1813" y="2207"/>
                  <a:pt x="1811" y="2204"/>
                </a:cubicBezTo>
                <a:cubicBezTo>
                  <a:pt x="1808" y="2199"/>
                  <a:pt x="1809" y="2192"/>
                  <a:pt x="1814" y="2189"/>
                </a:cubicBezTo>
                <a:cubicBezTo>
                  <a:pt x="1817" y="2187"/>
                  <a:pt x="1817" y="2187"/>
                  <a:pt x="1817" y="2187"/>
                </a:cubicBezTo>
                <a:cubicBezTo>
                  <a:pt x="1823" y="2184"/>
                  <a:pt x="1829" y="2185"/>
                  <a:pt x="1833" y="2190"/>
                </a:cubicBezTo>
                <a:cubicBezTo>
                  <a:pt x="1836" y="2196"/>
                  <a:pt x="1834" y="2202"/>
                  <a:pt x="1829" y="2206"/>
                </a:cubicBezTo>
                <a:cubicBezTo>
                  <a:pt x="1826" y="2208"/>
                  <a:pt x="1826" y="2208"/>
                  <a:pt x="1826" y="2208"/>
                </a:cubicBezTo>
                <a:cubicBezTo>
                  <a:pt x="1824" y="2209"/>
                  <a:pt x="1822" y="2209"/>
                  <a:pt x="1820" y="2209"/>
                </a:cubicBezTo>
                <a:close/>
                <a:moveTo>
                  <a:pt x="518" y="2176"/>
                </a:moveTo>
                <a:cubicBezTo>
                  <a:pt x="516" y="2176"/>
                  <a:pt x="514" y="2176"/>
                  <a:pt x="512" y="2174"/>
                </a:cubicBezTo>
                <a:cubicBezTo>
                  <a:pt x="509" y="2172"/>
                  <a:pt x="509" y="2172"/>
                  <a:pt x="509" y="2172"/>
                </a:cubicBezTo>
                <a:cubicBezTo>
                  <a:pt x="503" y="2168"/>
                  <a:pt x="502" y="2162"/>
                  <a:pt x="506" y="2157"/>
                </a:cubicBezTo>
                <a:cubicBezTo>
                  <a:pt x="509" y="2152"/>
                  <a:pt x="516" y="2150"/>
                  <a:pt x="521" y="2154"/>
                </a:cubicBezTo>
                <a:cubicBezTo>
                  <a:pt x="524" y="2156"/>
                  <a:pt x="524" y="2156"/>
                  <a:pt x="524" y="2156"/>
                </a:cubicBezTo>
                <a:cubicBezTo>
                  <a:pt x="529" y="2159"/>
                  <a:pt x="531" y="2166"/>
                  <a:pt x="527" y="2171"/>
                </a:cubicBezTo>
                <a:cubicBezTo>
                  <a:pt x="525" y="2175"/>
                  <a:pt x="521" y="2176"/>
                  <a:pt x="518" y="2176"/>
                </a:cubicBezTo>
                <a:close/>
                <a:moveTo>
                  <a:pt x="1873" y="2175"/>
                </a:moveTo>
                <a:cubicBezTo>
                  <a:pt x="1869" y="2175"/>
                  <a:pt x="1866" y="2173"/>
                  <a:pt x="1863" y="2170"/>
                </a:cubicBezTo>
                <a:cubicBezTo>
                  <a:pt x="1860" y="2165"/>
                  <a:pt x="1861" y="2158"/>
                  <a:pt x="1866" y="2154"/>
                </a:cubicBezTo>
                <a:cubicBezTo>
                  <a:pt x="1869" y="2152"/>
                  <a:pt x="1869" y="2152"/>
                  <a:pt x="1869" y="2152"/>
                </a:cubicBezTo>
                <a:cubicBezTo>
                  <a:pt x="1874" y="2149"/>
                  <a:pt x="1881" y="2150"/>
                  <a:pt x="1885" y="2155"/>
                </a:cubicBezTo>
                <a:cubicBezTo>
                  <a:pt x="1888" y="2160"/>
                  <a:pt x="1887" y="2167"/>
                  <a:pt x="1882" y="2170"/>
                </a:cubicBezTo>
                <a:cubicBezTo>
                  <a:pt x="1879" y="2173"/>
                  <a:pt x="1879" y="2173"/>
                  <a:pt x="1879" y="2173"/>
                </a:cubicBezTo>
                <a:cubicBezTo>
                  <a:pt x="1877" y="2174"/>
                  <a:pt x="1875" y="2175"/>
                  <a:pt x="1873" y="2175"/>
                </a:cubicBezTo>
                <a:close/>
                <a:moveTo>
                  <a:pt x="467" y="2139"/>
                </a:moveTo>
                <a:cubicBezTo>
                  <a:pt x="465" y="2139"/>
                  <a:pt x="463" y="2138"/>
                  <a:pt x="460" y="2136"/>
                </a:cubicBezTo>
                <a:cubicBezTo>
                  <a:pt x="458" y="2134"/>
                  <a:pt x="458" y="2134"/>
                  <a:pt x="458" y="2134"/>
                </a:cubicBezTo>
                <a:cubicBezTo>
                  <a:pt x="453" y="2130"/>
                  <a:pt x="452" y="2123"/>
                  <a:pt x="456" y="2119"/>
                </a:cubicBezTo>
                <a:cubicBezTo>
                  <a:pt x="459" y="2114"/>
                  <a:pt x="466" y="2113"/>
                  <a:pt x="471" y="2117"/>
                </a:cubicBezTo>
                <a:cubicBezTo>
                  <a:pt x="474" y="2119"/>
                  <a:pt x="474" y="2119"/>
                  <a:pt x="474" y="2119"/>
                </a:cubicBezTo>
                <a:cubicBezTo>
                  <a:pt x="479" y="2123"/>
                  <a:pt x="480" y="2130"/>
                  <a:pt x="476" y="2135"/>
                </a:cubicBezTo>
                <a:cubicBezTo>
                  <a:pt x="474" y="2137"/>
                  <a:pt x="471" y="2139"/>
                  <a:pt x="467" y="2139"/>
                </a:cubicBezTo>
                <a:close/>
                <a:moveTo>
                  <a:pt x="1923" y="2137"/>
                </a:moveTo>
                <a:cubicBezTo>
                  <a:pt x="1920" y="2137"/>
                  <a:pt x="1916" y="2136"/>
                  <a:pt x="1914" y="2133"/>
                </a:cubicBezTo>
                <a:cubicBezTo>
                  <a:pt x="1910" y="2128"/>
                  <a:pt x="1911" y="2121"/>
                  <a:pt x="1916" y="2117"/>
                </a:cubicBezTo>
                <a:cubicBezTo>
                  <a:pt x="1919" y="2115"/>
                  <a:pt x="1919" y="2115"/>
                  <a:pt x="1919" y="2115"/>
                </a:cubicBezTo>
                <a:cubicBezTo>
                  <a:pt x="1924" y="2111"/>
                  <a:pt x="1931" y="2112"/>
                  <a:pt x="1935" y="2117"/>
                </a:cubicBezTo>
                <a:cubicBezTo>
                  <a:pt x="1938" y="2122"/>
                  <a:pt x="1938" y="2129"/>
                  <a:pt x="1933" y="2133"/>
                </a:cubicBezTo>
                <a:cubicBezTo>
                  <a:pt x="1930" y="2135"/>
                  <a:pt x="1930" y="2135"/>
                  <a:pt x="1930" y="2135"/>
                </a:cubicBezTo>
                <a:cubicBezTo>
                  <a:pt x="1928" y="2136"/>
                  <a:pt x="1925" y="2137"/>
                  <a:pt x="1923" y="2137"/>
                </a:cubicBezTo>
                <a:close/>
                <a:moveTo>
                  <a:pt x="419" y="2099"/>
                </a:moveTo>
                <a:cubicBezTo>
                  <a:pt x="416" y="2099"/>
                  <a:pt x="414" y="2098"/>
                  <a:pt x="411" y="2096"/>
                </a:cubicBezTo>
                <a:cubicBezTo>
                  <a:pt x="409" y="2094"/>
                  <a:pt x="409" y="2094"/>
                  <a:pt x="409" y="2094"/>
                </a:cubicBezTo>
                <a:cubicBezTo>
                  <a:pt x="404" y="2090"/>
                  <a:pt x="404" y="2083"/>
                  <a:pt x="408" y="2078"/>
                </a:cubicBezTo>
                <a:cubicBezTo>
                  <a:pt x="412" y="2073"/>
                  <a:pt x="419" y="2073"/>
                  <a:pt x="423" y="2077"/>
                </a:cubicBezTo>
                <a:cubicBezTo>
                  <a:pt x="426" y="2079"/>
                  <a:pt x="426" y="2079"/>
                  <a:pt x="426" y="2079"/>
                </a:cubicBezTo>
                <a:cubicBezTo>
                  <a:pt x="431" y="2083"/>
                  <a:pt x="431" y="2090"/>
                  <a:pt x="427" y="2095"/>
                </a:cubicBezTo>
                <a:cubicBezTo>
                  <a:pt x="425" y="2098"/>
                  <a:pt x="422" y="2099"/>
                  <a:pt x="419" y="2099"/>
                </a:cubicBezTo>
                <a:close/>
                <a:moveTo>
                  <a:pt x="1971" y="2097"/>
                </a:moveTo>
                <a:cubicBezTo>
                  <a:pt x="1968" y="2097"/>
                  <a:pt x="1965" y="2096"/>
                  <a:pt x="1963" y="2093"/>
                </a:cubicBezTo>
                <a:cubicBezTo>
                  <a:pt x="1959" y="2089"/>
                  <a:pt x="1959" y="2082"/>
                  <a:pt x="1964" y="2078"/>
                </a:cubicBezTo>
                <a:cubicBezTo>
                  <a:pt x="1967" y="2075"/>
                  <a:pt x="1967" y="2075"/>
                  <a:pt x="1967" y="2075"/>
                </a:cubicBezTo>
                <a:cubicBezTo>
                  <a:pt x="1972" y="2071"/>
                  <a:pt x="1978" y="2072"/>
                  <a:pt x="1983" y="2076"/>
                </a:cubicBezTo>
                <a:cubicBezTo>
                  <a:pt x="1987" y="2081"/>
                  <a:pt x="1986" y="2088"/>
                  <a:pt x="1982" y="2092"/>
                </a:cubicBezTo>
                <a:cubicBezTo>
                  <a:pt x="1979" y="2094"/>
                  <a:pt x="1979" y="2094"/>
                  <a:pt x="1979" y="2094"/>
                </a:cubicBezTo>
                <a:cubicBezTo>
                  <a:pt x="1977" y="2096"/>
                  <a:pt x="1974" y="2097"/>
                  <a:pt x="1971" y="2097"/>
                </a:cubicBezTo>
                <a:close/>
                <a:moveTo>
                  <a:pt x="372" y="2056"/>
                </a:moveTo>
                <a:cubicBezTo>
                  <a:pt x="370" y="2056"/>
                  <a:pt x="367" y="2055"/>
                  <a:pt x="365" y="2053"/>
                </a:cubicBezTo>
                <a:cubicBezTo>
                  <a:pt x="362" y="2051"/>
                  <a:pt x="362" y="2051"/>
                  <a:pt x="362" y="2051"/>
                </a:cubicBezTo>
                <a:cubicBezTo>
                  <a:pt x="358" y="2046"/>
                  <a:pt x="358" y="2039"/>
                  <a:pt x="362" y="2035"/>
                </a:cubicBezTo>
                <a:cubicBezTo>
                  <a:pt x="366" y="2031"/>
                  <a:pt x="373" y="2031"/>
                  <a:pt x="378" y="2035"/>
                </a:cubicBezTo>
                <a:cubicBezTo>
                  <a:pt x="380" y="2037"/>
                  <a:pt x="380" y="2037"/>
                  <a:pt x="380" y="2037"/>
                </a:cubicBezTo>
                <a:cubicBezTo>
                  <a:pt x="385" y="2042"/>
                  <a:pt x="385" y="2049"/>
                  <a:pt x="380" y="2053"/>
                </a:cubicBezTo>
                <a:cubicBezTo>
                  <a:pt x="378" y="2055"/>
                  <a:pt x="375" y="2056"/>
                  <a:pt x="372" y="2056"/>
                </a:cubicBezTo>
                <a:close/>
                <a:moveTo>
                  <a:pt x="2018" y="2055"/>
                </a:moveTo>
                <a:cubicBezTo>
                  <a:pt x="2015" y="2055"/>
                  <a:pt x="2012" y="2053"/>
                  <a:pt x="2010" y="2051"/>
                </a:cubicBezTo>
                <a:cubicBezTo>
                  <a:pt x="2005" y="2047"/>
                  <a:pt x="2006" y="2040"/>
                  <a:pt x="2010" y="2035"/>
                </a:cubicBezTo>
                <a:cubicBezTo>
                  <a:pt x="2013" y="2033"/>
                  <a:pt x="2013" y="2033"/>
                  <a:pt x="2013" y="2033"/>
                </a:cubicBezTo>
                <a:cubicBezTo>
                  <a:pt x="2017" y="2029"/>
                  <a:pt x="2024" y="2029"/>
                  <a:pt x="2028" y="2033"/>
                </a:cubicBezTo>
                <a:cubicBezTo>
                  <a:pt x="2033" y="2038"/>
                  <a:pt x="2032" y="2045"/>
                  <a:pt x="2028" y="2049"/>
                </a:cubicBezTo>
                <a:cubicBezTo>
                  <a:pt x="2025" y="2051"/>
                  <a:pt x="2025" y="2051"/>
                  <a:pt x="2025" y="2051"/>
                </a:cubicBezTo>
                <a:cubicBezTo>
                  <a:pt x="2023" y="2054"/>
                  <a:pt x="2020" y="2055"/>
                  <a:pt x="2018" y="2055"/>
                </a:cubicBezTo>
                <a:close/>
                <a:moveTo>
                  <a:pt x="328" y="2012"/>
                </a:moveTo>
                <a:cubicBezTo>
                  <a:pt x="325" y="2012"/>
                  <a:pt x="322" y="2010"/>
                  <a:pt x="320" y="2008"/>
                </a:cubicBezTo>
                <a:cubicBezTo>
                  <a:pt x="318" y="2005"/>
                  <a:pt x="318" y="2005"/>
                  <a:pt x="318" y="2005"/>
                </a:cubicBezTo>
                <a:cubicBezTo>
                  <a:pt x="314" y="2001"/>
                  <a:pt x="314" y="1994"/>
                  <a:pt x="318" y="1990"/>
                </a:cubicBezTo>
                <a:cubicBezTo>
                  <a:pt x="323" y="1985"/>
                  <a:pt x="330" y="1986"/>
                  <a:pt x="334" y="1990"/>
                </a:cubicBezTo>
                <a:cubicBezTo>
                  <a:pt x="336" y="1993"/>
                  <a:pt x="336" y="1993"/>
                  <a:pt x="336" y="1993"/>
                </a:cubicBezTo>
                <a:cubicBezTo>
                  <a:pt x="341" y="1997"/>
                  <a:pt x="340" y="2004"/>
                  <a:pt x="336" y="2009"/>
                </a:cubicBezTo>
                <a:cubicBezTo>
                  <a:pt x="334" y="2011"/>
                  <a:pt x="331" y="2012"/>
                  <a:pt x="328" y="2012"/>
                </a:cubicBezTo>
                <a:close/>
                <a:moveTo>
                  <a:pt x="2062" y="2010"/>
                </a:moveTo>
                <a:cubicBezTo>
                  <a:pt x="2059" y="2010"/>
                  <a:pt x="2056" y="2009"/>
                  <a:pt x="2054" y="2007"/>
                </a:cubicBezTo>
                <a:cubicBezTo>
                  <a:pt x="2050" y="2002"/>
                  <a:pt x="2049" y="1995"/>
                  <a:pt x="2053" y="1991"/>
                </a:cubicBezTo>
                <a:cubicBezTo>
                  <a:pt x="2056" y="1988"/>
                  <a:pt x="2056" y="1988"/>
                  <a:pt x="2056" y="1988"/>
                </a:cubicBezTo>
                <a:cubicBezTo>
                  <a:pt x="2060" y="1984"/>
                  <a:pt x="2067" y="1984"/>
                  <a:pt x="2072" y="1988"/>
                </a:cubicBezTo>
                <a:cubicBezTo>
                  <a:pt x="2076" y="1992"/>
                  <a:pt x="2076" y="1999"/>
                  <a:pt x="2072" y="2003"/>
                </a:cubicBezTo>
                <a:cubicBezTo>
                  <a:pt x="2070" y="2006"/>
                  <a:pt x="2070" y="2006"/>
                  <a:pt x="2070" y="2006"/>
                </a:cubicBezTo>
                <a:cubicBezTo>
                  <a:pt x="2068" y="2008"/>
                  <a:pt x="2065" y="2010"/>
                  <a:pt x="2062" y="2010"/>
                </a:cubicBezTo>
                <a:close/>
                <a:moveTo>
                  <a:pt x="287" y="1964"/>
                </a:moveTo>
                <a:cubicBezTo>
                  <a:pt x="284" y="1964"/>
                  <a:pt x="280" y="1963"/>
                  <a:pt x="278" y="1960"/>
                </a:cubicBezTo>
                <a:cubicBezTo>
                  <a:pt x="276" y="1958"/>
                  <a:pt x="276" y="1958"/>
                  <a:pt x="276" y="1958"/>
                </a:cubicBezTo>
                <a:cubicBezTo>
                  <a:pt x="272" y="1953"/>
                  <a:pt x="273" y="1946"/>
                  <a:pt x="277" y="1942"/>
                </a:cubicBezTo>
                <a:cubicBezTo>
                  <a:pt x="282" y="1938"/>
                  <a:pt x="289" y="1939"/>
                  <a:pt x="293" y="1943"/>
                </a:cubicBezTo>
                <a:cubicBezTo>
                  <a:pt x="295" y="1946"/>
                  <a:pt x="295" y="1946"/>
                  <a:pt x="295" y="1946"/>
                </a:cubicBezTo>
                <a:cubicBezTo>
                  <a:pt x="299" y="1951"/>
                  <a:pt x="299" y="1958"/>
                  <a:pt x="294" y="1962"/>
                </a:cubicBezTo>
                <a:cubicBezTo>
                  <a:pt x="292" y="1964"/>
                  <a:pt x="289" y="1964"/>
                  <a:pt x="287" y="1964"/>
                </a:cubicBezTo>
                <a:close/>
                <a:moveTo>
                  <a:pt x="2103" y="1962"/>
                </a:moveTo>
                <a:cubicBezTo>
                  <a:pt x="2101" y="1962"/>
                  <a:pt x="2098" y="1962"/>
                  <a:pt x="2096" y="1960"/>
                </a:cubicBezTo>
                <a:cubicBezTo>
                  <a:pt x="2091" y="1956"/>
                  <a:pt x="2091" y="1949"/>
                  <a:pt x="2095" y="1944"/>
                </a:cubicBezTo>
                <a:cubicBezTo>
                  <a:pt x="2097" y="1941"/>
                  <a:pt x="2097" y="1941"/>
                  <a:pt x="2097" y="1941"/>
                </a:cubicBezTo>
                <a:cubicBezTo>
                  <a:pt x="2101" y="1937"/>
                  <a:pt x="2108" y="1936"/>
                  <a:pt x="2113" y="1940"/>
                </a:cubicBezTo>
                <a:cubicBezTo>
                  <a:pt x="2117" y="1944"/>
                  <a:pt x="2118" y="1951"/>
                  <a:pt x="2114" y="1956"/>
                </a:cubicBezTo>
                <a:cubicBezTo>
                  <a:pt x="2112" y="1958"/>
                  <a:pt x="2112" y="1958"/>
                  <a:pt x="2112" y="1958"/>
                </a:cubicBezTo>
                <a:cubicBezTo>
                  <a:pt x="2109" y="1961"/>
                  <a:pt x="2106" y="1962"/>
                  <a:pt x="2103" y="1962"/>
                </a:cubicBezTo>
                <a:close/>
                <a:moveTo>
                  <a:pt x="248" y="1915"/>
                </a:moveTo>
                <a:cubicBezTo>
                  <a:pt x="244" y="1915"/>
                  <a:pt x="241" y="1914"/>
                  <a:pt x="239" y="1911"/>
                </a:cubicBezTo>
                <a:cubicBezTo>
                  <a:pt x="237" y="1908"/>
                  <a:pt x="237" y="1908"/>
                  <a:pt x="237" y="1908"/>
                </a:cubicBezTo>
                <a:cubicBezTo>
                  <a:pt x="233" y="1903"/>
                  <a:pt x="234" y="1896"/>
                  <a:pt x="239" y="1892"/>
                </a:cubicBezTo>
                <a:cubicBezTo>
                  <a:pt x="244" y="1889"/>
                  <a:pt x="251" y="1890"/>
                  <a:pt x="254" y="1895"/>
                </a:cubicBezTo>
                <a:cubicBezTo>
                  <a:pt x="257" y="1897"/>
                  <a:pt x="257" y="1897"/>
                  <a:pt x="257" y="1897"/>
                </a:cubicBezTo>
                <a:cubicBezTo>
                  <a:pt x="260" y="1902"/>
                  <a:pt x="259" y="1909"/>
                  <a:pt x="254" y="1913"/>
                </a:cubicBezTo>
                <a:cubicBezTo>
                  <a:pt x="252" y="1915"/>
                  <a:pt x="250" y="1915"/>
                  <a:pt x="248" y="1915"/>
                </a:cubicBezTo>
                <a:close/>
                <a:moveTo>
                  <a:pt x="2142" y="1913"/>
                </a:moveTo>
                <a:cubicBezTo>
                  <a:pt x="2140" y="1913"/>
                  <a:pt x="2137" y="1912"/>
                  <a:pt x="2135" y="1911"/>
                </a:cubicBezTo>
                <a:cubicBezTo>
                  <a:pt x="2131" y="1907"/>
                  <a:pt x="2130" y="1900"/>
                  <a:pt x="2133" y="1895"/>
                </a:cubicBezTo>
                <a:cubicBezTo>
                  <a:pt x="2135" y="1892"/>
                  <a:pt x="2135" y="1892"/>
                  <a:pt x="2135" y="1892"/>
                </a:cubicBezTo>
                <a:cubicBezTo>
                  <a:pt x="2139" y="1887"/>
                  <a:pt x="2146" y="1886"/>
                  <a:pt x="2151" y="1890"/>
                </a:cubicBezTo>
                <a:cubicBezTo>
                  <a:pt x="2156" y="1894"/>
                  <a:pt x="2157" y="1901"/>
                  <a:pt x="2153" y="1906"/>
                </a:cubicBezTo>
                <a:cubicBezTo>
                  <a:pt x="2151" y="1909"/>
                  <a:pt x="2151" y="1909"/>
                  <a:pt x="2151" y="1909"/>
                </a:cubicBezTo>
                <a:cubicBezTo>
                  <a:pt x="2149" y="1912"/>
                  <a:pt x="2145" y="1913"/>
                  <a:pt x="2142" y="1913"/>
                </a:cubicBezTo>
                <a:close/>
                <a:moveTo>
                  <a:pt x="211" y="1864"/>
                </a:moveTo>
                <a:cubicBezTo>
                  <a:pt x="208" y="1864"/>
                  <a:pt x="204" y="1862"/>
                  <a:pt x="202" y="1859"/>
                </a:cubicBezTo>
                <a:cubicBezTo>
                  <a:pt x="200" y="1856"/>
                  <a:pt x="200" y="1856"/>
                  <a:pt x="200" y="1856"/>
                </a:cubicBezTo>
                <a:cubicBezTo>
                  <a:pt x="197" y="1851"/>
                  <a:pt x="198" y="1844"/>
                  <a:pt x="203" y="1841"/>
                </a:cubicBezTo>
                <a:cubicBezTo>
                  <a:pt x="208" y="1837"/>
                  <a:pt x="215" y="1839"/>
                  <a:pt x="218" y="1844"/>
                </a:cubicBezTo>
                <a:cubicBezTo>
                  <a:pt x="221" y="1847"/>
                  <a:pt x="221" y="1847"/>
                  <a:pt x="221" y="1847"/>
                </a:cubicBezTo>
                <a:cubicBezTo>
                  <a:pt x="224" y="1852"/>
                  <a:pt x="223" y="1859"/>
                  <a:pt x="217" y="1862"/>
                </a:cubicBezTo>
                <a:cubicBezTo>
                  <a:pt x="216" y="1863"/>
                  <a:pt x="213" y="1864"/>
                  <a:pt x="211" y="1864"/>
                </a:cubicBezTo>
                <a:close/>
                <a:moveTo>
                  <a:pt x="2178" y="1862"/>
                </a:moveTo>
                <a:cubicBezTo>
                  <a:pt x="2176" y="1862"/>
                  <a:pt x="2174" y="1861"/>
                  <a:pt x="2172" y="1860"/>
                </a:cubicBezTo>
                <a:cubicBezTo>
                  <a:pt x="2167" y="1856"/>
                  <a:pt x="2166" y="1850"/>
                  <a:pt x="2169" y="1844"/>
                </a:cubicBezTo>
                <a:cubicBezTo>
                  <a:pt x="2171" y="1841"/>
                  <a:pt x="2171" y="1841"/>
                  <a:pt x="2171" y="1841"/>
                </a:cubicBezTo>
                <a:cubicBezTo>
                  <a:pt x="2175" y="1836"/>
                  <a:pt x="2182" y="1835"/>
                  <a:pt x="2187" y="1838"/>
                </a:cubicBezTo>
                <a:cubicBezTo>
                  <a:pt x="2192" y="1842"/>
                  <a:pt x="2193" y="1849"/>
                  <a:pt x="2190" y="1854"/>
                </a:cubicBezTo>
                <a:cubicBezTo>
                  <a:pt x="2188" y="1857"/>
                  <a:pt x="2188" y="1857"/>
                  <a:pt x="2188" y="1857"/>
                </a:cubicBezTo>
                <a:cubicBezTo>
                  <a:pt x="2186" y="1860"/>
                  <a:pt x="2182" y="1862"/>
                  <a:pt x="2178" y="1862"/>
                </a:cubicBezTo>
                <a:close/>
                <a:moveTo>
                  <a:pt x="178" y="1811"/>
                </a:moveTo>
                <a:cubicBezTo>
                  <a:pt x="174" y="1811"/>
                  <a:pt x="170" y="1809"/>
                  <a:pt x="168" y="1806"/>
                </a:cubicBezTo>
                <a:cubicBezTo>
                  <a:pt x="166" y="1802"/>
                  <a:pt x="166" y="1802"/>
                  <a:pt x="166" y="1802"/>
                </a:cubicBezTo>
                <a:cubicBezTo>
                  <a:pt x="163" y="1797"/>
                  <a:pt x="165" y="1790"/>
                  <a:pt x="170" y="1787"/>
                </a:cubicBezTo>
                <a:cubicBezTo>
                  <a:pt x="175" y="1784"/>
                  <a:pt x="182" y="1786"/>
                  <a:pt x="185" y="1791"/>
                </a:cubicBezTo>
                <a:cubicBezTo>
                  <a:pt x="187" y="1794"/>
                  <a:pt x="187" y="1794"/>
                  <a:pt x="187" y="1794"/>
                </a:cubicBezTo>
                <a:cubicBezTo>
                  <a:pt x="190" y="1799"/>
                  <a:pt x="189" y="1806"/>
                  <a:pt x="183" y="1809"/>
                </a:cubicBezTo>
                <a:cubicBezTo>
                  <a:pt x="182" y="1810"/>
                  <a:pt x="180" y="1811"/>
                  <a:pt x="178" y="1811"/>
                </a:cubicBezTo>
                <a:close/>
                <a:moveTo>
                  <a:pt x="2212" y="1808"/>
                </a:moveTo>
                <a:cubicBezTo>
                  <a:pt x="2210" y="1808"/>
                  <a:pt x="2208" y="1808"/>
                  <a:pt x="2206" y="1807"/>
                </a:cubicBezTo>
                <a:cubicBezTo>
                  <a:pt x="2201" y="1804"/>
                  <a:pt x="2199" y="1797"/>
                  <a:pt x="2202" y="1792"/>
                </a:cubicBezTo>
                <a:cubicBezTo>
                  <a:pt x="2204" y="1789"/>
                  <a:pt x="2204" y="1789"/>
                  <a:pt x="2204" y="1789"/>
                </a:cubicBezTo>
                <a:cubicBezTo>
                  <a:pt x="2207" y="1783"/>
                  <a:pt x="2214" y="1782"/>
                  <a:pt x="2220" y="1785"/>
                </a:cubicBezTo>
                <a:cubicBezTo>
                  <a:pt x="2225" y="1788"/>
                  <a:pt x="2227" y="1795"/>
                  <a:pt x="2223" y="1800"/>
                </a:cubicBezTo>
                <a:cubicBezTo>
                  <a:pt x="2222" y="1803"/>
                  <a:pt x="2222" y="1803"/>
                  <a:pt x="2222" y="1803"/>
                </a:cubicBezTo>
                <a:cubicBezTo>
                  <a:pt x="2219" y="1807"/>
                  <a:pt x="2216" y="1808"/>
                  <a:pt x="2212" y="1808"/>
                </a:cubicBezTo>
                <a:close/>
                <a:moveTo>
                  <a:pt x="147" y="1756"/>
                </a:moveTo>
                <a:cubicBezTo>
                  <a:pt x="143" y="1756"/>
                  <a:pt x="139" y="1754"/>
                  <a:pt x="137" y="1750"/>
                </a:cubicBezTo>
                <a:cubicBezTo>
                  <a:pt x="135" y="1747"/>
                  <a:pt x="135" y="1747"/>
                  <a:pt x="135" y="1747"/>
                </a:cubicBezTo>
                <a:cubicBezTo>
                  <a:pt x="133" y="1742"/>
                  <a:pt x="135" y="1735"/>
                  <a:pt x="140" y="1732"/>
                </a:cubicBezTo>
                <a:cubicBezTo>
                  <a:pt x="145" y="1729"/>
                  <a:pt x="152" y="1731"/>
                  <a:pt x="155" y="1737"/>
                </a:cubicBezTo>
                <a:cubicBezTo>
                  <a:pt x="157" y="1740"/>
                  <a:pt x="157" y="1740"/>
                  <a:pt x="157" y="1740"/>
                </a:cubicBezTo>
                <a:cubicBezTo>
                  <a:pt x="160" y="1745"/>
                  <a:pt x="158" y="1752"/>
                  <a:pt x="152" y="1755"/>
                </a:cubicBezTo>
                <a:cubicBezTo>
                  <a:pt x="150" y="1756"/>
                  <a:pt x="149" y="1756"/>
                  <a:pt x="147" y="1756"/>
                </a:cubicBezTo>
                <a:close/>
                <a:moveTo>
                  <a:pt x="2243" y="1753"/>
                </a:moveTo>
                <a:cubicBezTo>
                  <a:pt x="2241" y="1753"/>
                  <a:pt x="2239" y="1753"/>
                  <a:pt x="2238" y="1752"/>
                </a:cubicBezTo>
                <a:cubicBezTo>
                  <a:pt x="2232" y="1749"/>
                  <a:pt x="2230" y="1743"/>
                  <a:pt x="2233" y="1737"/>
                </a:cubicBezTo>
                <a:cubicBezTo>
                  <a:pt x="2235" y="1734"/>
                  <a:pt x="2235" y="1734"/>
                  <a:pt x="2235" y="1734"/>
                </a:cubicBezTo>
                <a:cubicBezTo>
                  <a:pt x="2237" y="1729"/>
                  <a:pt x="2244" y="1726"/>
                  <a:pt x="2249" y="1729"/>
                </a:cubicBezTo>
                <a:cubicBezTo>
                  <a:pt x="2255" y="1732"/>
                  <a:pt x="2257" y="1739"/>
                  <a:pt x="2254" y="1744"/>
                </a:cubicBezTo>
                <a:cubicBezTo>
                  <a:pt x="2253" y="1748"/>
                  <a:pt x="2253" y="1748"/>
                  <a:pt x="2253" y="1748"/>
                </a:cubicBezTo>
                <a:cubicBezTo>
                  <a:pt x="2251" y="1751"/>
                  <a:pt x="2247" y="1753"/>
                  <a:pt x="2243" y="1753"/>
                </a:cubicBezTo>
                <a:close/>
                <a:moveTo>
                  <a:pt x="119" y="1700"/>
                </a:moveTo>
                <a:cubicBezTo>
                  <a:pt x="115" y="1700"/>
                  <a:pt x="111" y="1698"/>
                  <a:pt x="109" y="1694"/>
                </a:cubicBezTo>
                <a:cubicBezTo>
                  <a:pt x="108" y="1690"/>
                  <a:pt x="108" y="1690"/>
                  <a:pt x="108" y="1690"/>
                </a:cubicBezTo>
                <a:cubicBezTo>
                  <a:pt x="105" y="1685"/>
                  <a:pt x="107" y="1678"/>
                  <a:pt x="113" y="1675"/>
                </a:cubicBezTo>
                <a:cubicBezTo>
                  <a:pt x="119" y="1673"/>
                  <a:pt x="125" y="1675"/>
                  <a:pt x="128" y="1681"/>
                </a:cubicBezTo>
                <a:cubicBezTo>
                  <a:pt x="129" y="1684"/>
                  <a:pt x="129" y="1684"/>
                  <a:pt x="129" y="1684"/>
                </a:cubicBezTo>
                <a:cubicBezTo>
                  <a:pt x="132" y="1690"/>
                  <a:pt x="129" y="1696"/>
                  <a:pt x="124" y="1699"/>
                </a:cubicBezTo>
                <a:cubicBezTo>
                  <a:pt x="122" y="1700"/>
                  <a:pt x="121" y="1700"/>
                  <a:pt x="119" y="1700"/>
                </a:cubicBezTo>
                <a:close/>
                <a:moveTo>
                  <a:pt x="2270" y="1697"/>
                </a:moveTo>
                <a:cubicBezTo>
                  <a:pt x="2269" y="1697"/>
                  <a:pt x="2267" y="1697"/>
                  <a:pt x="2266" y="1696"/>
                </a:cubicBezTo>
                <a:cubicBezTo>
                  <a:pt x="2260" y="1693"/>
                  <a:pt x="2258" y="1687"/>
                  <a:pt x="2260" y="1681"/>
                </a:cubicBezTo>
                <a:cubicBezTo>
                  <a:pt x="2262" y="1678"/>
                  <a:pt x="2262" y="1678"/>
                  <a:pt x="2262" y="1678"/>
                </a:cubicBezTo>
                <a:cubicBezTo>
                  <a:pt x="2264" y="1672"/>
                  <a:pt x="2271" y="1670"/>
                  <a:pt x="2277" y="1672"/>
                </a:cubicBezTo>
                <a:cubicBezTo>
                  <a:pt x="2282" y="1675"/>
                  <a:pt x="2285" y="1681"/>
                  <a:pt x="2282" y="1687"/>
                </a:cubicBezTo>
                <a:cubicBezTo>
                  <a:pt x="2280" y="1691"/>
                  <a:pt x="2280" y="1691"/>
                  <a:pt x="2280" y="1691"/>
                </a:cubicBezTo>
                <a:cubicBezTo>
                  <a:pt x="2279" y="1695"/>
                  <a:pt x="2275" y="1697"/>
                  <a:pt x="2270" y="1697"/>
                </a:cubicBezTo>
                <a:close/>
                <a:moveTo>
                  <a:pt x="94" y="1642"/>
                </a:moveTo>
                <a:cubicBezTo>
                  <a:pt x="90" y="1642"/>
                  <a:pt x="86" y="1640"/>
                  <a:pt x="84" y="1635"/>
                </a:cubicBezTo>
                <a:cubicBezTo>
                  <a:pt x="83" y="1632"/>
                  <a:pt x="83" y="1632"/>
                  <a:pt x="83" y="1632"/>
                </a:cubicBezTo>
                <a:cubicBezTo>
                  <a:pt x="80" y="1626"/>
                  <a:pt x="83" y="1620"/>
                  <a:pt x="89" y="1618"/>
                </a:cubicBezTo>
                <a:cubicBezTo>
                  <a:pt x="95" y="1615"/>
                  <a:pt x="101" y="1618"/>
                  <a:pt x="103" y="1624"/>
                </a:cubicBezTo>
                <a:cubicBezTo>
                  <a:pt x="105" y="1627"/>
                  <a:pt x="105" y="1627"/>
                  <a:pt x="105" y="1627"/>
                </a:cubicBezTo>
                <a:cubicBezTo>
                  <a:pt x="107" y="1633"/>
                  <a:pt x="104" y="1639"/>
                  <a:pt x="99" y="1642"/>
                </a:cubicBezTo>
                <a:cubicBezTo>
                  <a:pt x="97" y="1642"/>
                  <a:pt x="96" y="1642"/>
                  <a:pt x="94" y="1642"/>
                </a:cubicBezTo>
                <a:close/>
                <a:moveTo>
                  <a:pt x="2295" y="1639"/>
                </a:moveTo>
                <a:cubicBezTo>
                  <a:pt x="2294" y="1639"/>
                  <a:pt x="2292" y="1639"/>
                  <a:pt x="2291" y="1638"/>
                </a:cubicBezTo>
                <a:cubicBezTo>
                  <a:pt x="2285" y="1636"/>
                  <a:pt x="2282" y="1630"/>
                  <a:pt x="2285" y="1624"/>
                </a:cubicBezTo>
                <a:cubicBezTo>
                  <a:pt x="2286" y="1620"/>
                  <a:pt x="2286" y="1620"/>
                  <a:pt x="2286" y="1620"/>
                </a:cubicBezTo>
                <a:cubicBezTo>
                  <a:pt x="2288" y="1615"/>
                  <a:pt x="2295" y="1612"/>
                  <a:pt x="2300" y="1614"/>
                </a:cubicBezTo>
                <a:cubicBezTo>
                  <a:pt x="2306" y="1616"/>
                  <a:pt x="2309" y="1623"/>
                  <a:pt x="2307" y="1628"/>
                </a:cubicBezTo>
                <a:cubicBezTo>
                  <a:pt x="2305" y="1632"/>
                  <a:pt x="2305" y="1632"/>
                  <a:pt x="2305" y="1632"/>
                </a:cubicBezTo>
                <a:cubicBezTo>
                  <a:pt x="2304" y="1636"/>
                  <a:pt x="2299" y="1639"/>
                  <a:pt x="2295" y="1639"/>
                </a:cubicBezTo>
                <a:close/>
                <a:moveTo>
                  <a:pt x="73" y="1583"/>
                </a:moveTo>
                <a:cubicBezTo>
                  <a:pt x="68" y="1583"/>
                  <a:pt x="64" y="1580"/>
                  <a:pt x="62" y="1576"/>
                </a:cubicBezTo>
                <a:cubicBezTo>
                  <a:pt x="61" y="1572"/>
                  <a:pt x="61" y="1572"/>
                  <a:pt x="61" y="1572"/>
                </a:cubicBezTo>
                <a:cubicBezTo>
                  <a:pt x="59" y="1566"/>
                  <a:pt x="62" y="1560"/>
                  <a:pt x="68" y="1558"/>
                </a:cubicBezTo>
                <a:cubicBezTo>
                  <a:pt x="74" y="1556"/>
                  <a:pt x="80" y="1559"/>
                  <a:pt x="82" y="1565"/>
                </a:cubicBezTo>
                <a:cubicBezTo>
                  <a:pt x="83" y="1569"/>
                  <a:pt x="83" y="1569"/>
                  <a:pt x="83" y="1569"/>
                </a:cubicBezTo>
                <a:cubicBezTo>
                  <a:pt x="85" y="1575"/>
                  <a:pt x="82" y="1581"/>
                  <a:pt x="76" y="1583"/>
                </a:cubicBezTo>
                <a:cubicBezTo>
                  <a:pt x="75" y="1583"/>
                  <a:pt x="74" y="1583"/>
                  <a:pt x="73" y="1583"/>
                </a:cubicBezTo>
                <a:close/>
                <a:moveTo>
                  <a:pt x="2317" y="1580"/>
                </a:moveTo>
                <a:cubicBezTo>
                  <a:pt x="2315" y="1580"/>
                  <a:pt x="2314" y="1580"/>
                  <a:pt x="2313" y="1579"/>
                </a:cubicBezTo>
                <a:cubicBezTo>
                  <a:pt x="2307" y="1577"/>
                  <a:pt x="2304" y="1571"/>
                  <a:pt x="2306" y="1565"/>
                </a:cubicBezTo>
                <a:cubicBezTo>
                  <a:pt x="2307" y="1562"/>
                  <a:pt x="2307" y="1562"/>
                  <a:pt x="2307" y="1562"/>
                </a:cubicBezTo>
                <a:cubicBezTo>
                  <a:pt x="2309" y="1556"/>
                  <a:pt x="2315" y="1553"/>
                  <a:pt x="2321" y="1555"/>
                </a:cubicBezTo>
                <a:cubicBezTo>
                  <a:pt x="2327" y="1557"/>
                  <a:pt x="2330" y="1563"/>
                  <a:pt x="2328" y="1569"/>
                </a:cubicBezTo>
                <a:cubicBezTo>
                  <a:pt x="2327" y="1572"/>
                  <a:pt x="2327" y="1572"/>
                  <a:pt x="2327" y="1572"/>
                </a:cubicBezTo>
                <a:cubicBezTo>
                  <a:pt x="2326" y="1577"/>
                  <a:pt x="2321" y="1580"/>
                  <a:pt x="2317" y="1580"/>
                </a:cubicBezTo>
                <a:close/>
                <a:moveTo>
                  <a:pt x="54" y="1523"/>
                </a:moveTo>
                <a:cubicBezTo>
                  <a:pt x="49" y="1523"/>
                  <a:pt x="45" y="1520"/>
                  <a:pt x="44" y="1515"/>
                </a:cubicBezTo>
                <a:cubicBezTo>
                  <a:pt x="43" y="1512"/>
                  <a:pt x="43" y="1512"/>
                  <a:pt x="43" y="1512"/>
                </a:cubicBezTo>
                <a:cubicBezTo>
                  <a:pt x="41" y="1506"/>
                  <a:pt x="44" y="1500"/>
                  <a:pt x="50" y="1498"/>
                </a:cubicBezTo>
                <a:cubicBezTo>
                  <a:pt x="56" y="1496"/>
                  <a:pt x="62" y="1500"/>
                  <a:pt x="64" y="1506"/>
                </a:cubicBezTo>
                <a:cubicBezTo>
                  <a:pt x="65" y="1509"/>
                  <a:pt x="65" y="1509"/>
                  <a:pt x="65" y="1509"/>
                </a:cubicBezTo>
                <a:cubicBezTo>
                  <a:pt x="67" y="1515"/>
                  <a:pt x="63" y="1521"/>
                  <a:pt x="57" y="1523"/>
                </a:cubicBezTo>
                <a:cubicBezTo>
                  <a:pt x="56" y="1523"/>
                  <a:pt x="55" y="1523"/>
                  <a:pt x="54" y="1523"/>
                </a:cubicBezTo>
                <a:close/>
                <a:moveTo>
                  <a:pt x="2335" y="1520"/>
                </a:moveTo>
                <a:cubicBezTo>
                  <a:pt x="2334" y="1520"/>
                  <a:pt x="2333" y="1519"/>
                  <a:pt x="2332" y="1519"/>
                </a:cubicBezTo>
                <a:cubicBezTo>
                  <a:pt x="2326" y="1518"/>
                  <a:pt x="2323" y="1511"/>
                  <a:pt x="2324" y="1506"/>
                </a:cubicBezTo>
                <a:cubicBezTo>
                  <a:pt x="2325" y="1502"/>
                  <a:pt x="2325" y="1502"/>
                  <a:pt x="2325" y="1502"/>
                </a:cubicBezTo>
                <a:cubicBezTo>
                  <a:pt x="2327" y="1496"/>
                  <a:pt x="2333" y="1493"/>
                  <a:pt x="2339" y="1494"/>
                </a:cubicBezTo>
                <a:cubicBezTo>
                  <a:pt x="2345" y="1496"/>
                  <a:pt x="2348" y="1502"/>
                  <a:pt x="2347" y="1508"/>
                </a:cubicBezTo>
                <a:cubicBezTo>
                  <a:pt x="2346" y="1511"/>
                  <a:pt x="2346" y="1511"/>
                  <a:pt x="2346" y="1511"/>
                </a:cubicBezTo>
                <a:cubicBezTo>
                  <a:pt x="2344" y="1516"/>
                  <a:pt x="2340" y="1520"/>
                  <a:pt x="2335" y="1520"/>
                </a:cubicBezTo>
                <a:close/>
                <a:moveTo>
                  <a:pt x="39" y="1462"/>
                </a:moveTo>
                <a:cubicBezTo>
                  <a:pt x="34" y="1462"/>
                  <a:pt x="29" y="1459"/>
                  <a:pt x="28" y="1454"/>
                </a:cubicBezTo>
                <a:cubicBezTo>
                  <a:pt x="27" y="1450"/>
                  <a:pt x="27" y="1450"/>
                  <a:pt x="27" y="1450"/>
                </a:cubicBezTo>
                <a:cubicBezTo>
                  <a:pt x="26" y="1444"/>
                  <a:pt x="30" y="1438"/>
                  <a:pt x="36" y="1437"/>
                </a:cubicBezTo>
                <a:cubicBezTo>
                  <a:pt x="42" y="1435"/>
                  <a:pt x="48" y="1439"/>
                  <a:pt x="49" y="1445"/>
                </a:cubicBezTo>
                <a:cubicBezTo>
                  <a:pt x="50" y="1449"/>
                  <a:pt x="50" y="1449"/>
                  <a:pt x="50" y="1449"/>
                </a:cubicBezTo>
                <a:cubicBezTo>
                  <a:pt x="51" y="1455"/>
                  <a:pt x="47" y="1461"/>
                  <a:pt x="41" y="1462"/>
                </a:cubicBezTo>
                <a:cubicBezTo>
                  <a:pt x="41" y="1462"/>
                  <a:pt x="40" y="1462"/>
                  <a:pt x="39" y="1462"/>
                </a:cubicBezTo>
                <a:close/>
                <a:moveTo>
                  <a:pt x="2350" y="1459"/>
                </a:moveTo>
                <a:cubicBezTo>
                  <a:pt x="2349" y="1459"/>
                  <a:pt x="2348" y="1458"/>
                  <a:pt x="2348" y="1458"/>
                </a:cubicBezTo>
                <a:cubicBezTo>
                  <a:pt x="2342" y="1457"/>
                  <a:pt x="2338" y="1451"/>
                  <a:pt x="2339" y="1445"/>
                </a:cubicBezTo>
                <a:cubicBezTo>
                  <a:pt x="2340" y="1442"/>
                  <a:pt x="2340" y="1442"/>
                  <a:pt x="2340" y="1442"/>
                </a:cubicBezTo>
                <a:cubicBezTo>
                  <a:pt x="2341" y="1436"/>
                  <a:pt x="2347" y="1432"/>
                  <a:pt x="2353" y="1433"/>
                </a:cubicBezTo>
                <a:cubicBezTo>
                  <a:pt x="2359" y="1434"/>
                  <a:pt x="2363" y="1440"/>
                  <a:pt x="2362" y="1446"/>
                </a:cubicBezTo>
                <a:cubicBezTo>
                  <a:pt x="2361" y="1450"/>
                  <a:pt x="2361" y="1450"/>
                  <a:pt x="2361" y="1450"/>
                </a:cubicBezTo>
                <a:cubicBezTo>
                  <a:pt x="2360" y="1455"/>
                  <a:pt x="2355" y="1459"/>
                  <a:pt x="2350" y="1459"/>
                </a:cubicBezTo>
                <a:close/>
                <a:moveTo>
                  <a:pt x="27" y="1401"/>
                </a:moveTo>
                <a:cubicBezTo>
                  <a:pt x="22" y="1401"/>
                  <a:pt x="17" y="1397"/>
                  <a:pt x="16" y="1391"/>
                </a:cubicBezTo>
                <a:cubicBezTo>
                  <a:pt x="16" y="1388"/>
                  <a:pt x="16" y="1388"/>
                  <a:pt x="16" y="1388"/>
                </a:cubicBezTo>
                <a:cubicBezTo>
                  <a:pt x="15" y="1382"/>
                  <a:pt x="19" y="1376"/>
                  <a:pt x="25" y="1375"/>
                </a:cubicBezTo>
                <a:cubicBezTo>
                  <a:pt x="31" y="1374"/>
                  <a:pt x="37" y="1378"/>
                  <a:pt x="37" y="1384"/>
                </a:cubicBezTo>
                <a:cubicBezTo>
                  <a:pt x="38" y="1388"/>
                  <a:pt x="38" y="1388"/>
                  <a:pt x="38" y="1388"/>
                </a:cubicBezTo>
                <a:cubicBezTo>
                  <a:pt x="39" y="1394"/>
                  <a:pt x="35" y="1399"/>
                  <a:pt x="29" y="1400"/>
                </a:cubicBezTo>
                <a:cubicBezTo>
                  <a:pt x="28" y="1401"/>
                  <a:pt x="28" y="1401"/>
                  <a:pt x="27" y="1401"/>
                </a:cubicBezTo>
                <a:close/>
                <a:moveTo>
                  <a:pt x="2362" y="1397"/>
                </a:moveTo>
                <a:cubicBezTo>
                  <a:pt x="2361" y="1397"/>
                  <a:pt x="2360" y="1397"/>
                  <a:pt x="2360" y="1397"/>
                </a:cubicBezTo>
                <a:cubicBezTo>
                  <a:pt x="2354" y="1396"/>
                  <a:pt x="2350" y="1390"/>
                  <a:pt x="2351" y="1384"/>
                </a:cubicBezTo>
                <a:cubicBezTo>
                  <a:pt x="2351" y="1380"/>
                  <a:pt x="2351" y="1380"/>
                  <a:pt x="2351" y="1380"/>
                </a:cubicBezTo>
                <a:cubicBezTo>
                  <a:pt x="2352" y="1374"/>
                  <a:pt x="2358" y="1370"/>
                  <a:pt x="2364" y="1371"/>
                </a:cubicBezTo>
                <a:cubicBezTo>
                  <a:pt x="2370" y="1372"/>
                  <a:pt x="2374" y="1378"/>
                  <a:pt x="2373" y="1384"/>
                </a:cubicBezTo>
                <a:cubicBezTo>
                  <a:pt x="2373" y="1388"/>
                  <a:pt x="2373" y="1388"/>
                  <a:pt x="2373" y="1388"/>
                </a:cubicBezTo>
                <a:cubicBezTo>
                  <a:pt x="2372" y="1393"/>
                  <a:pt x="2367" y="1397"/>
                  <a:pt x="2362" y="1397"/>
                </a:cubicBezTo>
                <a:close/>
                <a:moveTo>
                  <a:pt x="18" y="1338"/>
                </a:moveTo>
                <a:cubicBezTo>
                  <a:pt x="13" y="1338"/>
                  <a:pt x="8" y="1334"/>
                  <a:pt x="7" y="1328"/>
                </a:cubicBezTo>
                <a:cubicBezTo>
                  <a:pt x="7" y="1325"/>
                  <a:pt x="7" y="1325"/>
                  <a:pt x="7" y="1325"/>
                </a:cubicBezTo>
                <a:cubicBezTo>
                  <a:pt x="6" y="1319"/>
                  <a:pt x="11" y="1313"/>
                  <a:pt x="17" y="1312"/>
                </a:cubicBezTo>
                <a:cubicBezTo>
                  <a:pt x="23" y="1312"/>
                  <a:pt x="28" y="1316"/>
                  <a:pt x="29" y="1322"/>
                </a:cubicBezTo>
                <a:cubicBezTo>
                  <a:pt x="30" y="1326"/>
                  <a:pt x="30" y="1326"/>
                  <a:pt x="30" y="1326"/>
                </a:cubicBezTo>
                <a:cubicBezTo>
                  <a:pt x="30" y="1332"/>
                  <a:pt x="26" y="1338"/>
                  <a:pt x="20" y="1338"/>
                </a:cubicBezTo>
                <a:cubicBezTo>
                  <a:pt x="19" y="1338"/>
                  <a:pt x="19" y="1338"/>
                  <a:pt x="18" y="1338"/>
                </a:cubicBezTo>
                <a:close/>
                <a:moveTo>
                  <a:pt x="2370" y="1335"/>
                </a:moveTo>
                <a:cubicBezTo>
                  <a:pt x="2370" y="1335"/>
                  <a:pt x="2369" y="1335"/>
                  <a:pt x="2369" y="1334"/>
                </a:cubicBezTo>
                <a:cubicBezTo>
                  <a:pt x="2363" y="1334"/>
                  <a:pt x="2358" y="1328"/>
                  <a:pt x="2359" y="1322"/>
                </a:cubicBezTo>
                <a:cubicBezTo>
                  <a:pt x="2359" y="1319"/>
                  <a:pt x="2359" y="1319"/>
                  <a:pt x="2359" y="1319"/>
                </a:cubicBezTo>
                <a:cubicBezTo>
                  <a:pt x="2360" y="1313"/>
                  <a:pt x="2366" y="1308"/>
                  <a:pt x="2372" y="1309"/>
                </a:cubicBezTo>
                <a:cubicBezTo>
                  <a:pt x="2378" y="1309"/>
                  <a:pt x="2382" y="1315"/>
                  <a:pt x="2382" y="1321"/>
                </a:cubicBezTo>
                <a:cubicBezTo>
                  <a:pt x="2381" y="1325"/>
                  <a:pt x="2381" y="1325"/>
                  <a:pt x="2381" y="1325"/>
                </a:cubicBezTo>
                <a:cubicBezTo>
                  <a:pt x="2380" y="1330"/>
                  <a:pt x="2376" y="1335"/>
                  <a:pt x="2370" y="1335"/>
                </a:cubicBezTo>
                <a:close/>
                <a:moveTo>
                  <a:pt x="13" y="1276"/>
                </a:moveTo>
                <a:cubicBezTo>
                  <a:pt x="7" y="1276"/>
                  <a:pt x="2" y="1271"/>
                  <a:pt x="2" y="1265"/>
                </a:cubicBezTo>
                <a:cubicBezTo>
                  <a:pt x="2" y="1261"/>
                  <a:pt x="2" y="1261"/>
                  <a:pt x="2" y="1261"/>
                </a:cubicBezTo>
                <a:cubicBezTo>
                  <a:pt x="2" y="1255"/>
                  <a:pt x="6" y="1250"/>
                  <a:pt x="12" y="1250"/>
                </a:cubicBezTo>
                <a:cubicBezTo>
                  <a:pt x="19" y="1249"/>
                  <a:pt x="24" y="1254"/>
                  <a:pt x="24" y="1260"/>
                </a:cubicBezTo>
                <a:cubicBezTo>
                  <a:pt x="24" y="1264"/>
                  <a:pt x="24" y="1264"/>
                  <a:pt x="24" y="1264"/>
                </a:cubicBezTo>
                <a:cubicBezTo>
                  <a:pt x="25" y="1270"/>
                  <a:pt x="20" y="1275"/>
                  <a:pt x="14" y="1276"/>
                </a:cubicBezTo>
                <a:cubicBezTo>
                  <a:pt x="14" y="1276"/>
                  <a:pt x="13" y="1276"/>
                  <a:pt x="13" y="1276"/>
                </a:cubicBezTo>
                <a:close/>
                <a:moveTo>
                  <a:pt x="2375" y="1272"/>
                </a:moveTo>
                <a:cubicBezTo>
                  <a:pt x="2375" y="1272"/>
                  <a:pt x="2375" y="1272"/>
                  <a:pt x="2375" y="1272"/>
                </a:cubicBezTo>
                <a:cubicBezTo>
                  <a:pt x="2368" y="1272"/>
                  <a:pt x="2364" y="1266"/>
                  <a:pt x="2364" y="1260"/>
                </a:cubicBezTo>
                <a:cubicBezTo>
                  <a:pt x="2364" y="1257"/>
                  <a:pt x="2364" y="1257"/>
                  <a:pt x="2364" y="1257"/>
                </a:cubicBezTo>
                <a:cubicBezTo>
                  <a:pt x="2365" y="1250"/>
                  <a:pt x="2370" y="1246"/>
                  <a:pt x="2376" y="1246"/>
                </a:cubicBezTo>
                <a:cubicBezTo>
                  <a:pt x="2382" y="1246"/>
                  <a:pt x="2387" y="1252"/>
                  <a:pt x="2387" y="1258"/>
                </a:cubicBezTo>
                <a:cubicBezTo>
                  <a:pt x="2386" y="1261"/>
                  <a:pt x="2386" y="1261"/>
                  <a:pt x="2386" y="1261"/>
                </a:cubicBezTo>
                <a:cubicBezTo>
                  <a:pt x="2386" y="1267"/>
                  <a:pt x="2381" y="1272"/>
                  <a:pt x="2375" y="1272"/>
                </a:cubicBezTo>
                <a:close/>
                <a:moveTo>
                  <a:pt x="11" y="1213"/>
                </a:moveTo>
                <a:cubicBezTo>
                  <a:pt x="5" y="1213"/>
                  <a:pt x="0" y="1208"/>
                  <a:pt x="0" y="1202"/>
                </a:cubicBezTo>
                <a:cubicBezTo>
                  <a:pt x="0" y="1198"/>
                  <a:pt x="0" y="1198"/>
                  <a:pt x="0" y="1198"/>
                </a:cubicBezTo>
                <a:cubicBezTo>
                  <a:pt x="0" y="1192"/>
                  <a:pt x="5" y="1187"/>
                  <a:pt x="11" y="1187"/>
                </a:cubicBezTo>
                <a:cubicBezTo>
                  <a:pt x="17" y="1187"/>
                  <a:pt x="22" y="1192"/>
                  <a:pt x="22" y="1198"/>
                </a:cubicBezTo>
                <a:cubicBezTo>
                  <a:pt x="22" y="1202"/>
                  <a:pt x="22" y="1202"/>
                  <a:pt x="22" y="1202"/>
                </a:cubicBezTo>
                <a:cubicBezTo>
                  <a:pt x="22" y="1208"/>
                  <a:pt x="17" y="1213"/>
                  <a:pt x="11" y="1213"/>
                </a:cubicBezTo>
                <a:cubicBezTo>
                  <a:pt x="11" y="1213"/>
                  <a:pt x="11" y="1213"/>
                  <a:pt x="11" y="1213"/>
                </a:cubicBezTo>
                <a:close/>
                <a:moveTo>
                  <a:pt x="2377" y="1209"/>
                </a:moveTo>
                <a:cubicBezTo>
                  <a:pt x="2377" y="1209"/>
                  <a:pt x="2377" y="1209"/>
                  <a:pt x="2377" y="1209"/>
                </a:cubicBezTo>
                <a:cubicBezTo>
                  <a:pt x="2371" y="1209"/>
                  <a:pt x="2366" y="1204"/>
                  <a:pt x="2366" y="1198"/>
                </a:cubicBezTo>
                <a:cubicBezTo>
                  <a:pt x="2366" y="1194"/>
                  <a:pt x="2366" y="1194"/>
                  <a:pt x="2366" y="1194"/>
                </a:cubicBezTo>
                <a:cubicBezTo>
                  <a:pt x="2366" y="1192"/>
                  <a:pt x="2367" y="1190"/>
                  <a:pt x="2367" y="1189"/>
                </a:cubicBezTo>
                <a:cubicBezTo>
                  <a:pt x="2366" y="1187"/>
                  <a:pt x="2366" y="1185"/>
                  <a:pt x="2366" y="1183"/>
                </a:cubicBezTo>
                <a:cubicBezTo>
                  <a:pt x="2366" y="1179"/>
                  <a:pt x="2366" y="1179"/>
                  <a:pt x="2366" y="1179"/>
                </a:cubicBezTo>
                <a:cubicBezTo>
                  <a:pt x="2366" y="1173"/>
                  <a:pt x="2371" y="1168"/>
                  <a:pt x="2377" y="1168"/>
                </a:cubicBezTo>
                <a:cubicBezTo>
                  <a:pt x="2383" y="1168"/>
                  <a:pt x="2388" y="1173"/>
                  <a:pt x="2388" y="1179"/>
                </a:cubicBezTo>
                <a:cubicBezTo>
                  <a:pt x="2388" y="1183"/>
                  <a:pt x="2388" y="1183"/>
                  <a:pt x="2388" y="1183"/>
                </a:cubicBezTo>
                <a:cubicBezTo>
                  <a:pt x="2388" y="1185"/>
                  <a:pt x="2388" y="1187"/>
                  <a:pt x="2387" y="1189"/>
                </a:cubicBezTo>
                <a:cubicBezTo>
                  <a:pt x="2388" y="1190"/>
                  <a:pt x="2388" y="1192"/>
                  <a:pt x="2388" y="1194"/>
                </a:cubicBezTo>
                <a:cubicBezTo>
                  <a:pt x="2388" y="1198"/>
                  <a:pt x="2388" y="1198"/>
                  <a:pt x="2388" y="1198"/>
                </a:cubicBezTo>
                <a:cubicBezTo>
                  <a:pt x="2388" y="1204"/>
                  <a:pt x="2383" y="1209"/>
                  <a:pt x="2377" y="1209"/>
                </a:cubicBezTo>
                <a:close/>
                <a:moveTo>
                  <a:pt x="12" y="1150"/>
                </a:moveTo>
                <a:cubicBezTo>
                  <a:pt x="12" y="1150"/>
                  <a:pt x="12" y="1150"/>
                  <a:pt x="12" y="1150"/>
                </a:cubicBezTo>
                <a:cubicBezTo>
                  <a:pt x="6" y="1150"/>
                  <a:pt x="1" y="1144"/>
                  <a:pt x="1" y="1138"/>
                </a:cubicBezTo>
                <a:cubicBezTo>
                  <a:pt x="1" y="1135"/>
                  <a:pt x="1" y="1135"/>
                  <a:pt x="1" y="1135"/>
                </a:cubicBezTo>
                <a:cubicBezTo>
                  <a:pt x="2" y="1129"/>
                  <a:pt x="7" y="1124"/>
                  <a:pt x="13" y="1124"/>
                </a:cubicBezTo>
                <a:cubicBezTo>
                  <a:pt x="19" y="1124"/>
                  <a:pt x="24" y="1130"/>
                  <a:pt x="24" y="1136"/>
                </a:cubicBezTo>
                <a:cubicBezTo>
                  <a:pt x="23" y="1139"/>
                  <a:pt x="23" y="1139"/>
                  <a:pt x="23" y="1139"/>
                </a:cubicBezTo>
                <a:cubicBezTo>
                  <a:pt x="23" y="1145"/>
                  <a:pt x="18" y="1150"/>
                  <a:pt x="12" y="1150"/>
                </a:cubicBezTo>
                <a:close/>
                <a:moveTo>
                  <a:pt x="2375" y="1131"/>
                </a:moveTo>
                <a:cubicBezTo>
                  <a:pt x="2369" y="1131"/>
                  <a:pt x="2364" y="1127"/>
                  <a:pt x="2364" y="1121"/>
                </a:cubicBezTo>
                <a:cubicBezTo>
                  <a:pt x="2363" y="1117"/>
                  <a:pt x="2363" y="1117"/>
                  <a:pt x="2363" y="1117"/>
                </a:cubicBezTo>
                <a:cubicBezTo>
                  <a:pt x="2363" y="1111"/>
                  <a:pt x="2368" y="1106"/>
                  <a:pt x="2374" y="1105"/>
                </a:cubicBezTo>
                <a:cubicBezTo>
                  <a:pt x="2380" y="1105"/>
                  <a:pt x="2385" y="1110"/>
                  <a:pt x="2386" y="1116"/>
                </a:cubicBezTo>
                <a:cubicBezTo>
                  <a:pt x="2386" y="1119"/>
                  <a:pt x="2386" y="1119"/>
                  <a:pt x="2386" y="1119"/>
                </a:cubicBezTo>
                <a:cubicBezTo>
                  <a:pt x="2386" y="1126"/>
                  <a:pt x="2382" y="1131"/>
                  <a:pt x="2375" y="1131"/>
                </a:cubicBezTo>
                <a:cubicBezTo>
                  <a:pt x="2375" y="1131"/>
                  <a:pt x="2375" y="1131"/>
                  <a:pt x="2375" y="1131"/>
                </a:cubicBezTo>
                <a:close/>
                <a:moveTo>
                  <a:pt x="17" y="1087"/>
                </a:moveTo>
                <a:cubicBezTo>
                  <a:pt x="17" y="1087"/>
                  <a:pt x="16" y="1087"/>
                  <a:pt x="16" y="1087"/>
                </a:cubicBezTo>
                <a:cubicBezTo>
                  <a:pt x="10" y="1087"/>
                  <a:pt x="5" y="1081"/>
                  <a:pt x="6" y="1075"/>
                </a:cubicBezTo>
                <a:cubicBezTo>
                  <a:pt x="6" y="1071"/>
                  <a:pt x="6" y="1071"/>
                  <a:pt x="6" y="1071"/>
                </a:cubicBezTo>
                <a:cubicBezTo>
                  <a:pt x="7" y="1065"/>
                  <a:pt x="12" y="1061"/>
                  <a:pt x="18" y="1061"/>
                </a:cubicBezTo>
                <a:cubicBezTo>
                  <a:pt x="25" y="1062"/>
                  <a:pt x="29" y="1068"/>
                  <a:pt x="28" y="1074"/>
                </a:cubicBezTo>
                <a:cubicBezTo>
                  <a:pt x="28" y="1077"/>
                  <a:pt x="28" y="1077"/>
                  <a:pt x="28" y="1077"/>
                </a:cubicBezTo>
                <a:cubicBezTo>
                  <a:pt x="27" y="1083"/>
                  <a:pt x="23" y="1087"/>
                  <a:pt x="17" y="1087"/>
                </a:cubicBezTo>
                <a:close/>
                <a:moveTo>
                  <a:pt x="2369" y="1069"/>
                </a:moveTo>
                <a:cubicBezTo>
                  <a:pt x="2364" y="1069"/>
                  <a:pt x="2359" y="1064"/>
                  <a:pt x="2358" y="1059"/>
                </a:cubicBezTo>
                <a:cubicBezTo>
                  <a:pt x="2358" y="1055"/>
                  <a:pt x="2358" y="1055"/>
                  <a:pt x="2358" y="1055"/>
                </a:cubicBezTo>
                <a:cubicBezTo>
                  <a:pt x="2357" y="1049"/>
                  <a:pt x="2361" y="1044"/>
                  <a:pt x="2368" y="1043"/>
                </a:cubicBezTo>
                <a:cubicBezTo>
                  <a:pt x="2374" y="1042"/>
                  <a:pt x="2379" y="1046"/>
                  <a:pt x="2380" y="1053"/>
                </a:cubicBezTo>
                <a:cubicBezTo>
                  <a:pt x="2380" y="1056"/>
                  <a:pt x="2380" y="1056"/>
                  <a:pt x="2380" y="1056"/>
                </a:cubicBezTo>
                <a:cubicBezTo>
                  <a:pt x="2381" y="1062"/>
                  <a:pt x="2377" y="1068"/>
                  <a:pt x="2371" y="1069"/>
                </a:cubicBezTo>
                <a:cubicBezTo>
                  <a:pt x="2370" y="1069"/>
                  <a:pt x="2370" y="1069"/>
                  <a:pt x="2369" y="1069"/>
                </a:cubicBezTo>
                <a:close/>
                <a:moveTo>
                  <a:pt x="25" y="1025"/>
                </a:moveTo>
                <a:cubicBezTo>
                  <a:pt x="24" y="1025"/>
                  <a:pt x="24" y="1025"/>
                  <a:pt x="23" y="1025"/>
                </a:cubicBezTo>
                <a:cubicBezTo>
                  <a:pt x="17" y="1024"/>
                  <a:pt x="13" y="1018"/>
                  <a:pt x="14" y="1012"/>
                </a:cubicBezTo>
                <a:cubicBezTo>
                  <a:pt x="14" y="1008"/>
                  <a:pt x="14" y="1008"/>
                  <a:pt x="14" y="1008"/>
                </a:cubicBezTo>
                <a:cubicBezTo>
                  <a:pt x="15" y="1002"/>
                  <a:pt x="21" y="998"/>
                  <a:pt x="27" y="999"/>
                </a:cubicBezTo>
                <a:cubicBezTo>
                  <a:pt x="33" y="1000"/>
                  <a:pt x="37" y="1006"/>
                  <a:pt x="36" y="1012"/>
                </a:cubicBezTo>
                <a:cubicBezTo>
                  <a:pt x="36" y="1016"/>
                  <a:pt x="36" y="1016"/>
                  <a:pt x="36" y="1016"/>
                </a:cubicBezTo>
                <a:cubicBezTo>
                  <a:pt x="35" y="1021"/>
                  <a:pt x="30" y="1025"/>
                  <a:pt x="25" y="1025"/>
                </a:cubicBezTo>
                <a:close/>
                <a:moveTo>
                  <a:pt x="2360" y="1006"/>
                </a:moveTo>
                <a:cubicBezTo>
                  <a:pt x="2355" y="1006"/>
                  <a:pt x="2350" y="1003"/>
                  <a:pt x="2349" y="997"/>
                </a:cubicBezTo>
                <a:cubicBezTo>
                  <a:pt x="2349" y="994"/>
                  <a:pt x="2349" y="994"/>
                  <a:pt x="2349" y="994"/>
                </a:cubicBezTo>
                <a:cubicBezTo>
                  <a:pt x="2348" y="987"/>
                  <a:pt x="2352" y="982"/>
                  <a:pt x="2358" y="981"/>
                </a:cubicBezTo>
                <a:cubicBezTo>
                  <a:pt x="2364" y="980"/>
                  <a:pt x="2370" y="984"/>
                  <a:pt x="2371" y="990"/>
                </a:cubicBezTo>
                <a:cubicBezTo>
                  <a:pt x="2371" y="993"/>
                  <a:pt x="2371" y="993"/>
                  <a:pt x="2371" y="993"/>
                </a:cubicBezTo>
                <a:cubicBezTo>
                  <a:pt x="2372" y="999"/>
                  <a:pt x="2368" y="1005"/>
                  <a:pt x="2362" y="1006"/>
                </a:cubicBezTo>
                <a:cubicBezTo>
                  <a:pt x="2362" y="1006"/>
                  <a:pt x="2361" y="1006"/>
                  <a:pt x="2360" y="1006"/>
                </a:cubicBezTo>
                <a:close/>
                <a:moveTo>
                  <a:pt x="36" y="963"/>
                </a:moveTo>
                <a:cubicBezTo>
                  <a:pt x="35" y="963"/>
                  <a:pt x="34" y="963"/>
                  <a:pt x="34" y="963"/>
                </a:cubicBezTo>
                <a:cubicBezTo>
                  <a:pt x="28" y="962"/>
                  <a:pt x="24" y="956"/>
                  <a:pt x="25" y="950"/>
                </a:cubicBezTo>
                <a:cubicBezTo>
                  <a:pt x="26" y="946"/>
                  <a:pt x="26" y="946"/>
                  <a:pt x="26" y="946"/>
                </a:cubicBezTo>
                <a:cubicBezTo>
                  <a:pt x="27" y="940"/>
                  <a:pt x="33" y="936"/>
                  <a:pt x="39" y="937"/>
                </a:cubicBezTo>
                <a:cubicBezTo>
                  <a:pt x="45" y="939"/>
                  <a:pt x="49" y="945"/>
                  <a:pt x="48" y="951"/>
                </a:cubicBezTo>
                <a:cubicBezTo>
                  <a:pt x="47" y="954"/>
                  <a:pt x="47" y="954"/>
                  <a:pt x="47" y="954"/>
                </a:cubicBezTo>
                <a:cubicBezTo>
                  <a:pt x="46" y="959"/>
                  <a:pt x="41" y="963"/>
                  <a:pt x="36" y="963"/>
                </a:cubicBezTo>
                <a:close/>
                <a:moveTo>
                  <a:pt x="2348" y="945"/>
                </a:moveTo>
                <a:cubicBezTo>
                  <a:pt x="2343" y="945"/>
                  <a:pt x="2339" y="941"/>
                  <a:pt x="2337" y="936"/>
                </a:cubicBezTo>
                <a:cubicBezTo>
                  <a:pt x="2337" y="932"/>
                  <a:pt x="2337" y="932"/>
                  <a:pt x="2337" y="932"/>
                </a:cubicBezTo>
                <a:cubicBezTo>
                  <a:pt x="2335" y="926"/>
                  <a:pt x="2339" y="921"/>
                  <a:pt x="2345" y="919"/>
                </a:cubicBezTo>
                <a:cubicBezTo>
                  <a:pt x="2351" y="918"/>
                  <a:pt x="2357" y="922"/>
                  <a:pt x="2358" y="928"/>
                </a:cubicBezTo>
                <a:cubicBezTo>
                  <a:pt x="2359" y="931"/>
                  <a:pt x="2359" y="931"/>
                  <a:pt x="2359" y="931"/>
                </a:cubicBezTo>
                <a:cubicBezTo>
                  <a:pt x="2360" y="937"/>
                  <a:pt x="2357" y="943"/>
                  <a:pt x="2351" y="944"/>
                </a:cubicBezTo>
                <a:cubicBezTo>
                  <a:pt x="2350" y="945"/>
                  <a:pt x="2349" y="945"/>
                  <a:pt x="2348" y="945"/>
                </a:cubicBezTo>
                <a:close/>
                <a:moveTo>
                  <a:pt x="50" y="902"/>
                </a:moveTo>
                <a:cubicBezTo>
                  <a:pt x="49" y="902"/>
                  <a:pt x="49" y="902"/>
                  <a:pt x="48" y="902"/>
                </a:cubicBezTo>
                <a:cubicBezTo>
                  <a:pt x="42" y="900"/>
                  <a:pt x="38" y="894"/>
                  <a:pt x="40" y="888"/>
                </a:cubicBezTo>
                <a:cubicBezTo>
                  <a:pt x="41" y="884"/>
                  <a:pt x="41" y="884"/>
                  <a:pt x="41" y="884"/>
                </a:cubicBezTo>
                <a:cubicBezTo>
                  <a:pt x="42" y="878"/>
                  <a:pt x="48" y="875"/>
                  <a:pt x="54" y="877"/>
                </a:cubicBezTo>
                <a:cubicBezTo>
                  <a:pt x="60" y="878"/>
                  <a:pt x="64" y="884"/>
                  <a:pt x="62" y="890"/>
                </a:cubicBezTo>
                <a:cubicBezTo>
                  <a:pt x="61" y="894"/>
                  <a:pt x="61" y="894"/>
                  <a:pt x="61" y="894"/>
                </a:cubicBezTo>
                <a:cubicBezTo>
                  <a:pt x="60" y="899"/>
                  <a:pt x="55" y="902"/>
                  <a:pt x="50" y="902"/>
                </a:cubicBezTo>
                <a:close/>
                <a:moveTo>
                  <a:pt x="2333" y="884"/>
                </a:moveTo>
                <a:cubicBezTo>
                  <a:pt x="2328" y="884"/>
                  <a:pt x="2324" y="881"/>
                  <a:pt x="2322" y="876"/>
                </a:cubicBezTo>
                <a:cubicBezTo>
                  <a:pt x="2321" y="872"/>
                  <a:pt x="2321" y="872"/>
                  <a:pt x="2321" y="872"/>
                </a:cubicBezTo>
                <a:cubicBezTo>
                  <a:pt x="2319" y="866"/>
                  <a:pt x="2323" y="860"/>
                  <a:pt x="2329" y="858"/>
                </a:cubicBezTo>
                <a:cubicBezTo>
                  <a:pt x="2335" y="857"/>
                  <a:pt x="2341" y="860"/>
                  <a:pt x="2343" y="866"/>
                </a:cubicBezTo>
                <a:cubicBezTo>
                  <a:pt x="2344" y="870"/>
                  <a:pt x="2344" y="870"/>
                  <a:pt x="2344" y="870"/>
                </a:cubicBezTo>
                <a:cubicBezTo>
                  <a:pt x="2345" y="876"/>
                  <a:pt x="2342" y="882"/>
                  <a:pt x="2336" y="883"/>
                </a:cubicBezTo>
                <a:cubicBezTo>
                  <a:pt x="2335" y="884"/>
                  <a:pt x="2334" y="884"/>
                  <a:pt x="2333" y="884"/>
                </a:cubicBezTo>
                <a:close/>
                <a:moveTo>
                  <a:pt x="68" y="842"/>
                </a:moveTo>
                <a:cubicBezTo>
                  <a:pt x="67" y="842"/>
                  <a:pt x="66" y="841"/>
                  <a:pt x="65" y="841"/>
                </a:cubicBezTo>
                <a:cubicBezTo>
                  <a:pt x="59" y="839"/>
                  <a:pt x="56" y="833"/>
                  <a:pt x="58" y="827"/>
                </a:cubicBezTo>
                <a:cubicBezTo>
                  <a:pt x="59" y="823"/>
                  <a:pt x="59" y="823"/>
                  <a:pt x="59" y="823"/>
                </a:cubicBezTo>
                <a:cubicBezTo>
                  <a:pt x="61" y="818"/>
                  <a:pt x="67" y="814"/>
                  <a:pt x="73" y="816"/>
                </a:cubicBezTo>
                <a:cubicBezTo>
                  <a:pt x="79" y="818"/>
                  <a:pt x="82" y="825"/>
                  <a:pt x="80" y="830"/>
                </a:cubicBezTo>
                <a:cubicBezTo>
                  <a:pt x="79" y="834"/>
                  <a:pt x="79" y="834"/>
                  <a:pt x="79" y="834"/>
                </a:cubicBezTo>
                <a:cubicBezTo>
                  <a:pt x="77" y="839"/>
                  <a:pt x="73" y="842"/>
                  <a:pt x="68" y="842"/>
                </a:cubicBezTo>
                <a:close/>
                <a:moveTo>
                  <a:pt x="2314" y="824"/>
                </a:moveTo>
                <a:cubicBezTo>
                  <a:pt x="2310" y="824"/>
                  <a:pt x="2305" y="821"/>
                  <a:pt x="2304" y="816"/>
                </a:cubicBezTo>
                <a:cubicBezTo>
                  <a:pt x="2302" y="813"/>
                  <a:pt x="2302" y="813"/>
                  <a:pt x="2302" y="813"/>
                </a:cubicBezTo>
                <a:cubicBezTo>
                  <a:pt x="2300" y="807"/>
                  <a:pt x="2304" y="801"/>
                  <a:pt x="2309" y="799"/>
                </a:cubicBezTo>
                <a:cubicBezTo>
                  <a:pt x="2315" y="797"/>
                  <a:pt x="2321" y="800"/>
                  <a:pt x="2323" y="806"/>
                </a:cubicBezTo>
                <a:cubicBezTo>
                  <a:pt x="2325" y="809"/>
                  <a:pt x="2325" y="809"/>
                  <a:pt x="2325" y="809"/>
                </a:cubicBezTo>
                <a:cubicBezTo>
                  <a:pt x="2327" y="815"/>
                  <a:pt x="2324" y="821"/>
                  <a:pt x="2318" y="823"/>
                </a:cubicBezTo>
                <a:cubicBezTo>
                  <a:pt x="2317" y="824"/>
                  <a:pt x="2315" y="824"/>
                  <a:pt x="2314" y="824"/>
                </a:cubicBezTo>
                <a:close/>
                <a:moveTo>
                  <a:pt x="89" y="782"/>
                </a:moveTo>
                <a:cubicBezTo>
                  <a:pt x="88" y="782"/>
                  <a:pt x="86" y="782"/>
                  <a:pt x="85" y="781"/>
                </a:cubicBezTo>
                <a:cubicBezTo>
                  <a:pt x="79" y="779"/>
                  <a:pt x="77" y="773"/>
                  <a:pt x="79" y="767"/>
                </a:cubicBezTo>
                <a:cubicBezTo>
                  <a:pt x="80" y="764"/>
                  <a:pt x="80" y="764"/>
                  <a:pt x="80" y="764"/>
                </a:cubicBezTo>
                <a:cubicBezTo>
                  <a:pt x="82" y="758"/>
                  <a:pt x="89" y="755"/>
                  <a:pt x="94" y="757"/>
                </a:cubicBezTo>
                <a:cubicBezTo>
                  <a:pt x="100" y="759"/>
                  <a:pt x="103" y="766"/>
                  <a:pt x="101" y="772"/>
                </a:cubicBezTo>
                <a:cubicBezTo>
                  <a:pt x="99" y="775"/>
                  <a:pt x="99" y="775"/>
                  <a:pt x="99" y="775"/>
                </a:cubicBezTo>
                <a:cubicBezTo>
                  <a:pt x="98" y="779"/>
                  <a:pt x="94" y="782"/>
                  <a:pt x="89" y="782"/>
                </a:cubicBezTo>
                <a:close/>
                <a:moveTo>
                  <a:pt x="2292" y="765"/>
                </a:moveTo>
                <a:cubicBezTo>
                  <a:pt x="2288" y="765"/>
                  <a:pt x="2284" y="762"/>
                  <a:pt x="2282" y="758"/>
                </a:cubicBezTo>
                <a:cubicBezTo>
                  <a:pt x="2281" y="754"/>
                  <a:pt x="2281" y="754"/>
                  <a:pt x="2281" y="754"/>
                </a:cubicBezTo>
                <a:cubicBezTo>
                  <a:pt x="2278" y="749"/>
                  <a:pt x="2281" y="742"/>
                  <a:pt x="2287" y="740"/>
                </a:cubicBezTo>
                <a:cubicBezTo>
                  <a:pt x="2292" y="738"/>
                  <a:pt x="2299" y="740"/>
                  <a:pt x="2301" y="746"/>
                </a:cubicBezTo>
                <a:cubicBezTo>
                  <a:pt x="2303" y="750"/>
                  <a:pt x="2303" y="750"/>
                  <a:pt x="2303" y="750"/>
                </a:cubicBezTo>
                <a:cubicBezTo>
                  <a:pt x="2305" y="755"/>
                  <a:pt x="2302" y="762"/>
                  <a:pt x="2296" y="764"/>
                </a:cubicBezTo>
                <a:cubicBezTo>
                  <a:pt x="2295" y="765"/>
                  <a:pt x="2294" y="765"/>
                  <a:pt x="2292" y="765"/>
                </a:cubicBezTo>
                <a:close/>
                <a:moveTo>
                  <a:pt x="113" y="724"/>
                </a:moveTo>
                <a:cubicBezTo>
                  <a:pt x="112" y="724"/>
                  <a:pt x="110" y="724"/>
                  <a:pt x="109" y="723"/>
                </a:cubicBezTo>
                <a:cubicBezTo>
                  <a:pt x="103" y="721"/>
                  <a:pt x="101" y="714"/>
                  <a:pt x="103" y="708"/>
                </a:cubicBezTo>
                <a:cubicBezTo>
                  <a:pt x="105" y="705"/>
                  <a:pt x="105" y="705"/>
                  <a:pt x="105" y="705"/>
                </a:cubicBezTo>
                <a:cubicBezTo>
                  <a:pt x="107" y="699"/>
                  <a:pt x="114" y="697"/>
                  <a:pt x="119" y="699"/>
                </a:cubicBezTo>
                <a:cubicBezTo>
                  <a:pt x="125" y="702"/>
                  <a:pt x="127" y="708"/>
                  <a:pt x="125" y="714"/>
                </a:cubicBezTo>
                <a:cubicBezTo>
                  <a:pt x="123" y="717"/>
                  <a:pt x="123" y="717"/>
                  <a:pt x="123" y="717"/>
                </a:cubicBezTo>
                <a:cubicBezTo>
                  <a:pt x="121" y="721"/>
                  <a:pt x="117" y="724"/>
                  <a:pt x="113" y="724"/>
                </a:cubicBezTo>
                <a:close/>
                <a:moveTo>
                  <a:pt x="2267" y="707"/>
                </a:moveTo>
                <a:cubicBezTo>
                  <a:pt x="2263" y="707"/>
                  <a:pt x="2259" y="705"/>
                  <a:pt x="2257" y="701"/>
                </a:cubicBezTo>
                <a:cubicBezTo>
                  <a:pt x="2256" y="698"/>
                  <a:pt x="2256" y="698"/>
                  <a:pt x="2256" y="698"/>
                </a:cubicBezTo>
                <a:cubicBezTo>
                  <a:pt x="2253" y="692"/>
                  <a:pt x="2256" y="685"/>
                  <a:pt x="2261" y="683"/>
                </a:cubicBezTo>
                <a:cubicBezTo>
                  <a:pt x="2267" y="680"/>
                  <a:pt x="2273" y="683"/>
                  <a:pt x="2276" y="688"/>
                </a:cubicBezTo>
                <a:cubicBezTo>
                  <a:pt x="2277" y="691"/>
                  <a:pt x="2277" y="691"/>
                  <a:pt x="2277" y="691"/>
                </a:cubicBezTo>
                <a:cubicBezTo>
                  <a:pt x="2280" y="697"/>
                  <a:pt x="2278" y="704"/>
                  <a:pt x="2272" y="706"/>
                </a:cubicBezTo>
                <a:cubicBezTo>
                  <a:pt x="2271" y="707"/>
                  <a:pt x="2269" y="707"/>
                  <a:pt x="2267" y="707"/>
                </a:cubicBezTo>
                <a:close/>
                <a:moveTo>
                  <a:pt x="140" y="667"/>
                </a:moveTo>
                <a:cubicBezTo>
                  <a:pt x="139" y="667"/>
                  <a:pt x="137" y="667"/>
                  <a:pt x="135" y="666"/>
                </a:cubicBezTo>
                <a:cubicBezTo>
                  <a:pt x="130" y="663"/>
                  <a:pt x="128" y="656"/>
                  <a:pt x="130" y="651"/>
                </a:cubicBezTo>
                <a:cubicBezTo>
                  <a:pt x="132" y="648"/>
                  <a:pt x="132" y="648"/>
                  <a:pt x="132" y="648"/>
                </a:cubicBezTo>
                <a:cubicBezTo>
                  <a:pt x="135" y="642"/>
                  <a:pt x="142" y="640"/>
                  <a:pt x="147" y="643"/>
                </a:cubicBezTo>
                <a:cubicBezTo>
                  <a:pt x="153" y="646"/>
                  <a:pt x="155" y="652"/>
                  <a:pt x="152" y="658"/>
                </a:cubicBezTo>
                <a:cubicBezTo>
                  <a:pt x="150" y="661"/>
                  <a:pt x="150" y="661"/>
                  <a:pt x="150" y="661"/>
                </a:cubicBezTo>
                <a:cubicBezTo>
                  <a:pt x="148" y="665"/>
                  <a:pt x="144" y="667"/>
                  <a:pt x="140" y="667"/>
                </a:cubicBezTo>
                <a:close/>
                <a:moveTo>
                  <a:pt x="2239" y="651"/>
                </a:moveTo>
                <a:cubicBezTo>
                  <a:pt x="2235" y="651"/>
                  <a:pt x="2232" y="649"/>
                  <a:pt x="2230" y="645"/>
                </a:cubicBezTo>
                <a:cubicBezTo>
                  <a:pt x="2228" y="642"/>
                  <a:pt x="2228" y="642"/>
                  <a:pt x="2228" y="642"/>
                </a:cubicBezTo>
                <a:cubicBezTo>
                  <a:pt x="2225" y="637"/>
                  <a:pt x="2227" y="630"/>
                  <a:pt x="2232" y="627"/>
                </a:cubicBezTo>
                <a:cubicBezTo>
                  <a:pt x="2238" y="624"/>
                  <a:pt x="2245" y="626"/>
                  <a:pt x="2247" y="631"/>
                </a:cubicBezTo>
                <a:cubicBezTo>
                  <a:pt x="2249" y="635"/>
                  <a:pt x="2249" y="635"/>
                  <a:pt x="2249" y="635"/>
                </a:cubicBezTo>
                <a:cubicBezTo>
                  <a:pt x="2252" y="640"/>
                  <a:pt x="2250" y="647"/>
                  <a:pt x="2245" y="650"/>
                </a:cubicBezTo>
                <a:cubicBezTo>
                  <a:pt x="2243" y="651"/>
                  <a:pt x="2241" y="651"/>
                  <a:pt x="2239" y="651"/>
                </a:cubicBezTo>
                <a:close/>
                <a:moveTo>
                  <a:pt x="171" y="612"/>
                </a:moveTo>
                <a:cubicBezTo>
                  <a:pt x="169" y="612"/>
                  <a:pt x="167" y="611"/>
                  <a:pt x="165" y="610"/>
                </a:cubicBezTo>
                <a:cubicBezTo>
                  <a:pt x="160" y="607"/>
                  <a:pt x="158" y="601"/>
                  <a:pt x="161" y="595"/>
                </a:cubicBezTo>
                <a:cubicBezTo>
                  <a:pt x="163" y="592"/>
                  <a:pt x="163" y="592"/>
                  <a:pt x="163" y="592"/>
                </a:cubicBezTo>
                <a:cubicBezTo>
                  <a:pt x="166" y="587"/>
                  <a:pt x="173" y="585"/>
                  <a:pt x="178" y="588"/>
                </a:cubicBezTo>
                <a:cubicBezTo>
                  <a:pt x="183" y="591"/>
                  <a:pt x="185" y="598"/>
                  <a:pt x="182" y="603"/>
                </a:cubicBezTo>
                <a:cubicBezTo>
                  <a:pt x="180" y="606"/>
                  <a:pt x="180" y="606"/>
                  <a:pt x="180" y="606"/>
                </a:cubicBezTo>
                <a:cubicBezTo>
                  <a:pt x="178" y="610"/>
                  <a:pt x="174" y="612"/>
                  <a:pt x="171" y="612"/>
                </a:cubicBezTo>
                <a:close/>
                <a:moveTo>
                  <a:pt x="2209" y="596"/>
                </a:moveTo>
                <a:cubicBezTo>
                  <a:pt x="2205" y="596"/>
                  <a:pt x="2201" y="594"/>
                  <a:pt x="2199" y="591"/>
                </a:cubicBezTo>
                <a:cubicBezTo>
                  <a:pt x="2197" y="588"/>
                  <a:pt x="2197" y="588"/>
                  <a:pt x="2197" y="588"/>
                </a:cubicBezTo>
                <a:cubicBezTo>
                  <a:pt x="2194" y="583"/>
                  <a:pt x="2196" y="576"/>
                  <a:pt x="2201" y="573"/>
                </a:cubicBezTo>
                <a:cubicBezTo>
                  <a:pt x="2206" y="570"/>
                  <a:pt x="2213" y="571"/>
                  <a:pt x="2216" y="576"/>
                </a:cubicBezTo>
                <a:cubicBezTo>
                  <a:pt x="2218" y="580"/>
                  <a:pt x="2218" y="580"/>
                  <a:pt x="2218" y="580"/>
                </a:cubicBezTo>
                <a:cubicBezTo>
                  <a:pt x="2221" y="585"/>
                  <a:pt x="2219" y="592"/>
                  <a:pt x="2214" y="595"/>
                </a:cubicBezTo>
                <a:cubicBezTo>
                  <a:pt x="2212" y="596"/>
                  <a:pt x="2210" y="596"/>
                  <a:pt x="2209" y="596"/>
                </a:cubicBezTo>
                <a:close/>
                <a:moveTo>
                  <a:pt x="204" y="558"/>
                </a:moveTo>
                <a:cubicBezTo>
                  <a:pt x="201" y="558"/>
                  <a:pt x="199" y="558"/>
                  <a:pt x="198" y="557"/>
                </a:cubicBezTo>
                <a:cubicBezTo>
                  <a:pt x="192" y="553"/>
                  <a:pt x="191" y="546"/>
                  <a:pt x="194" y="541"/>
                </a:cubicBezTo>
                <a:cubicBezTo>
                  <a:pt x="196" y="538"/>
                  <a:pt x="196" y="538"/>
                  <a:pt x="196" y="538"/>
                </a:cubicBezTo>
                <a:cubicBezTo>
                  <a:pt x="200" y="533"/>
                  <a:pt x="207" y="532"/>
                  <a:pt x="212" y="535"/>
                </a:cubicBezTo>
                <a:cubicBezTo>
                  <a:pt x="217" y="538"/>
                  <a:pt x="218" y="545"/>
                  <a:pt x="215" y="550"/>
                </a:cubicBezTo>
                <a:cubicBezTo>
                  <a:pt x="213" y="553"/>
                  <a:pt x="213" y="553"/>
                  <a:pt x="213" y="553"/>
                </a:cubicBezTo>
                <a:cubicBezTo>
                  <a:pt x="211" y="557"/>
                  <a:pt x="207" y="558"/>
                  <a:pt x="204" y="558"/>
                </a:cubicBezTo>
                <a:close/>
                <a:moveTo>
                  <a:pt x="2175" y="544"/>
                </a:moveTo>
                <a:cubicBezTo>
                  <a:pt x="2171" y="544"/>
                  <a:pt x="2168" y="542"/>
                  <a:pt x="2166" y="539"/>
                </a:cubicBezTo>
                <a:cubicBezTo>
                  <a:pt x="2163" y="536"/>
                  <a:pt x="2163" y="536"/>
                  <a:pt x="2163" y="536"/>
                </a:cubicBezTo>
                <a:cubicBezTo>
                  <a:pt x="2160" y="531"/>
                  <a:pt x="2161" y="524"/>
                  <a:pt x="2166" y="520"/>
                </a:cubicBezTo>
                <a:cubicBezTo>
                  <a:pt x="2171" y="517"/>
                  <a:pt x="2178" y="518"/>
                  <a:pt x="2182" y="523"/>
                </a:cubicBezTo>
                <a:cubicBezTo>
                  <a:pt x="2184" y="526"/>
                  <a:pt x="2184" y="526"/>
                  <a:pt x="2184" y="526"/>
                </a:cubicBezTo>
                <a:cubicBezTo>
                  <a:pt x="2187" y="531"/>
                  <a:pt x="2186" y="538"/>
                  <a:pt x="2181" y="542"/>
                </a:cubicBezTo>
                <a:cubicBezTo>
                  <a:pt x="2179" y="543"/>
                  <a:pt x="2177" y="544"/>
                  <a:pt x="2175" y="544"/>
                </a:cubicBezTo>
                <a:close/>
                <a:moveTo>
                  <a:pt x="239" y="507"/>
                </a:moveTo>
                <a:cubicBezTo>
                  <a:pt x="237" y="507"/>
                  <a:pt x="235" y="506"/>
                  <a:pt x="233" y="504"/>
                </a:cubicBezTo>
                <a:cubicBezTo>
                  <a:pt x="228" y="501"/>
                  <a:pt x="227" y="494"/>
                  <a:pt x="230" y="489"/>
                </a:cubicBezTo>
                <a:cubicBezTo>
                  <a:pt x="233" y="486"/>
                  <a:pt x="233" y="486"/>
                  <a:pt x="233" y="486"/>
                </a:cubicBezTo>
                <a:cubicBezTo>
                  <a:pt x="236" y="481"/>
                  <a:pt x="243" y="480"/>
                  <a:pt x="248" y="484"/>
                </a:cubicBezTo>
                <a:cubicBezTo>
                  <a:pt x="253" y="487"/>
                  <a:pt x="254" y="494"/>
                  <a:pt x="251" y="499"/>
                </a:cubicBezTo>
                <a:cubicBezTo>
                  <a:pt x="248" y="502"/>
                  <a:pt x="248" y="502"/>
                  <a:pt x="248" y="502"/>
                </a:cubicBezTo>
                <a:cubicBezTo>
                  <a:pt x="246" y="505"/>
                  <a:pt x="243" y="507"/>
                  <a:pt x="239" y="507"/>
                </a:cubicBezTo>
                <a:close/>
                <a:moveTo>
                  <a:pt x="2138" y="492"/>
                </a:moveTo>
                <a:cubicBezTo>
                  <a:pt x="2135" y="492"/>
                  <a:pt x="2131" y="491"/>
                  <a:pt x="2129" y="488"/>
                </a:cubicBezTo>
                <a:cubicBezTo>
                  <a:pt x="2127" y="485"/>
                  <a:pt x="2127" y="485"/>
                  <a:pt x="2127" y="485"/>
                </a:cubicBezTo>
                <a:cubicBezTo>
                  <a:pt x="2123" y="480"/>
                  <a:pt x="2124" y="473"/>
                  <a:pt x="2129" y="470"/>
                </a:cubicBezTo>
                <a:cubicBezTo>
                  <a:pt x="2134" y="466"/>
                  <a:pt x="2141" y="467"/>
                  <a:pt x="2145" y="472"/>
                </a:cubicBezTo>
                <a:cubicBezTo>
                  <a:pt x="2147" y="475"/>
                  <a:pt x="2147" y="475"/>
                  <a:pt x="2147" y="475"/>
                </a:cubicBezTo>
                <a:cubicBezTo>
                  <a:pt x="2151" y="480"/>
                  <a:pt x="2150" y="487"/>
                  <a:pt x="2145" y="490"/>
                </a:cubicBezTo>
                <a:cubicBezTo>
                  <a:pt x="2143" y="492"/>
                  <a:pt x="2141" y="492"/>
                  <a:pt x="2138" y="492"/>
                </a:cubicBezTo>
                <a:close/>
                <a:moveTo>
                  <a:pt x="278" y="457"/>
                </a:moveTo>
                <a:cubicBezTo>
                  <a:pt x="275" y="457"/>
                  <a:pt x="273" y="456"/>
                  <a:pt x="271" y="454"/>
                </a:cubicBezTo>
                <a:cubicBezTo>
                  <a:pt x="266" y="451"/>
                  <a:pt x="265" y="444"/>
                  <a:pt x="269" y="439"/>
                </a:cubicBezTo>
                <a:cubicBezTo>
                  <a:pt x="272" y="436"/>
                  <a:pt x="272" y="436"/>
                  <a:pt x="272" y="436"/>
                </a:cubicBezTo>
                <a:cubicBezTo>
                  <a:pt x="276" y="431"/>
                  <a:pt x="283" y="430"/>
                  <a:pt x="287" y="434"/>
                </a:cubicBezTo>
                <a:cubicBezTo>
                  <a:pt x="292" y="438"/>
                  <a:pt x="293" y="445"/>
                  <a:pt x="289" y="450"/>
                </a:cubicBezTo>
                <a:cubicBezTo>
                  <a:pt x="287" y="453"/>
                  <a:pt x="287" y="453"/>
                  <a:pt x="287" y="453"/>
                </a:cubicBezTo>
                <a:cubicBezTo>
                  <a:pt x="284" y="456"/>
                  <a:pt x="281" y="457"/>
                  <a:pt x="278" y="457"/>
                </a:cubicBezTo>
                <a:close/>
                <a:moveTo>
                  <a:pt x="2099" y="443"/>
                </a:moveTo>
                <a:cubicBezTo>
                  <a:pt x="2096" y="443"/>
                  <a:pt x="2093" y="442"/>
                  <a:pt x="2090" y="439"/>
                </a:cubicBezTo>
                <a:cubicBezTo>
                  <a:pt x="2088" y="437"/>
                  <a:pt x="2088" y="437"/>
                  <a:pt x="2088" y="437"/>
                </a:cubicBezTo>
                <a:cubicBezTo>
                  <a:pt x="2084" y="432"/>
                  <a:pt x="2085" y="425"/>
                  <a:pt x="2089" y="421"/>
                </a:cubicBezTo>
                <a:cubicBezTo>
                  <a:pt x="2094" y="417"/>
                  <a:pt x="2101" y="418"/>
                  <a:pt x="2105" y="422"/>
                </a:cubicBezTo>
                <a:cubicBezTo>
                  <a:pt x="2107" y="425"/>
                  <a:pt x="2107" y="425"/>
                  <a:pt x="2107" y="425"/>
                </a:cubicBezTo>
                <a:cubicBezTo>
                  <a:pt x="2111" y="430"/>
                  <a:pt x="2111" y="437"/>
                  <a:pt x="2106" y="441"/>
                </a:cubicBezTo>
                <a:cubicBezTo>
                  <a:pt x="2104" y="442"/>
                  <a:pt x="2101" y="443"/>
                  <a:pt x="2099" y="443"/>
                </a:cubicBezTo>
                <a:close/>
                <a:moveTo>
                  <a:pt x="319" y="409"/>
                </a:moveTo>
                <a:cubicBezTo>
                  <a:pt x="316" y="409"/>
                  <a:pt x="314" y="408"/>
                  <a:pt x="312" y="406"/>
                </a:cubicBezTo>
                <a:cubicBezTo>
                  <a:pt x="307" y="402"/>
                  <a:pt x="307" y="395"/>
                  <a:pt x="311" y="391"/>
                </a:cubicBezTo>
                <a:cubicBezTo>
                  <a:pt x="313" y="388"/>
                  <a:pt x="313" y="388"/>
                  <a:pt x="313" y="388"/>
                </a:cubicBezTo>
                <a:cubicBezTo>
                  <a:pt x="317" y="383"/>
                  <a:pt x="324" y="383"/>
                  <a:pt x="329" y="387"/>
                </a:cubicBezTo>
                <a:cubicBezTo>
                  <a:pt x="334" y="391"/>
                  <a:pt x="334" y="398"/>
                  <a:pt x="330" y="403"/>
                </a:cubicBezTo>
                <a:cubicBezTo>
                  <a:pt x="327" y="406"/>
                  <a:pt x="327" y="406"/>
                  <a:pt x="327" y="406"/>
                </a:cubicBezTo>
                <a:cubicBezTo>
                  <a:pt x="325" y="408"/>
                  <a:pt x="322" y="409"/>
                  <a:pt x="319" y="409"/>
                </a:cubicBezTo>
                <a:close/>
                <a:moveTo>
                  <a:pt x="2057" y="396"/>
                </a:moveTo>
                <a:cubicBezTo>
                  <a:pt x="2054" y="396"/>
                  <a:pt x="2051" y="395"/>
                  <a:pt x="2049" y="393"/>
                </a:cubicBezTo>
                <a:cubicBezTo>
                  <a:pt x="2047" y="390"/>
                  <a:pt x="2047" y="390"/>
                  <a:pt x="2047" y="390"/>
                </a:cubicBezTo>
                <a:cubicBezTo>
                  <a:pt x="2042" y="386"/>
                  <a:pt x="2043" y="379"/>
                  <a:pt x="2047" y="375"/>
                </a:cubicBezTo>
                <a:cubicBezTo>
                  <a:pt x="2051" y="370"/>
                  <a:pt x="2059" y="370"/>
                  <a:pt x="2063" y="375"/>
                </a:cubicBezTo>
                <a:cubicBezTo>
                  <a:pt x="2065" y="378"/>
                  <a:pt x="2065" y="378"/>
                  <a:pt x="2065" y="378"/>
                </a:cubicBezTo>
                <a:cubicBezTo>
                  <a:pt x="2070" y="382"/>
                  <a:pt x="2069" y="389"/>
                  <a:pt x="2065" y="393"/>
                </a:cubicBezTo>
                <a:cubicBezTo>
                  <a:pt x="2063" y="395"/>
                  <a:pt x="2060" y="396"/>
                  <a:pt x="2057" y="396"/>
                </a:cubicBezTo>
                <a:close/>
                <a:moveTo>
                  <a:pt x="363" y="364"/>
                </a:moveTo>
                <a:cubicBezTo>
                  <a:pt x="360" y="364"/>
                  <a:pt x="357" y="363"/>
                  <a:pt x="355" y="361"/>
                </a:cubicBezTo>
                <a:cubicBezTo>
                  <a:pt x="350" y="356"/>
                  <a:pt x="350" y="349"/>
                  <a:pt x="355" y="345"/>
                </a:cubicBezTo>
                <a:cubicBezTo>
                  <a:pt x="357" y="342"/>
                  <a:pt x="357" y="342"/>
                  <a:pt x="357" y="342"/>
                </a:cubicBezTo>
                <a:cubicBezTo>
                  <a:pt x="362" y="338"/>
                  <a:pt x="369" y="338"/>
                  <a:pt x="373" y="342"/>
                </a:cubicBezTo>
                <a:cubicBezTo>
                  <a:pt x="377" y="347"/>
                  <a:pt x="377" y="354"/>
                  <a:pt x="373" y="358"/>
                </a:cubicBezTo>
                <a:cubicBezTo>
                  <a:pt x="370" y="361"/>
                  <a:pt x="370" y="361"/>
                  <a:pt x="370" y="361"/>
                </a:cubicBezTo>
                <a:cubicBezTo>
                  <a:pt x="368" y="363"/>
                  <a:pt x="365" y="364"/>
                  <a:pt x="363" y="364"/>
                </a:cubicBezTo>
                <a:close/>
                <a:moveTo>
                  <a:pt x="2013" y="352"/>
                </a:moveTo>
                <a:cubicBezTo>
                  <a:pt x="2010" y="352"/>
                  <a:pt x="2007" y="351"/>
                  <a:pt x="2005" y="349"/>
                </a:cubicBezTo>
                <a:cubicBezTo>
                  <a:pt x="2003" y="346"/>
                  <a:pt x="2003" y="346"/>
                  <a:pt x="2003" y="346"/>
                </a:cubicBezTo>
                <a:cubicBezTo>
                  <a:pt x="1998" y="342"/>
                  <a:pt x="1998" y="335"/>
                  <a:pt x="2002" y="330"/>
                </a:cubicBezTo>
                <a:cubicBezTo>
                  <a:pt x="2007" y="326"/>
                  <a:pt x="2014" y="326"/>
                  <a:pt x="2018" y="330"/>
                </a:cubicBezTo>
                <a:cubicBezTo>
                  <a:pt x="2021" y="333"/>
                  <a:pt x="2021" y="333"/>
                  <a:pt x="2021" y="333"/>
                </a:cubicBezTo>
                <a:cubicBezTo>
                  <a:pt x="2025" y="337"/>
                  <a:pt x="2025" y="344"/>
                  <a:pt x="2021" y="348"/>
                </a:cubicBezTo>
                <a:cubicBezTo>
                  <a:pt x="2019" y="351"/>
                  <a:pt x="2016" y="352"/>
                  <a:pt x="2013" y="352"/>
                </a:cubicBezTo>
                <a:close/>
                <a:moveTo>
                  <a:pt x="408" y="321"/>
                </a:moveTo>
                <a:cubicBezTo>
                  <a:pt x="405" y="321"/>
                  <a:pt x="402" y="320"/>
                  <a:pt x="400" y="317"/>
                </a:cubicBezTo>
                <a:cubicBezTo>
                  <a:pt x="396" y="313"/>
                  <a:pt x="396" y="306"/>
                  <a:pt x="401" y="302"/>
                </a:cubicBezTo>
                <a:cubicBezTo>
                  <a:pt x="404" y="299"/>
                  <a:pt x="404" y="299"/>
                  <a:pt x="404" y="299"/>
                </a:cubicBezTo>
                <a:cubicBezTo>
                  <a:pt x="408" y="295"/>
                  <a:pt x="415" y="295"/>
                  <a:pt x="419" y="300"/>
                </a:cubicBezTo>
                <a:cubicBezTo>
                  <a:pt x="424" y="305"/>
                  <a:pt x="423" y="312"/>
                  <a:pt x="419" y="316"/>
                </a:cubicBezTo>
                <a:cubicBezTo>
                  <a:pt x="416" y="318"/>
                  <a:pt x="416" y="318"/>
                  <a:pt x="416" y="318"/>
                </a:cubicBezTo>
                <a:cubicBezTo>
                  <a:pt x="414" y="320"/>
                  <a:pt x="411" y="321"/>
                  <a:pt x="408" y="321"/>
                </a:cubicBezTo>
                <a:close/>
                <a:moveTo>
                  <a:pt x="1966" y="309"/>
                </a:moveTo>
                <a:cubicBezTo>
                  <a:pt x="1964" y="309"/>
                  <a:pt x="1961" y="308"/>
                  <a:pt x="1959" y="307"/>
                </a:cubicBezTo>
                <a:cubicBezTo>
                  <a:pt x="1956" y="304"/>
                  <a:pt x="1956" y="304"/>
                  <a:pt x="1956" y="304"/>
                </a:cubicBezTo>
                <a:cubicBezTo>
                  <a:pt x="1952" y="300"/>
                  <a:pt x="1951" y="293"/>
                  <a:pt x="1955" y="289"/>
                </a:cubicBezTo>
                <a:cubicBezTo>
                  <a:pt x="1959" y="284"/>
                  <a:pt x="1966" y="283"/>
                  <a:pt x="1971" y="287"/>
                </a:cubicBezTo>
                <a:cubicBezTo>
                  <a:pt x="1974" y="290"/>
                  <a:pt x="1974" y="290"/>
                  <a:pt x="1974" y="290"/>
                </a:cubicBezTo>
                <a:cubicBezTo>
                  <a:pt x="1978" y="294"/>
                  <a:pt x="1979" y="301"/>
                  <a:pt x="1975" y="305"/>
                </a:cubicBezTo>
                <a:cubicBezTo>
                  <a:pt x="1973" y="308"/>
                  <a:pt x="1970" y="309"/>
                  <a:pt x="1966" y="309"/>
                </a:cubicBezTo>
                <a:close/>
                <a:moveTo>
                  <a:pt x="456" y="280"/>
                </a:moveTo>
                <a:cubicBezTo>
                  <a:pt x="453" y="280"/>
                  <a:pt x="450" y="279"/>
                  <a:pt x="448" y="276"/>
                </a:cubicBezTo>
                <a:cubicBezTo>
                  <a:pt x="444" y="271"/>
                  <a:pt x="445" y="265"/>
                  <a:pt x="450" y="261"/>
                </a:cubicBezTo>
                <a:cubicBezTo>
                  <a:pt x="452" y="258"/>
                  <a:pt x="452" y="258"/>
                  <a:pt x="452" y="258"/>
                </a:cubicBezTo>
                <a:cubicBezTo>
                  <a:pt x="457" y="255"/>
                  <a:pt x="464" y="255"/>
                  <a:pt x="468" y="260"/>
                </a:cubicBezTo>
                <a:cubicBezTo>
                  <a:pt x="472" y="265"/>
                  <a:pt x="471" y="272"/>
                  <a:pt x="466" y="276"/>
                </a:cubicBezTo>
                <a:cubicBezTo>
                  <a:pt x="463" y="278"/>
                  <a:pt x="463" y="278"/>
                  <a:pt x="463" y="278"/>
                </a:cubicBezTo>
                <a:cubicBezTo>
                  <a:pt x="461" y="280"/>
                  <a:pt x="459" y="280"/>
                  <a:pt x="456" y="280"/>
                </a:cubicBezTo>
                <a:close/>
                <a:moveTo>
                  <a:pt x="1918" y="270"/>
                </a:moveTo>
                <a:cubicBezTo>
                  <a:pt x="1915" y="270"/>
                  <a:pt x="1913" y="269"/>
                  <a:pt x="1911" y="267"/>
                </a:cubicBezTo>
                <a:cubicBezTo>
                  <a:pt x="1908" y="265"/>
                  <a:pt x="1908" y="265"/>
                  <a:pt x="1908" y="265"/>
                </a:cubicBezTo>
                <a:cubicBezTo>
                  <a:pt x="1903" y="261"/>
                  <a:pt x="1902" y="254"/>
                  <a:pt x="1906" y="249"/>
                </a:cubicBezTo>
                <a:cubicBezTo>
                  <a:pt x="1910" y="245"/>
                  <a:pt x="1917" y="244"/>
                  <a:pt x="1922" y="247"/>
                </a:cubicBezTo>
                <a:cubicBezTo>
                  <a:pt x="1925" y="250"/>
                  <a:pt x="1925" y="250"/>
                  <a:pt x="1925" y="250"/>
                </a:cubicBezTo>
                <a:cubicBezTo>
                  <a:pt x="1929" y="253"/>
                  <a:pt x="1930" y="260"/>
                  <a:pt x="1927" y="265"/>
                </a:cubicBezTo>
                <a:cubicBezTo>
                  <a:pt x="1924" y="268"/>
                  <a:pt x="1921" y="270"/>
                  <a:pt x="1918" y="270"/>
                </a:cubicBezTo>
                <a:close/>
                <a:moveTo>
                  <a:pt x="507" y="243"/>
                </a:moveTo>
                <a:cubicBezTo>
                  <a:pt x="503" y="243"/>
                  <a:pt x="500" y="241"/>
                  <a:pt x="498" y="238"/>
                </a:cubicBezTo>
                <a:cubicBezTo>
                  <a:pt x="494" y="233"/>
                  <a:pt x="495" y="226"/>
                  <a:pt x="500" y="222"/>
                </a:cubicBezTo>
                <a:cubicBezTo>
                  <a:pt x="503" y="220"/>
                  <a:pt x="503" y="220"/>
                  <a:pt x="503" y="220"/>
                </a:cubicBezTo>
                <a:cubicBezTo>
                  <a:pt x="508" y="217"/>
                  <a:pt x="515" y="218"/>
                  <a:pt x="519" y="223"/>
                </a:cubicBezTo>
                <a:cubicBezTo>
                  <a:pt x="522" y="228"/>
                  <a:pt x="521" y="235"/>
                  <a:pt x="516" y="238"/>
                </a:cubicBezTo>
                <a:cubicBezTo>
                  <a:pt x="513" y="241"/>
                  <a:pt x="513" y="241"/>
                  <a:pt x="513" y="241"/>
                </a:cubicBezTo>
                <a:cubicBezTo>
                  <a:pt x="511" y="242"/>
                  <a:pt x="509" y="243"/>
                  <a:pt x="507" y="243"/>
                </a:cubicBezTo>
                <a:close/>
                <a:moveTo>
                  <a:pt x="1867" y="232"/>
                </a:moveTo>
                <a:cubicBezTo>
                  <a:pt x="1865" y="232"/>
                  <a:pt x="1863" y="232"/>
                  <a:pt x="1861" y="230"/>
                </a:cubicBezTo>
                <a:cubicBezTo>
                  <a:pt x="1858" y="228"/>
                  <a:pt x="1858" y="228"/>
                  <a:pt x="1858" y="228"/>
                </a:cubicBezTo>
                <a:cubicBezTo>
                  <a:pt x="1853" y="225"/>
                  <a:pt x="1851" y="218"/>
                  <a:pt x="1855" y="213"/>
                </a:cubicBezTo>
                <a:cubicBezTo>
                  <a:pt x="1858" y="208"/>
                  <a:pt x="1865" y="207"/>
                  <a:pt x="1870" y="210"/>
                </a:cubicBezTo>
                <a:cubicBezTo>
                  <a:pt x="1873" y="212"/>
                  <a:pt x="1873" y="212"/>
                  <a:pt x="1873" y="212"/>
                </a:cubicBezTo>
                <a:cubicBezTo>
                  <a:pt x="1878" y="216"/>
                  <a:pt x="1880" y="223"/>
                  <a:pt x="1876" y="228"/>
                </a:cubicBezTo>
                <a:cubicBezTo>
                  <a:pt x="1874" y="231"/>
                  <a:pt x="1871" y="232"/>
                  <a:pt x="1867" y="232"/>
                </a:cubicBezTo>
                <a:close/>
                <a:moveTo>
                  <a:pt x="559" y="207"/>
                </a:moveTo>
                <a:cubicBezTo>
                  <a:pt x="555" y="207"/>
                  <a:pt x="551" y="206"/>
                  <a:pt x="549" y="202"/>
                </a:cubicBezTo>
                <a:cubicBezTo>
                  <a:pt x="546" y="197"/>
                  <a:pt x="547" y="190"/>
                  <a:pt x="553" y="187"/>
                </a:cubicBezTo>
                <a:cubicBezTo>
                  <a:pt x="556" y="185"/>
                  <a:pt x="556" y="185"/>
                  <a:pt x="556" y="185"/>
                </a:cubicBezTo>
                <a:cubicBezTo>
                  <a:pt x="561" y="182"/>
                  <a:pt x="568" y="183"/>
                  <a:pt x="571" y="188"/>
                </a:cubicBezTo>
                <a:cubicBezTo>
                  <a:pt x="574" y="194"/>
                  <a:pt x="573" y="200"/>
                  <a:pt x="568" y="204"/>
                </a:cubicBezTo>
                <a:cubicBezTo>
                  <a:pt x="565" y="206"/>
                  <a:pt x="565" y="206"/>
                  <a:pt x="565" y="206"/>
                </a:cubicBezTo>
                <a:cubicBezTo>
                  <a:pt x="563" y="207"/>
                  <a:pt x="561" y="207"/>
                  <a:pt x="559" y="207"/>
                </a:cubicBezTo>
                <a:close/>
                <a:moveTo>
                  <a:pt x="1814" y="198"/>
                </a:moveTo>
                <a:cubicBezTo>
                  <a:pt x="1812" y="198"/>
                  <a:pt x="1810" y="197"/>
                  <a:pt x="1809" y="196"/>
                </a:cubicBezTo>
                <a:cubicBezTo>
                  <a:pt x="1805" y="194"/>
                  <a:pt x="1805" y="194"/>
                  <a:pt x="1805" y="194"/>
                </a:cubicBezTo>
                <a:cubicBezTo>
                  <a:pt x="1800" y="191"/>
                  <a:pt x="1799" y="184"/>
                  <a:pt x="1802" y="179"/>
                </a:cubicBezTo>
                <a:cubicBezTo>
                  <a:pt x="1805" y="174"/>
                  <a:pt x="1812" y="172"/>
                  <a:pt x="1817" y="175"/>
                </a:cubicBezTo>
                <a:cubicBezTo>
                  <a:pt x="1820" y="177"/>
                  <a:pt x="1820" y="177"/>
                  <a:pt x="1820" y="177"/>
                </a:cubicBezTo>
                <a:cubicBezTo>
                  <a:pt x="1825" y="181"/>
                  <a:pt x="1827" y="187"/>
                  <a:pt x="1824" y="193"/>
                </a:cubicBezTo>
                <a:cubicBezTo>
                  <a:pt x="1822" y="196"/>
                  <a:pt x="1818" y="198"/>
                  <a:pt x="1814" y="198"/>
                </a:cubicBezTo>
                <a:close/>
                <a:moveTo>
                  <a:pt x="612" y="175"/>
                </a:moveTo>
                <a:cubicBezTo>
                  <a:pt x="609" y="175"/>
                  <a:pt x="605" y="173"/>
                  <a:pt x="603" y="169"/>
                </a:cubicBezTo>
                <a:cubicBezTo>
                  <a:pt x="600" y="164"/>
                  <a:pt x="602" y="157"/>
                  <a:pt x="607" y="154"/>
                </a:cubicBezTo>
                <a:cubicBezTo>
                  <a:pt x="610" y="152"/>
                  <a:pt x="610" y="152"/>
                  <a:pt x="610" y="152"/>
                </a:cubicBezTo>
                <a:cubicBezTo>
                  <a:pt x="616" y="149"/>
                  <a:pt x="622" y="151"/>
                  <a:pt x="625" y="157"/>
                </a:cubicBezTo>
                <a:cubicBezTo>
                  <a:pt x="628" y="162"/>
                  <a:pt x="626" y="169"/>
                  <a:pt x="621" y="172"/>
                </a:cubicBezTo>
                <a:cubicBezTo>
                  <a:pt x="618" y="174"/>
                  <a:pt x="618" y="174"/>
                  <a:pt x="618" y="174"/>
                </a:cubicBezTo>
                <a:cubicBezTo>
                  <a:pt x="616" y="175"/>
                  <a:pt x="614" y="175"/>
                  <a:pt x="612" y="175"/>
                </a:cubicBezTo>
                <a:close/>
                <a:moveTo>
                  <a:pt x="1760" y="166"/>
                </a:moveTo>
                <a:cubicBezTo>
                  <a:pt x="1758" y="166"/>
                  <a:pt x="1756" y="166"/>
                  <a:pt x="1755" y="165"/>
                </a:cubicBezTo>
                <a:cubicBezTo>
                  <a:pt x="1751" y="163"/>
                  <a:pt x="1751" y="163"/>
                  <a:pt x="1751" y="163"/>
                </a:cubicBezTo>
                <a:cubicBezTo>
                  <a:pt x="1746" y="160"/>
                  <a:pt x="1744" y="153"/>
                  <a:pt x="1747" y="148"/>
                </a:cubicBezTo>
                <a:cubicBezTo>
                  <a:pt x="1750" y="143"/>
                  <a:pt x="1757" y="141"/>
                  <a:pt x="1762" y="144"/>
                </a:cubicBezTo>
                <a:cubicBezTo>
                  <a:pt x="1765" y="145"/>
                  <a:pt x="1765" y="145"/>
                  <a:pt x="1765" y="145"/>
                </a:cubicBezTo>
                <a:cubicBezTo>
                  <a:pt x="1771" y="148"/>
                  <a:pt x="1773" y="155"/>
                  <a:pt x="1770" y="160"/>
                </a:cubicBezTo>
                <a:cubicBezTo>
                  <a:pt x="1768" y="164"/>
                  <a:pt x="1764" y="166"/>
                  <a:pt x="1760" y="166"/>
                </a:cubicBezTo>
                <a:close/>
                <a:moveTo>
                  <a:pt x="668" y="146"/>
                </a:moveTo>
                <a:cubicBezTo>
                  <a:pt x="664" y="146"/>
                  <a:pt x="660" y="143"/>
                  <a:pt x="658" y="139"/>
                </a:cubicBezTo>
                <a:cubicBezTo>
                  <a:pt x="655" y="134"/>
                  <a:pt x="657" y="127"/>
                  <a:pt x="663" y="125"/>
                </a:cubicBezTo>
                <a:cubicBezTo>
                  <a:pt x="666" y="123"/>
                  <a:pt x="666" y="123"/>
                  <a:pt x="666" y="123"/>
                </a:cubicBezTo>
                <a:cubicBezTo>
                  <a:pt x="672" y="120"/>
                  <a:pt x="678" y="122"/>
                  <a:pt x="681" y="128"/>
                </a:cubicBezTo>
                <a:cubicBezTo>
                  <a:pt x="684" y="133"/>
                  <a:pt x="682" y="140"/>
                  <a:pt x="676" y="143"/>
                </a:cubicBezTo>
                <a:cubicBezTo>
                  <a:pt x="673" y="144"/>
                  <a:pt x="673" y="144"/>
                  <a:pt x="673" y="144"/>
                </a:cubicBezTo>
                <a:cubicBezTo>
                  <a:pt x="671" y="145"/>
                  <a:pt x="669" y="146"/>
                  <a:pt x="668" y="146"/>
                </a:cubicBezTo>
                <a:close/>
                <a:moveTo>
                  <a:pt x="1704" y="138"/>
                </a:moveTo>
                <a:cubicBezTo>
                  <a:pt x="1702" y="138"/>
                  <a:pt x="1701" y="137"/>
                  <a:pt x="1699" y="137"/>
                </a:cubicBezTo>
                <a:cubicBezTo>
                  <a:pt x="1696" y="135"/>
                  <a:pt x="1696" y="135"/>
                  <a:pt x="1696" y="135"/>
                </a:cubicBezTo>
                <a:cubicBezTo>
                  <a:pt x="1690" y="132"/>
                  <a:pt x="1688" y="126"/>
                  <a:pt x="1691" y="120"/>
                </a:cubicBezTo>
                <a:cubicBezTo>
                  <a:pt x="1693" y="115"/>
                  <a:pt x="1700" y="112"/>
                  <a:pt x="1705" y="115"/>
                </a:cubicBezTo>
                <a:cubicBezTo>
                  <a:pt x="1709" y="116"/>
                  <a:pt x="1709" y="116"/>
                  <a:pt x="1709" y="116"/>
                </a:cubicBezTo>
                <a:cubicBezTo>
                  <a:pt x="1714" y="119"/>
                  <a:pt x="1717" y="126"/>
                  <a:pt x="1714" y="131"/>
                </a:cubicBezTo>
                <a:cubicBezTo>
                  <a:pt x="1712" y="135"/>
                  <a:pt x="1708" y="138"/>
                  <a:pt x="1704" y="138"/>
                </a:cubicBezTo>
                <a:close/>
                <a:moveTo>
                  <a:pt x="725" y="119"/>
                </a:moveTo>
                <a:cubicBezTo>
                  <a:pt x="720" y="119"/>
                  <a:pt x="716" y="117"/>
                  <a:pt x="715" y="112"/>
                </a:cubicBezTo>
                <a:cubicBezTo>
                  <a:pt x="712" y="107"/>
                  <a:pt x="715" y="100"/>
                  <a:pt x="720" y="98"/>
                </a:cubicBezTo>
                <a:cubicBezTo>
                  <a:pt x="724" y="96"/>
                  <a:pt x="724" y="96"/>
                  <a:pt x="724" y="96"/>
                </a:cubicBezTo>
                <a:cubicBezTo>
                  <a:pt x="729" y="94"/>
                  <a:pt x="736" y="97"/>
                  <a:pt x="738" y="102"/>
                </a:cubicBezTo>
                <a:cubicBezTo>
                  <a:pt x="741" y="108"/>
                  <a:pt x="738" y="114"/>
                  <a:pt x="732" y="117"/>
                </a:cubicBezTo>
                <a:cubicBezTo>
                  <a:pt x="729" y="118"/>
                  <a:pt x="729" y="118"/>
                  <a:pt x="729" y="118"/>
                </a:cubicBezTo>
                <a:cubicBezTo>
                  <a:pt x="728" y="119"/>
                  <a:pt x="726" y="119"/>
                  <a:pt x="725" y="119"/>
                </a:cubicBezTo>
                <a:close/>
                <a:moveTo>
                  <a:pt x="1646" y="112"/>
                </a:moveTo>
                <a:cubicBezTo>
                  <a:pt x="1645" y="112"/>
                  <a:pt x="1644" y="112"/>
                  <a:pt x="1642" y="111"/>
                </a:cubicBezTo>
                <a:cubicBezTo>
                  <a:pt x="1639" y="110"/>
                  <a:pt x="1639" y="110"/>
                  <a:pt x="1639" y="110"/>
                </a:cubicBezTo>
                <a:cubicBezTo>
                  <a:pt x="1633" y="107"/>
                  <a:pt x="1630" y="101"/>
                  <a:pt x="1633" y="95"/>
                </a:cubicBezTo>
                <a:cubicBezTo>
                  <a:pt x="1635" y="90"/>
                  <a:pt x="1642" y="87"/>
                  <a:pt x="1647" y="89"/>
                </a:cubicBezTo>
                <a:cubicBezTo>
                  <a:pt x="1651" y="91"/>
                  <a:pt x="1651" y="91"/>
                  <a:pt x="1651" y="91"/>
                </a:cubicBezTo>
                <a:cubicBezTo>
                  <a:pt x="1656" y="93"/>
                  <a:pt x="1659" y="99"/>
                  <a:pt x="1657" y="105"/>
                </a:cubicBezTo>
                <a:cubicBezTo>
                  <a:pt x="1655" y="109"/>
                  <a:pt x="1651" y="112"/>
                  <a:pt x="1646" y="112"/>
                </a:cubicBezTo>
                <a:close/>
                <a:moveTo>
                  <a:pt x="783" y="96"/>
                </a:moveTo>
                <a:cubicBezTo>
                  <a:pt x="778" y="96"/>
                  <a:pt x="774" y="93"/>
                  <a:pt x="773" y="89"/>
                </a:cubicBezTo>
                <a:cubicBezTo>
                  <a:pt x="770" y="83"/>
                  <a:pt x="773" y="76"/>
                  <a:pt x="779" y="74"/>
                </a:cubicBezTo>
                <a:cubicBezTo>
                  <a:pt x="783" y="73"/>
                  <a:pt x="783" y="73"/>
                  <a:pt x="783" y="73"/>
                </a:cubicBezTo>
                <a:cubicBezTo>
                  <a:pt x="788" y="71"/>
                  <a:pt x="795" y="74"/>
                  <a:pt x="797" y="80"/>
                </a:cubicBezTo>
                <a:cubicBezTo>
                  <a:pt x="799" y="85"/>
                  <a:pt x="796" y="92"/>
                  <a:pt x="790" y="94"/>
                </a:cubicBezTo>
                <a:cubicBezTo>
                  <a:pt x="787" y="95"/>
                  <a:pt x="787" y="95"/>
                  <a:pt x="787" y="95"/>
                </a:cubicBezTo>
                <a:cubicBezTo>
                  <a:pt x="785" y="96"/>
                  <a:pt x="784" y="96"/>
                  <a:pt x="783" y="96"/>
                </a:cubicBezTo>
                <a:close/>
                <a:moveTo>
                  <a:pt x="1588" y="89"/>
                </a:moveTo>
                <a:cubicBezTo>
                  <a:pt x="1586" y="89"/>
                  <a:pt x="1585" y="89"/>
                  <a:pt x="1584" y="89"/>
                </a:cubicBezTo>
                <a:cubicBezTo>
                  <a:pt x="1580" y="88"/>
                  <a:pt x="1580" y="88"/>
                  <a:pt x="1580" y="88"/>
                </a:cubicBezTo>
                <a:cubicBezTo>
                  <a:pt x="1575" y="86"/>
                  <a:pt x="1572" y="79"/>
                  <a:pt x="1574" y="73"/>
                </a:cubicBezTo>
                <a:cubicBezTo>
                  <a:pt x="1576" y="68"/>
                  <a:pt x="1582" y="65"/>
                  <a:pt x="1588" y="67"/>
                </a:cubicBezTo>
                <a:cubicBezTo>
                  <a:pt x="1591" y="68"/>
                  <a:pt x="1591" y="68"/>
                  <a:pt x="1591" y="68"/>
                </a:cubicBezTo>
                <a:cubicBezTo>
                  <a:pt x="1597" y="70"/>
                  <a:pt x="1600" y="76"/>
                  <a:pt x="1598" y="82"/>
                </a:cubicBezTo>
                <a:cubicBezTo>
                  <a:pt x="1596" y="87"/>
                  <a:pt x="1592" y="89"/>
                  <a:pt x="1588" y="89"/>
                </a:cubicBezTo>
                <a:close/>
                <a:moveTo>
                  <a:pt x="842" y="76"/>
                </a:moveTo>
                <a:cubicBezTo>
                  <a:pt x="838" y="76"/>
                  <a:pt x="833" y="72"/>
                  <a:pt x="832" y="68"/>
                </a:cubicBezTo>
                <a:cubicBezTo>
                  <a:pt x="830" y="62"/>
                  <a:pt x="833" y="56"/>
                  <a:pt x="839" y="54"/>
                </a:cubicBezTo>
                <a:cubicBezTo>
                  <a:pt x="843" y="53"/>
                  <a:pt x="843" y="53"/>
                  <a:pt x="843" y="53"/>
                </a:cubicBezTo>
                <a:cubicBezTo>
                  <a:pt x="849" y="51"/>
                  <a:pt x="855" y="54"/>
                  <a:pt x="857" y="60"/>
                </a:cubicBezTo>
                <a:cubicBezTo>
                  <a:pt x="858" y="66"/>
                  <a:pt x="855" y="72"/>
                  <a:pt x="849" y="74"/>
                </a:cubicBezTo>
                <a:cubicBezTo>
                  <a:pt x="846" y="75"/>
                  <a:pt x="846" y="75"/>
                  <a:pt x="846" y="75"/>
                </a:cubicBezTo>
                <a:cubicBezTo>
                  <a:pt x="845" y="75"/>
                  <a:pt x="844" y="76"/>
                  <a:pt x="842" y="76"/>
                </a:cubicBezTo>
                <a:close/>
                <a:moveTo>
                  <a:pt x="1528" y="70"/>
                </a:moveTo>
                <a:cubicBezTo>
                  <a:pt x="1527" y="70"/>
                  <a:pt x="1526" y="70"/>
                  <a:pt x="1525" y="70"/>
                </a:cubicBezTo>
                <a:cubicBezTo>
                  <a:pt x="1521" y="69"/>
                  <a:pt x="1521" y="69"/>
                  <a:pt x="1521" y="69"/>
                </a:cubicBezTo>
                <a:cubicBezTo>
                  <a:pt x="1515" y="67"/>
                  <a:pt x="1512" y="61"/>
                  <a:pt x="1514" y="55"/>
                </a:cubicBezTo>
                <a:cubicBezTo>
                  <a:pt x="1515" y="49"/>
                  <a:pt x="1521" y="46"/>
                  <a:pt x="1527" y="47"/>
                </a:cubicBezTo>
                <a:cubicBezTo>
                  <a:pt x="1531" y="48"/>
                  <a:pt x="1531" y="48"/>
                  <a:pt x="1531" y="48"/>
                </a:cubicBezTo>
                <a:cubicBezTo>
                  <a:pt x="1537" y="50"/>
                  <a:pt x="1540" y="56"/>
                  <a:pt x="1538" y="62"/>
                </a:cubicBezTo>
                <a:cubicBezTo>
                  <a:pt x="1537" y="67"/>
                  <a:pt x="1533" y="70"/>
                  <a:pt x="1528" y="70"/>
                </a:cubicBezTo>
                <a:close/>
                <a:moveTo>
                  <a:pt x="903" y="58"/>
                </a:moveTo>
                <a:cubicBezTo>
                  <a:pt x="898" y="58"/>
                  <a:pt x="893" y="55"/>
                  <a:pt x="892" y="50"/>
                </a:cubicBezTo>
                <a:cubicBezTo>
                  <a:pt x="891" y="44"/>
                  <a:pt x="894" y="38"/>
                  <a:pt x="900" y="37"/>
                </a:cubicBezTo>
                <a:cubicBezTo>
                  <a:pt x="904" y="36"/>
                  <a:pt x="904" y="36"/>
                  <a:pt x="904" y="36"/>
                </a:cubicBezTo>
                <a:cubicBezTo>
                  <a:pt x="910" y="34"/>
                  <a:pt x="916" y="38"/>
                  <a:pt x="917" y="44"/>
                </a:cubicBezTo>
                <a:cubicBezTo>
                  <a:pt x="919" y="50"/>
                  <a:pt x="915" y="56"/>
                  <a:pt x="909" y="57"/>
                </a:cubicBezTo>
                <a:cubicBezTo>
                  <a:pt x="906" y="58"/>
                  <a:pt x="906" y="58"/>
                  <a:pt x="906" y="58"/>
                </a:cubicBezTo>
                <a:cubicBezTo>
                  <a:pt x="905" y="58"/>
                  <a:pt x="904" y="58"/>
                  <a:pt x="903" y="58"/>
                </a:cubicBezTo>
                <a:close/>
                <a:moveTo>
                  <a:pt x="1467" y="54"/>
                </a:moveTo>
                <a:cubicBezTo>
                  <a:pt x="1466" y="54"/>
                  <a:pt x="1465" y="54"/>
                  <a:pt x="1464" y="54"/>
                </a:cubicBezTo>
                <a:cubicBezTo>
                  <a:pt x="1461" y="53"/>
                  <a:pt x="1461" y="53"/>
                  <a:pt x="1461" y="53"/>
                </a:cubicBezTo>
                <a:cubicBezTo>
                  <a:pt x="1455" y="51"/>
                  <a:pt x="1451" y="46"/>
                  <a:pt x="1453" y="40"/>
                </a:cubicBezTo>
                <a:cubicBezTo>
                  <a:pt x="1454" y="34"/>
                  <a:pt x="1460" y="30"/>
                  <a:pt x="1466" y="31"/>
                </a:cubicBezTo>
                <a:cubicBezTo>
                  <a:pt x="1470" y="32"/>
                  <a:pt x="1470" y="32"/>
                  <a:pt x="1470" y="32"/>
                </a:cubicBezTo>
                <a:cubicBezTo>
                  <a:pt x="1476" y="34"/>
                  <a:pt x="1479" y="40"/>
                  <a:pt x="1478" y="45"/>
                </a:cubicBezTo>
                <a:cubicBezTo>
                  <a:pt x="1477" y="51"/>
                  <a:pt x="1472" y="54"/>
                  <a:pt x="1467" y="54"/>
                </a:cubicBezTo>
                <a:close/>
                <a:moveTo>
                  <a:pt x="964" y="45"/>
                </a:moveTo>
                <a:cubicBezTo>
                  <a:pt x="959" y="45"/>
                  <a:pt x="954" y="41"/>
                  <a:pt x="953" y="36"/>
                </a:cubicBezTo>
                <a:cubicBezTo>
                  <a:pt x="952" y="30"/>
                  <a:pt x="956" y="24"/>
                  <a:pt x="962" y="23"/>
                </a:cubicBezTo>
                <a:cubicBezTo>
                  <a:pt x="966" y="22"/>
                  <a:pt x="966" y="22"/>
                  <a:pt x="966" y="22"/>
                </a:cubicBezTo>
                <a:cubicBezTo>
                  <a:pt x="972" y="21"/>
                  <a:pt x="978" y="25"/>
                  <a:pt x="979" y="31"/>
                </a:cubicBezTo>
                <a:cubicBezTo>
                  <a:pt x="980" y="37"/>
                  <a:pt x="976" y="43"/>
                  <a:pt x="970" y="44"/>
                </a:cubicBezTo>
                <a:cubicBezTo>
                  <a:pt x="966" y="44"/>
                  <a:pt x="966" y="44"/>
                  <a:pt x="966" y="44"/>
                </a:cubicBezTo>
                <a:cubicBezTo>
                  <a:pt x="966" y="45"/>
                  <a:pt x="965" y="45"/>
                  <a:pt x="964" y="45"/>
                </a:cubicBezTo>
                <a:close/>
                <a:moveTo>
                  <a:pt x="1405" y="41"/>
                </a:moveTo>
                <a:cubicBezTo>
                  <a:pt x="1405" y="41"/>
                  <a:pt x="1404" y="41"/>
                  <a:pt x="1403" y="41"/>
                </a:cubicBezTo>
                <a:cubicBezTo>
                  <a:pt x="1400" y="40"/>
                  <a:pt x="1400" y="40"/>
                  <a:pt x="1400" y="40"/>
                </a:cubicBezTo>
                <a:cubicBezTo>
                  <a:pt x="1394" y="39"/>
                  <a:pt x="1390" y="34"/>
                  <a:pt x="1391" y="28"/>
                </a:cubicBezTo>
                <a:cubicBezTo>
                  <a:pt x="1392" y="21"/>
                  <a:pt x="1398" y="17"/>
                  <a:pt x="1404" y="19"/>
                </a:cubicBezTo>
                <a:cubicBezTo>
                  <a:pt x="1407" y="19"/>
                  <a:pt x="1407" y="19"/>
                  <a:pt x="1407" y="19"/>
                </a:cubicBezTo>
                <a:cubicBezTo>
                  <a:pt x="1413" y="20"/>
                  <a:pt x="1417" y="26"/>
                  <a:pt x="1416" y="32"/>
                </a:cubicBezTo>
                <a:cubicBezTo>
                  <a:pt x="1415" y="37"/>
                  <a:pt x="1411" y="41"/>
                  <a:pt x="1405" y="41"/>
                </a:cubicBezTo>
                <a:close/>
                <a:moveTo>
                  <a:pt x="1026" y="34"/>
                </a:moveTo>
                <a:cubicBezTo>
                  <a:pt x="1021" y="34"/>
                  <a:pt x="1016" y="30"/>
                  <a:pt x="1015" y="25"/>
                </a:cubicBezTo>
                <a:cubicBezTo>
                  <a:pt x="1014" y="19"/>
                  <a:pt x="1019" y="13"/>
                  <a:pt x="1025" y="12"/>
                </a:cubicBezTo>
                <a:cubicBezTo>
                  <a:pt x="1028" y="12"/>
                  <a:pt x="1028" y="12"/>
                  <a:pt x="1028" y="12"/>
                </a:cubicBezTo>
                <a:cubicBezTo>
                  <a:pt x="1034" y="11"/>
                  <a:pt x="1040" y="15"/>
                  <a:pt x="1041" y="21"/>
                </a:cubicBezTo>
                <a:cubicBezTo>
                  <a:pt x="1042" y="27"/>
                  <a:pt x="1037" y="33"/>
                  <a:pt x="1031" y="34"/>
                </a:cubicBezTo>
                <a:cubicBezTo>
                  <a:pt x="1028" y="34"/>
                  <a:pt x="1028" y="34"/>
                  <a:pt x="1028" y="34"/>
                </a:cubicBezTo>
                <a:cubicBezTo>
                  <a:pt x="1027" y="34"/>
                  <a:pt x="1027" y="34"/>
                  <a:pt x="1026" y="34"/>
                </a:cubicBezTo>
                <a:close/>
                <a:moveTo>
                  <a:pt x="1343" y="32"/>
                </a:moveTo>
                <a:cubicBezTo>
                  <a:pt x="1343" y="32"/>
                  <a:pt x="1342" y="32"/>
                  <a:pt x="1342" y="32"/>
                </a:cubicBezTo>
                <a:cubicBezTo>
                  <a:pt x="1338" y="31"/>
                  <a:pt x="1338" y="31"/>
                  <a:pt x="1338" y="31"/>
                </a:cubicBezTo>
                <a:cubicBezTo>
                  <a:pt x="1332" y="30"/>
                  <a:pt x="1328" y="25"/>
                  <a:pt x="1329" y="19"/>
                </a:cubicBezTo>
                <a:cubicBezTo>
                  <a:pt x="1329" y="13"/>
                  <a:pt x="1335" y="8"/>
                  <a:pt x="1341" y="9"/>
                </a:cubicBezTo>
                <a:cubicBezTo>
                  <a:pt x="1345" y="10"/>
                  <a:pt x="1345" y="10"/>
                  <a:pt x="1345" y="10"/>
                </a:cubicBezTo>
                <a:cubicBezTo>
                  <a:pt x="1351" y="10"/>
                  <a:pt x="1355" y="16"/>
                  <a:pt x="1354" y="22"/>
                </a:cubicBezTo>
                <a:cubicBezTo>
                  <a:pt x="1354" y="28"/>
                  <a:pt x="1349" y="32"/>
                  <a:pt x="1343" y="32"/>
                </a:cubicBezTo>
                <a:close/>
                <a:moveTo>
                  <a:pt x="1089" y="27"/>
                </a:moveTo>
                <a:cubicBezTo>
                  <a:pt x="1083" y="27"/>
                  <a:pt x="1078" y="23"/>
                  <a:pt x="1078" y="17"/>
                </a:cubicBezTo>
                <a:cubicBezTo>
                  <a:pt x="1077" y="11"/>
                  <a:pt x="1082" y="5"/>
                  <a:pt x="1088" y="5"/>
                </a:cubicBezTo>
                <a:cubicBezTo>
                  <a:pt x="1091" y="5"/>
                  <a:pt x="1091" y="5"/>
                  <a:pt x="1091" y="5"/>
                </a:cubicBezTo>
                <a:cubicBezTo>
                  <a:pt x="1098" y="4"/>
                  <a:pt x="1103" y="9"/>
                  <a:pt x="1103" y="15"/>
                </a:cubicBezTo>
                <a:cubicBezTo>
                  <a:pt x="1104" y="21"/>
                  <a:pt x="1099" y="26"/>
                  <a:pt x="1093" y="27"/>
                </a:cubicBezTo>
                <a:cubicBezTo>
                  <a:pt x="1090" y="27"/>
                  <a:pt x="1090" y="27"/>
                  <a:pt x="1090" y="27"/>
                </a:cubicBezTo>
                <a:cubicBezTo>
                  <a:pt x="1089" y="27"/>
                  <a:pt x="1089" y="27"/>
                  <a:pt x="1089" y="27"/>
                </a:cubicBezTo>
                <a:close/>
                <a:moveTo>
                  <a:pt x="1281" y="26"/>
                </a:moveTo>
                <a:cubicBezTo>
                  <a:pt x="1281" y="26"/>
                  <a:pt x="1280" y="25"/>
                  <a:pt x="1280" y="25"/>
                </a:cubicBezTo>
                <a:cubicBezTo>
                  <a:pt x="1276" y="25"/>
                  <a:pt x="1276" y="25"/>
                  <a:pt x="1276" y="25"/>
                </a:cubicBezTo>
                <a:cubicBezTo>
                  <a:pt x="1270" y="25"/>
                  <a:pt x="1266" y="19"/>
                  <a:pt x="1266" y="13"/>
                </a:cubicBezTo>
                <a:cubicBezTo>
                  <a:pt x="1266" y="7"/>
                  <a:pt x="1272" y="3"/>
                  <a:pt x="1278" y="3"/>
                </a:cubicBezTo>
                <a:cubicBezTo>
                  <a:pt x="1282" y="3"/>
                  <a:pt x="1282" y="3"/>
                  <a:pt x="1282" y="3"/>
                </a:cubicBezTo>
                <a:cubicBezTo>
                  <a:pt x="1288" y="4"/>
                  <a:pt x="1292" y="9"/>
                  <a:pt x="1292" y="15"/>
                </a:cubicBezTo>
                <a:cubicBezTo>
                  <a:pt x="1291" y="21"/>
                  <a:pt x="1287" y="26"/>
                  <a:pt x="1281" y="26"/>
                </a:cubicBezTo>
                <a:close/>
                <a:moveTo>
                  <a:pt x="1151" y="23"/>
                </a:moveTo>
                <a:cubicBezTo>
                  <a:pt x="1145" y="23"/>
                  <a:pt x="1141" y="18"/>
                  <a:pt x="1140" y="12"/>
                </a:cubicBezTo>
                <a:cubicBezTo>
                  <a:pt x="1140" y="6"/>
                  <a:pt x="1145" y="1"/>
                  <a:pt x="1151" y="1"/>
                </a:cubicBezTo>
                <a:cubicBezTo>
                  <a:pt x="1155" y="1"/>
                  <a:pt x="1155" y="1"/>
                  <a:pt x="1155" y="1"/>
                </a:cubicBezTo>
                <a:cubicBezTo>
                  <a:pt x="1161" y="1"/>
                  <a:pt x="1166" y="5"/>
                  <a:pt x="1166" y="12"/>
                </a:cubicBezTo>
                <a:cubicBezTo>
                  <a:pt x="1166" y="18"/>
                  <a:pt x="1162" y="23"/>
                  <a:pt x="1155" y="23"/>
                </a:cubicBezTo>
                <a:cubicBezTo>
                  <a:pt x="1152" y="23"/>
                  <a:pt x="1152" y="23"/>
                  <a:pt x="1152" y="23"/>
                </a:cubicBezTo>
                <a:cubicBezTo>
                  <a:pt x="1152" y="23"/>
                  <a:pt x="1152" y="23"/>
                  <a:pt x="1151" y="23"/>
                </a:cubicBezTo>
                <a:close/>
                <a:moveTo>
                  <a:pt x="1218" y="23"/>
                </a:moveTo>
                <a:cubicBezTo>
                  <a:pt x="1218" y="23"/>
                  <a:pt x="1218" y="23"/>
                  <a:pt x="1218" y="23"/>
                </a:cubicBezTo>
                <a:cubicBezTo>
                  <a:pt x="1214" y="23"/>
                  <a:pt x="1214" y="23"/>
                  <a:pt x="1214" y="23"/>
                </a:cubicBezTo>
                <a:cubicBezTo>
                  <a:pt x="1208" y="22"/>
                  <a:pt x="1203" y="17"/>
                  <a:pt x="1203" y="11"/>
                </a:cubicBezTo>
                <a:cubicBezTo>
                  <a:pt x="1203" y="5"/>
                  <a:pt x="1208" y="0"/>
                  <a:pt x="1214" y="0"/>
                </a:cubicBezTo>
                <a:cubicBezTo>
                  <a:pt x="1214" y="0"/>
                  <a:pt x="1214" y="0"/>
                  <a:pt x="1214" y="0"/>
                </a:cubicBezTo>
                <a:cubicBezTo>
                  <a:pt x="1218" y="0"/>
                  <a:pt x="1218" y="0"/>
                  <a:pt x="1218" y="0"/>
                </a:cubicBezTo>
                <a:cubicBezTo>
                  <a:pt x="1224" y="1"/>
                  <a:pt x="1229" y="6"/>
                  <a:pt x="1229" y="12"/>
                </a:cubicBezTo>
                <a:cubicBezTo>
                  <a:pt x="1229" y="18"/>
                  <a:pt x="1224" y="23"/>
                  <a:pt x="1218" y="23"/>
                </a:cubicBezTo>
                <a:close/>
              </a:path>
            </a:pathLst>
          </a:custGeom>
          <a:solidFill>
            <a:srgbClr val="E0E1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7" name="Freeform 284"/>
          <p:cNvSpPr>
            <a:spLocks noEditPoints="1"/>
          </p:cNvSpPr>
          <p:nvPr/>
        </p:nvSpPr>
        <p:spPr bwMode="auto">
          <a:xfrm>
            <a:off x="7346030" y="3353142"/>
            <a:ext cx="848694" cy="849290"/>
          </a:xfrm>
          <a:custGeom>
            <a:avLst/>
            <a:gdLst>
              <a:gd name="T0" fmla="*/ 1081 w 2100"/>
              <a:gd name="T1" fmla="*/ 2099 h 2099"/>
              <a:gd name="T2" fmla="*/ 1146 w 2100"/>
              <a:gd name="T3" fmla="*/ 2085 h 2099"/>
              <a:gd name="T4" fmla="*/ 1190 w 2100"/>
              <a:gd name="T5" fmla="*/ 2070 h 2099"/>
              <a:gd name="T6" fmla="*/ 1241 w 2100"/>
              <a:gd name="T7" fmla="*/ 2062 h 2099"/>
              <a:gd name="T8" fmla="*/ 1287 w 2100"/>
              <a:gd name="T9" fmla="*/ 2062 h 2099"/>
              <a:gd name="T10" fmla="*/ 1350 w 2100"/>
              <a:gd name="T11" fmla="*/ 2055 h 2099"/>
              <a:gd name="T12" fmla="*/ 701 w 2100"/>
              <a:gd name="T13" fmla="*/ 2039 h 2099"/>
              <a:gd name="T14" fmla="*/ 658 w 2100"/>
              <a:gd name="T15" fmla="*/ 2013 h 2099"/>
              <a:gd name="T16" fmla="*/ 603 w 2100"/>
              <a:gd name="T17" fmla="*/ 1978 h 2099"/>
              <a:gd name="T18" fmla="*/ 551 w 2100"/>
              <a:gd name="T19" fmla="*/ 1951 h 2099"/>
              <a:gd name="T20" fmla="*/ 491 w 2100"/>
              <a:gd name="T21" fmla="*/ 1926 h 2099"/>
              <a:gd name="T22" fmla="*/ 447 w 2100"/>
              <a:gd name="T23" fmla="*/ 1909 h 2099"/>
              <a:gd name="T24" fmla="*/ 405 w 2100"/>
              <a:gd name="T25" fmla="*/ 1878 h 2099"/>
              <a:gd name="T26" fmla="*/ 368 w 2100"/>
              <a:gd name="T27" fmla="*/ 1845 h 2099"/>
              <a:gd name="T28" fmla="*/ 1734 w 2100"/>
              <a:gd name="T29" fmla="*/ 1843 h 2099"/>
              <a:gd name="T30" fmla="*/ 1781 w 2100"/>
              <a:gd name="T31" fmla="*/ 1803 h 2099"/>
              <a:gd name="T32" fmla="*/ 1822 w 2100"/>
              <a:gd name="T33" fmla="*/ 1761 h 2099"/>
              <a:gd name="T34" fmla="*/ 1858 w 2100"/>
              <a:gd name="T35" fmla="*/ 1705 h 2099"/>
              <a:gd name="T36" fmla="*/ 1878 w 2100"/>
              <a:gd name="T37" fmla="*/ 1663 h 2099"/>
              <a:gd name="T38" fmla="*/ 1907 w 2100"/>
              <a:gd name="T39" fmla="*/ 1621 h 2099"/>
              <a:gd name="T40" fmla="*/ 1940 w 2100"/>
              <a:gd name="T41" fmla="*/ 1588 h 2099"/>
              <a:gd name="T42" fmla="*/ 1972 w 2100"/>
              <a:gd name="T43" fmla="*/ 1541 h 2099"/>
              <a:gd name="T44" fmla="*/ 105 w 2100"/>
              <a:gd name="T45" fmla="*/ 1494 h 2099"/>
              <a:gd name="T46" fmla="*/ 87 w 2100"/>
              <a:gd name="T47" fmla="*/ 1443 h 2099"/>
              <a:gd name="T48" fmla="*/ 73 w 2100"/>
              <a:gd name="T49" fmla="*/ 1378 h 2099"/>
              <a:gd name="T50" fmla="*/ 57 w 2100"/>
              <a:gd name="T51" fmla="*/ 1323 h 2099"/>
              <a:gd name="T52" fmla="*/ 32 w 2100"/>
              <a:gd name="T53" fmla="*/ 1262 h 2099"/>
              <a:gd name="T54" fmla="*/ 14 w 2100"/>
              <a:gd name="T55" fmla="*/ 1219 h 2099"/>
              <a:gd name="T56" fmla="*/ 7 w 2100"/>
              <a:gd name="T57" fmla="*/ 1167 h 2099"/>
              <a:gd name="T58" fmla="*/ 12 w 2100"/>
              <a:gd name="T59" fmla="*/ 1121 h 2099"/>
              <a:gd name="T60" fmla="*/ 2089 w 2100"/>
              <a:gd name="T61" fmla="*/ 1118 h 2099"/>
              <a:gd name="T62" fmla="*/ 2080 w 2100"/>
              <a:gd name="T63" fmla="*/ 1039 h 2099"/>
              <a:gd name="T64" fmla="*/ 21 w 2100"/>
              <a:gd name="T65" fmla="*/ 1001 h 2099"/>
              <a:gd name="T66" fmla="*/ 25 w 2100"/>
              <a:gd name="T67" fmla="*/ 943 h 2099"/>
              <a:gd name="T68" fmla="*/ 24 w 2100"/>
              <a:gd name="T69" fmla="*/ 878 h 2099"/>
              <a:gd name="T70" fmla="*/ 23 w 2100"/>
              <a:gd name="T71" fmla="*/ 831 h 2099"/>
              <a:gd name="T72" fmla="*/ 35 w 2100"/>
              <a:gd name="T73" fmla="*/ 780 h 2099"/>
              <a:gd name="T74" fmla="*/ 57 w 2100"/>
              <a:gd name="T75" fmla="*/ 739 h 2099"/>
              <a:gd name="T76" fmla="*/ 79 w 2100"/>
              <a:gd name="T77" fmla="*/ 687 h 2099"/>
              <a:gd name="T78" fmla="*/ 2016 w 2100"/>
              <a:gd name="T79" fmla="*/ 672 h 2099"/>
              <a:gd name="T80" fmla="*/ 1998 w 2100"/>
              <a:gd name="T81" fmla="*/ 620 h 2099"/>
              <a:gd name="T82" fmla="*/ 1978 w 2100"/>
              <a:gd name="T83" fmla="*/ 557 h 2099"/>
              <a:gd name="T84" fmla="*/ 1949 w 2100"/>
              <a:gd name="T85" fmla="*/ 506 h 2099"/>
              <a:gd name="T86" fmla="*/ 1905 w 2100"/>
              <a:gd name="T87" fmla="*/ 457 h 2099"/>
              <a:gd name="T88" fmla="*/ 1870 w 2100"/>
              <a:gd name="T89" fmla="*/ 426 h 2099"/>
              <a:gd name="T90" fmla="*/ 1838 w 2100"/>
              <a:gd name="T91" fmla="*/ 386 h 2099"/>
              <a:gd name="T92" fmla="*/ 1809 w 2100"/>
              <a:gd name="T93" fmla="*/ 348 h 2099"/>
              <a:gd name="T94" fmla="*/ 319 w 2100"/>
              <a:gd name="T95" fmla="*/ 319 h 2099"/>
              <a:gd name="T96" fmla="*/ 366 w 2100"/>
              <a:gd name="T97" fmla="*/ 279 h 2099"/>
              <a:gd name="T98" fmla="*/ 410 w 2100"/>
              <a:gd name="T99" fmla="*/ 242 h 2099"/>
              <a:gd name="T100" fmla="*/ 456 w 2100"/>
              <a:gd name="T101" fmla="*/ 195 h 2099"/>
              <a:gd name="T102" fmla="*/ 489 w 2100"/>
              <a:gd name="T103" fmla="*/ 162 h 2099"/>
              <a:gd name="T104" fmla="*/ 534 w 2100"/>
              <a:gd name="T105" fmla="*/ 135 h 2099"/>
              <a:gd name="T106" fmla="*/ 579 w 2100"/>
              <a:gd name="T107" fmla="*/ 122 h 2099"/>
              <a:gd name="T108" fmla="*/ 637 w 2100"/>
              <a:gd name="T109" fmla="*/ 104 h 2099"/>
              <a:gd name="T110" fmla="*/ 1448 w 2100"/>
              <a:gd name="T111" fmla="*/ 98 h 2099"/>
              <a:gd name="T112" fmla="*/ 1405 w 2100"/>
              <a:gd name="T113" fmla="*/ 71 h 2099"/>
              <a:gd name="T114" fmla="*/ 1346 w 2100"/>
              <a:gd name="T115" fmla="*/ 42 h 2099"/>
              <a:gd name="T116" fmla="*/ 1289 w 2100"/>
              <a:gd name="T117" fmla="*/ 27 h 2099"/>
              <a:gd name="T118" fmla="*/ 1223 w 2100"/>
              <a:gd name="T119" fmla="*/ 23 h 2099"/>
              <a:gd name="T120" fmla="*/ 1177 w 2100"/>
              <a:gd name="T121" fmla="*/ 27 h 2099"/>
              <a:gd name="T122" fmla="*/ 1126 w 2100"/>
              <a:gd name="T123" fmla="*/ 22 h 2099"/>
              <a:gd name="T124" fmla="*/ 1071 w 2100"/>
              <a:gd name="T125" fmla="*/ 19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100" h="2099">
                <a:moveTo>
                  <a:pt x="1026" y="2099"/>
                </a:moveTo>
                <a:cubicBezTo>
                  <a:pt x="1026" y="2099"/>
                  <a:pt x="1026" y="2099"/>
                  <a:pt x="1026" y="2099"/>
                </a:cubicBezTo>
                <a:cubicBezTo>
                  <a:pt x="1022" y="2099"/>
                  <a:pt x="1022" y="2099"/>
                  <a:pt x="1022" y="2099"/>
                </a:cubicBezTo>
                <a:cubicBezTo>
                  <a:pt x="1017" y="2099"/>
                  <a:pt x="1013" y="2094"/>
                  <a:pt x="1013" y="2089"/>
                </a:cubicBezTo>
                <a:cubicBezTo>
                  <a:pt x="1013" y="2083"/>
                  <a:pt x="1018" y="2079"/>
                  <a:pt x="1023" y="2079"/>
                </a:cubicBezTo>
                <a:cubicBezTo>
                  <a:pt x="1026" y="2079"/>
                  <a:pt x="1026" y="2079"/>
                  <a:pt x="1026" y="2079"/>
                </a:cubicBezTo>
                <a:cubicBezTo>
                  <a:pt x="1031" y="2079"/>
                  <a:pt x="1036" y="2084"/>
                  <a:pt x="1036" y="2089"/>
                </a:cubicBezTo>
                <a:cubicBezTo>
                  <a:pt x="1035" y="2095"/>
                  <a:pt x="1031" y="2099"/>
                  <a:pt x="1026" y="2099"/>
                </a:cubicBezTo>
                <a:close/>
                <a:moveTo>
                  <a:pt x="1078" y="2099"/>
                </a:moveTo>
                <a:cubicBezTo>
                  <a:pt x="1073" y="2099"/>
                  <a:pt x="1068" y="2095"/>
                  <a:pt x="1068" y="2089"/>
                </a:cubicBezTo>
                <a:cubicBezTo>
                  <a:pt x="1068" y="2084"/>
                  <a:pt x="1072" y="2079"/>
                  <a:pt x="1078" y="2079"/>
                </a:cubicBezTo>
                <a:cubicBezTo>
                  <a:pt x="1081" y="2079"/>
                  <a:pt x="1081" y="2079"/>
                  <a:pt x="1081" y="2079"/>
                </a:cubicBezTo>
                <a:cubicBezTo>
                  <a:pt x="1081" y="2079"/>
                  <a:pt x="1081" y="2079"/>
                  <a:pt x="1081" y="2079"/>
                </a:cubicBezTo>
                <a:cubicBezTo>
                  <a:pt x="1086" y="2079"/>
                  <a:pt x="1091" y="2083"/>
                  <a:pt x="1091" y="2089"/>
                </a:cubicBezTo>
                <a:cubicBezTo>
                  <a:pt x="1091" y="2094"/>
                  <a:pt x="1087" y="2099"/>
                  <a:pt x="1081" y="2099"/>
                </a:cubicBezTo>
                <a:cubicBezTo>
                  <a:pt x="1078" y="2099"/>
                  <a:pt x="1078" y="2099"/>
                  <a:pt x="1078" y="2099"/>
                </a:cubicBezTo>
                <a:cubicBezTo>
                  <a:pt x="1078" y="2099"/>
                  <a:pt x="1078" y="2099"/>
                  <a:pt x="1078" y="2099"/>
                </a:cubicBezTo>
                <a:close/>
                <a:moveTo>
                  <a:pt x="971" y="2096"/>
                </a:moveTo>
                <a:cubicBezTo>
                  <a:pt x="970" y="2096"/>
                  <a:pt x="970" y="2096"/>
                  <a:pt x="970" y="2096"/>
                </a:cubicBezTo>
                <a:cubicBezTo>
                  <a:pt x="967" y="2096"/>
                  <a:pt x="967" y="2096"/>
                  <a:pt x="967" y="2096"/>
                </a:cubicBezTo>
                <a:cubicBezTo>
                  <a:pt x="961" y="2095"/>
                  <a:pt x="957" y="2091"/>
                  <a:pt x="958" y="2085"/>
                </a:cubicBezTo>
                <a:cubicBezTo>
                  <a:pt x="958" y="2080"/>
                  <a:pt x="963" y="2076"/>
                  <a:pt x="968" y="2076"/>
                </a:cubicBezTo>
                <a:cubicBezTo>
                  <a:pt x="971" y="2077"/>
                  <a:pt x="971" y="2077"/>
                  <a:pt x="971" y="2077"/>
                </a:cubicBezTo>
                <a:cubicBezTo>
                  <a:pt x="977" y="2077"/>
                  <a:pt x="981" y="2082"/>
                  <a:pt x="980" y="2087"/>
                </a:cubicBezTo>
                <a:cubicBezTo>
                  <a:pt x="980" y="2092"/>
                  <a:pt x="976" y="2096"/>
                  <a:pt x="971" y="2096"/>
                </a:cubicBezTo>
                <a:close/>
                <a:moveTo>
                  <a:pt x="1133" y="2096"/>
                </a:moveTo>
                <a:cubicBezTo>
                  <a:pt x="1128" y="2096"/>
                  <a:pt x="1124" y="2092"/>
                  <a:pt x="1123" y="2087"/>
                </a:cubicBezTo>
                <a:cubicBezTo>
                  <a:pt x="1123" y="2081"/>
                  <a:pt x="1127" y="2077"/>
                  <a:pt x="1132" y="2076"/>
                </a:cubicBezTo>
                <a:cubicBezTo>
                  <a:pt x="1135" y="2076"/>
                  <a:pt x="1135" y="2076"/>
                  <a:pt x="1135" y="2076"/>
                </a:cubicBezTo>
                <a:cubicBezTo>
                  <a:pt x="1141" y="2076"/>
                  <a:pt x="1146" y="2080"/>
                  <a:pt x="1146" y="2085"/>
                </a:cubicBezTo>
                <a:cubicBezTo>
                  <a:pt x="1146" y="2090"/>
                  <a:pt x="1142" y="2095"/>
                  <a:pt x="1137" y="2096"/>
                </a:cubicBezTo>
                <a:cubicBezTo>
                  <a:pt x="1134" y="2096"/>
                  <a:pt x="1134" y="2096"/>
                  <a:pt x="1134" y="2096"/>
                </a:cubicBezTo>
                <a:cubicBezTo>
                  <a:pt x="1134" y="2096"/>
                  <a:pt x="1133" y="2096"/>
                  <a:pt x="1133" y="2096"/>
                </a:cubicBezTo>
                <a:close/>
                <a:moveTo>
                  <a:pt x="916" y="2090"/>
                </a:moveTo>
                <a:cubicBezTo>
                  <a:pt x="915" y="2090"/>
                  <a:pt x="915" y="2090"/>
                  <a:pt x="914" y="2090"/>
                </a:cubicBezTo>
                <a:cubicBezTo>
                  <a:pt x="911" y="2090"/>
                  <a:pt x="911" y="2090"/>
                  <a:pt x="911" y="2090"/>
                </a:cubicBezTo>
                <a:cubicBezTo>
                  <a:pt x="906" y="2089"/>
                  <a:pt x="902" y="2084"/>
                  <a:pt x="903" y="2079"/>
                </a:cubicBezTo>
                <a:cubicBezTo>
                  <a:pt x="903" y="2074"/>
                  <a:pt x="908" y="2070"/>
                  <a:pt x="914" y="2071"/>
                </a:cubicBezTo>
                <a:cubicBezTo>
                  <a:pt x="917" y="2071"/>
                  <a:pt x="917" y="2071"/>
                  <a:pt x="917" y="2071"/>
                </a:cubicBezTo>
                <a:cubicBezTo>
                  <a:pt x="922" y="2072"/>
                  <a:pt x="926" y="2077"/>
                  <a:pt x="925" y="2082"/>
                </a:cubicBezTo>
                <a:cubicBezTo>
                  <a:pt x="925" y="2087"/>
                  <a:pt x="920" y="2090"/>
                  <a:pt x="916" y="2090"/>
                </a:cubicBezTo>
                <a:close/>
                <a:moveTo>
                  <a:pt x="1188" y="2090"/>
                </a:moveTo>
                <a:cubicBezTo>
                  <a:pt x="1183" y="2090"/>
                  <a:pt x="1179" y="2086"/>
                  <a:pt x="1178" y="2082"/>
                </a:cubicBezTo>
                <a:cubicBezTo>
                  <a:pt x="1178" y="2076"/>
                  <a:pt x="1181" y="2071"/>
                  <a:pt x="1187" y="2071"/>
                </a:cubicBezTo>
                <a:cubicBezTo>
                  <a:pt x="1190" y="2070"/>
                  <a:pt x="1190" y="2070"/>
                  <a:pt x="1190" y="2070"/>
                </a:cubicBezTo>
                <a:cubicBezTo>
                  <a:pt x="1195" y="2070"/>
                  <a:pt x="1200" y="2073"/>
                  <a:pt x="1201" y="2079"/>
                </a:cubicBezTo>
                <a:cubicBezTo>
                  <a:pt x="1202" y="2084"/>
                  <a:pt x="1198" y="2089"/>
                  <a:pt x="1192" y="2090"/>
                </a:cubicBezTo>
                <a:cubicBezTo>
                  <a:pt x="1189" y="2090"/>
                  <a:pt x="1189" y="2090"/>
                  <a:pt x="1189" y="2090"/>
                </a:cubicBezTo>
                <a:cubicBezTo>
                  <a:pt x="1189" y="2090"/>
                  <a:pt x="1188" y="2090"/>
                  <a:pt x="1188" y="2090"/>
                </a:cubicBezTo>
                <a:close/>
                <a:moveTo>
                  <a:pt x="861" y="2082"/>
                </a:moveTo>
                <a:cubicBezTo>
                  <a:pt x="860" y="2082"/>
                  <a:pt x="860" y="2082"/>
                  <a:pt x="859" y="2082"/>
                </a:cubicBezTo>
                <a:cubicBezTo>
                  <a:pt x="856" y="2081"/>
                  <a:pt x="856" y="2081"/>
                  <a:pt x="856" y="2081"/>
                </a:cubicBezTo>
                <a:cubicBezTo>
                  <a:pt x="851" y="2080"/>
                  <a:pt x="847" y="2075"/>
                  <a:pt x="848" y="2070"/>
                </a:cubicBezTo>
                <a:cubicBezTo>
                  <a:pt x="849" y="2065"/>
                  <a:pt x="854" y="2061"/>
                  <a:pt x="860" y="2062"/>
                </a:cubicBezTo>
                <a:cubicBezTo>
                  <a:pt x="863" y="2063"/>
                  <a:pt x="863" y="2063"/>
                  <a:pt x="863" y="2063"/>
                </a:cubicBezTo>
                <a:cubicBezTo>
                  <a:pt x="868" y="2064"/>
                  <a:pt x="872" y="2069"/>
                  <a:pt x="871" y="2074"/>
                </a:cubicBezTo>
                <a:cubicBezTo>
                  <a:pt x="870" y="2079"/>
                  <a:pt x="866" y="2082"/>
                  <a:pt x="861" y="2082"/>
                </a:cubicBezTo>
                <a:close/>
                <a:moveTo>
                  <a:pt x="1243" y="2081"/>
                </a:moveTo>
                <a:cubicBezTo>
                  <a:pt x="1238" y="2081"/>
                  <a:pt x="1234" y="2078"/>
                  <a:pt x="1233" y="2073"/>
                </a:cubicBezTo>
                <a:cubicBezTo>
                  <a:pt x="1232" y="2068"/>
                  <a:pt x="1235" y="2063"/>
                  <a:pt x="1241" y="2062"/>
                </a:cubicBezTo>
                <a:cubicBezTo>
                  <a:pt x="1244" y="2061"/>
                  <a:pt x="1244" y="2061"/>
                  <a:pt x="1244" y="2061"/>
                </a:cubicBezTo>
                <a:cubicBezTo>
                  <a:pt x="1249" y="2060"/>
                  <a:pt x="1254" y="2064"/>
                  <a:pt x="1255" y="2069"/>
                </a:cubicBezTo>
                <a:cubicBezTo>
                  <a:pt x="1256" y="2074"/>
                  <a:pt x="1253" y="2080"/>
                  <a:pt x="1248" y="2081"/>
                </a:cubicBezTo>
                <a:cubicBezTo>
                  <a:pt x="1244" y="2081"/>
                  <a:pt x="1244" y="2081"/>
                  <a:pt x="1244" y="2081"/>
                </a:cubicBezTo>
                <a:cubicBezTo>
                  <a:pt x="1244" y="2081"/>
                  <a:pt x="1243" y="2081"/>
                  <a:pt x="1243" y="2081"/>
                </a:cubicBezTo>
                <a:close/>
                <a:moveTo>
                  <a:pt x="807" y="2071"/>
                </a:moveTo>
                <a:cubicBezTo>
                  <a:pt x="806" y="2071"/>
                  <a:pt x="805" y="2070"/>
                  <a:pt x="805" y="2070"/>
                </a:cubicBezTo>
                <a:cubicBezTo>
                  <a:pt x="801" y="2069"/>
                  <a:pt x="801" y="2069"/>
                  <a:pt x="801" y="2069"/>
                </a:cubicBezTo>
                <a:cubicBezTo>
                  <a:pt x="796" y="2068"/>
                  <a:pt x="793" y="2063"/>
                  <a:pt x="794" y="2058"/>
                </a:cubicBezTo>
                <a:cubicBezTo>
                  <a:pt x="796" y="2052"/>
                  <a:pt x="801" y="2049"/>
                  <a:pt x="806" y="2051"/>
                </a:cubicBezTo>
                <a:cubicBezTo>
                  <a:pt x="809" y="2051"/>
                  <a:pt x="809" y="2051"/>
                  <a:pt x="809" y="2051"/>
                </a:cubicBezTo>
                <a:cubicBezTo>
                  <a:pt x="814" y="2053"/>
                  <a:pt x="818" y="2058"/>
                  <a:pt x="816" y="2063"/>
                </a:cubicBezTo>
                <a:cubicBezTo>
                  <a:pt x="815" y="2068"/>
                  <a:pt x="811" y="2071"/>
                  <a:pt x="807" y="2071"/>
                </a:cubicBezTo>
                <a:close/>
                <a:moveTo>
                  <a:pt x="1297" y="2070"/>
                </a:moveTo>
                <a:cubicBezTo>
                  <a:pt x="1292" y="2070"/>
                  <a:pt x="1288" y="2067"/>
                  <a:pt x="1287" y="2062"/>
                </a:cubicBezTo>
                <a:cubicBezTo>
                  <a:pt x="1286" y="2057"/>
                  <a:pt x="1289" y="2052"/>
                  <a:pt x="1294" y="2050"/>
                </a:cubicBezTo>
                <a:cubicBezTo>
                  <a:pt x="1297" y="2050"/>
                  <a:pt x="1297" y="2050"/>
                  <a:pt x="1297" y="2050"/>
                </a:cubicBezTo>
                <a:cubicBezTo>
                  <a:pt x="1303" y="2048"/>
                  <a:pt x="1308" y="2052"/>
                  <a:pt x="1309" y="2057"/>
                </a:cubicBezTo>
                <a:cubicBezTo>
                  <a:pt x="1311" y="2062"/>
                  <a:pt x="1307" y="2067"/>
                  <a:pt x="1302" y="2069"/>
                </a:cubicBezTo>
                <a:cubicBezTo>
                  <a:pt x="1299" y="2069"/>
                  <a:pt x="1299" y="2069"/>
                  <a:pt x="1299" y="2069"/>
                </a:cubicBezTo>
                <a:cubicBezTo>
                  <a:pt x="1298" y="2070"/>
                  <a:pt x="1297" y="2070"/>
                  <a:pt x="1297" y="2070"/>
                </a:cubicBezTo>
                <a:close/>
                <a:moveTo>
                  <a:pt x="754" y="2056"/>
                </a:moveTo>
                <a:cubicBezTo>
                  <a:pt x="753" y="2056"/>
                  <a:pt x="752" y="2056"/>
                  <a:pt x="751" y="2056"/>
                </a:cubicBezTo>
                <a:cubicBezTo>
                  <a:pt x="748" y="2055"/>
                  <a:pt x="748" y="2055"/>
                  <a:pt x="748" y="2055"/>
                </a:cubicBezTo>
                <a:cubicBezTo>
                  <a:pt x="742" y="2053"/>
                  <a:pt x="740" y="2048"/>
                  <a:pt x="741" y="2043"/>
                </a:cubicBezTo>
                <a:cubicBezTo>
                  <a:pt x="743" y="2038"/>
                  <a:pt x="748" y="2035"/>
                  <a:pt x="753" y="2036"/>
                </a:cubicBezTo>
                <a:cubicBezTo>
                  <a:pt x="756" y="2037"/>
                  <a:pt x="756" y="2037"/>
                  <a:pt x="756" y="2037"/>
                </a:cubicBezTo>
                <a:cubicBezTo>
                  <a:pt x="762" y="2039"/>
                  <a:pt x="764" y="2044"/>
                  <a:pt x="763" y="2049"/>
                </a:cubicBezTo>
                <a:cubicBezTo>
                  <a:pt x="762" y="2053"/>
                  <a:pt x="758" y="2056"/>
                  <a:pt x="754" y="2056"/>
                </a:cubicBezTo>
                <a:close/>
                <a:moveTo>
                  <a:pt x="1350" y="2055"/>
                </a:moveTo>
                <a:cubicBezTo>
                  <a:pt x="1346" y="2055"/>
                  <a:pt x="1342" y="2053"/>
                  <a:pt x="1341" y="2048"/>
                </a:cubicBezTo>
                <a:cubicBezTo>
                  <a:pt x="1339" y="2043"/>
                  <a:pt x="1342" y="2038"/>
                  <a:pt x="1347" y="2036"/>
                </a:cubicBezTo>
                <a:cubicBezTo>
                  <a:pt x="1350" y="2035"/>
                  <a:pt x="1350" y="2035"/>
                  <a:pt x="1350" y="2035"/>
                </a:cubicBezTo>
                <a:cubicBezTo>
                  <a:pt x="1355" y="2034"/>
                  <a:pt x="1361" y="2037"/>
                  <a:pt x="1362" y="2042"/>
                </a:cubicBezTo>
                <a:cubicBezTo>
                  <a:pt x="1364" y="2047"/>
                  <a:pt x="1361" y="2052"/>
                  <a:pt x="1356" y="2054"/>
                </a:cubicBezTo>
                <a:cubicBezTo>
                  <a:pt x="1353" y="2055"/>
                  <a:pt x="1353" y="2055"/>
                  <a:pt x="1353" y="2055"/>
                </a:cubicBezTo>
                <a:cubicBezTo>
                  <a:pt x="1352" y="2055"/>
                  <a:pt x="1351" y="2055"/>
                  <a:pt x="1350" y="2055"/>
                </a:cubicBezTo>
                <a:close/>
                <a:moveTo>
                  <a:pt x="701" y="2039"/>
                </a:moveTo>
                <a:cubicBezTo>
                  <a:pt x="700" y="2039"/>
                  <a:pt x="699" y="2039"/>
                  <a:pt x="698" y="2038"/>
                </a:cubicBezTo>
                <a:cubicBezTo>
                  <a:pt x="694" y="2037"/>
                  <a:pt x="694" y="2037"/>
                  <a:pt x="694" y="2037"/>
                </a:cubicBezTo>
                <a:cubicBezTo>
                  <a:pt x="689" y="2036"/>
                  <a:pt x="687" y="2030"/>
                  <a:pt x="689" y="2025"/>
                </a:cubicBezTo>
                <a:cubicBezTo>
                  <a:pt x="691" y="2020"/>
                  <a:pt x="696" y="2017"/>
                  <a:pt x="701" y="2019"/>
                </a:cubicBezTo>
                <a:cubicBezTo>
                  <a:pt x="704" y="2020"/>
                  <a:pt x="704" y="2020"/>
                  <a:pt x="704" y="2020"/>
                </a:cubicBezTo>
                <a:cubicBezTo>
                  <a:pt x="709" y="2022"/>
                  <a:pt x="712" y="2027"/>
                  <a:pt x="710" y="2033"/>
                </a:cubicBezTo>
                <a:cubicBezTo>
                  <a:pt x="709" y="2037"/>
                  <a:pt x="705" y="2039"/>
                  <a:pt x="701" y="2039"/>
                </a:cubicBezTo>
                <a:close/>
                <a:moveTo>
                  <a:pt x="1402" y="2038"/>
                </a:moveTo>
                <a:cubicBezTo>
                  <a:pt x="1398" y="2038"/>
                  <a:pt x="1395" y="2035"/>
                  <a:pt x="1393" y="2031"/>
                </a:cubicBezTo>
                <a:cubicBezTo>
                  <a:pt x="1391" y="2026"/>
                  <a:pt x="1394" y="2021"/>
                  <a:pt x="1399" y="2019"/>
                </a:cubicBezTo>
                <a:cubicBezTo>
                  <a:pt x="1402" y="2018"/>
                  <a:pt x="1402" y="2018"/>
                  <a:pt x="1402" y="2018"/>
                </a:cubicBezTo>
                <a:cubicBezTo>
                  <a:pt x="1407" y="2016"/>
                  <a:pt x="1413" y="2019"/>
                  <a:pt x="1415" y="2024"/>
                </a:cubicBezTo>
                <a:cubicBezTo>
                  <a:pt x="1416" y="2029"/>
                  <a:pt x="1414" y="2034"/>
                  <a:pt x="1409" y="2036"/>
                </a:cubicBezTo>
                <a:cubicBezTo>
                  <a:pt x="1406" y="2037"/>
                  <a:pt x="1406" y="2037"/>
                  <a:pt x="1406" y="2037"/>
                </a:cubicBezTo>
                <a:cubicBezTo>
                  <a:pt x="1405" y="2038"/>
                  <a:pt x="1404" y="2038"/>
                  <a:pt x="1402" y="2038"/>
                </a:cubicBezTo>
                <a:close/>
                <a:moveTo>
                  <a:pt x="649" y="2019"/>
                </a:moveTo>
                <a:cubicBezTo>
                  <a:pt x="648" y="2019"/>
                  <a:pt x="647" y="2019"/>
                  <a:pt x="646" y="2018"/>
                </a:cubicBezTo>
                <a:cubicBezTo>
                  <a:pt x="642" y="2017"/>
                  <a:pt x="642" y="2017"/>
                  <a:pt x="642" y="2017"/>
                </a:cubicBezTo>
                <a:cubicBezTo>
                  <a:pt x="637" y="2015"/>
                  <a:pt x="635" y="2009"/>
                  <a:pt x="637" y="2004"/>
                </a:cubicBezTo>
                <a:cubicBezTo>
                  <a:pt x="639" y="1999"/>
                  <a:pt x="645" y="1997"/>
                  <a:pt x="650" y="1999"/>
                </a:cubicBezTo>
                <a:cubicBezTo>
                  <a:pt x="653" y="2000"/>
                  <a:pt x="653" y="2000"/>
                  <a:pt x="653" y="2000"/>
                </a:cubicBezTo>
                <a:cubicBezTo>
                  <a:pt x="658" y="2002"/>
                  <a:pt x="660" y="2008"/>
                  <a:pt x="658" y="2013"/>
                </a:cubicBezTo>
                <a:cubicBezTo>
                  <a:pt x="657" y="2017"/>
                  <a:pt x="653" y="2019"/>
                  <a:pt x="649" y="2019"/>
                </a:cubicBezTo>
                <a:close/>
                <a:moveTo>
                  <a:pt x="1454" y="2018"/>
                </a:moveTo>
                <a:cubicBezTo>
                  <a:pt x="1450" y="2018"/>
                  <a:pt x="1446" y="2016"/>
                  <a:pt x="1445" y="2012"/>
                </a:cubicBezTo>
                <a:cubicBezTo>
                  <a:pt x="1443" y="2007"/>
                  <a:pt x="1445" y="2001"/>
                  <a:pt x="1450" y="1999"/>
                </a:cubicBezTo>
                <a:cubicBezTo>
                  <a:pt x="1453" y="1998"/>
                  <a:pt x="1453" y="1998"/>
                  <a:pt x="1453" y="1998"/>
                </a:cubicBezTo>
                <a:cubicBezTo>
                  <a:pt x="1458" y="1996"/>
                  <a:pt x="1464" y="1998"/>
                  <a:pt x="1466" y="2003"/>
                </a:cubicBezTo>
                <a:cubicBezTo>
                  <a:pt x="1468" y="2008"/>
                  <a:pt x="1466" y="2014"/>
                  <a:pt x="1461" y="2016"/>
                </a:cubicBezTo>
                <a:cubicBezTo>
                  <a:pt x="1457" y="2017"/>
                  <a:pt x="1457" y="2017"/>
                  <a:pt x="1457" y="2017"/>
                </a:cubicBezTo>
                <a:cubicBezTo>
                  <a:pt x="1456" y="2018"/>
                  <a:pt x="1455" y="2018"/>
                  <a:pt x="1454" y="2018"/>
                </a:cubicBezTo>
                <a:close/>
                <a:moveTo>
                  <a:pt x="599" y="1996"/>
                </a:moveTo>
                <a:cubicBezTo>
                  <a:pt x="597" y="1996"/>
                  <a:pt x="596" y="1996"/>
                  <a:pt x="594" y="1995"/>
                </a:cubicBezTo>
                <a:cubicBezTo>
                  <a:pt x="592" y="1994"/>
                  <a:pt x="592" y="1994"/>
                  <a:pt x="592" y="1994"/>
                </a:cubicBezTo>
                <a:cubicBezTo>
                  <a:pt x="587" y="1992"/>
                  <a:pt x="585" y="1986"/>
                  <a:pt x="587" y="1981"/>
                </a:cubicBezTo>
                <a:cubicBezTo>
                  <a:pt x="589" y="1976"/>
                  <a:pt x="595" y="1974"/>
                  <a:pt x="600" y="1976"/>
                </a:cubicBezTo>
                <a:cubicBezTo>
                  <a:pt x="603" y="1978"/>
                  <a:pt x="603" y="1978"/>
                  <a:pt x="603" y="1978"/>
                </a:cubicBezTo>
                <a:cubicBezTo>
                  <a:pt x="608" y="1980"/>
                  <a:pt x="610" y="1986"/>
                  <a:pt x="608" y="1991"/>
                </a:cubicBezTo>
                <a:cubicBezTo>
                  <a:pt x="606" y="1994"/>
                  <a:pt x="602" y="1996"/>
                  <a:pt x="599" y="1996"/>
                </a:cubicBezTo>
                <a:close/>
                <a:moveTo>
                  <a:pt x="1504" y="1995"/>
                </a:moveTo>
                <a:cubicBezTo>
                  <a:pt x="1500" y="1995"/>
                  <a:pt x="1497" y="1993"/>
                  <a:pt x="1495" y="1990"/>
                </a:cubicBezTo>
                <a:cubicBezTo>
                  <a:pt x="1493" y="1985"/>
                  <a:pt x="1495" y="1979"/>
                  <a:pt x="1500" y="1977"/>
                </a:cubicBezTo>
                <a:cubicBezTo>
                  <a:pt x="1503" y="1975"/>
                  <a:pt x="1503" y="1975"/>
                  <a:pt x="1503" y="1975"/>
                </a:cubicBezTo>
                <a:cubicBezTo>
                  <a:pt x="1507" y="1973"/>
                  <a:pt x="1513" y="1975"/>
                  <a:pt x="1516" y="1980"/>
                </a:cubicBezTo>
                <a:cubicBezTo>
                  <a:pt x="1518" y="1984"/>
                  <a:pt x="1516" y="1990"/>
                  <a:pt x="1511" y="1993"/>
                </a:cubicBezTo>
                <a:cubicBezTo>
                  <a:pt x="1508" y="1994"/>
                  <a:pt x="1508" y="1994"/>
                  <a:pt x="1508" y="1994"/>
                </a:cubicBezTo>
                <a:cubicBezTo>
                  <a:pt x="1507" y="1995"/>
                  <a:pt x="1505" y="1995"/>
                  <a:pt x="1504" y="1995"/>
                </a:cubicBezTo>
                <a:close/>
                <a:moveTo>
                  <a:pt x="550" y="1971"/>
                </a:moveTo>
                <a:cubicBezTo>
                  <a:pt x="548" y="1971"/>
                  <a:pt x="546" y="1971"/>
                  <a:pt x="545" y="1970"/>
                </a:cubicBezTo>
                <a:cubicBezTo>
                  <a:pt x="542" y="1968"/>
                  <a:pt x="542" y="1968"/>
                  <a:pt x="542" y="1968"/>
                </a:cubicBezTo>
                <a:cubicBezTo>
                  <a:pt x="537" y="1966"/>
                  <a:pt x="536" y="1960"/>
                  <a:pt x="538" y="1955"/>
                </a:cubicBezTo>
                <a:cubicBezTo>
                  <a:pt x="541" y="1950"/>
                  <a:pt x="547" y="1948"/>
                  <a:pt x="551" y="1951"/>
                </a:cubicBezTo>
                <a:cubicBezTo>
                  <a:pt x="554" y="1953"/>
                  <a:pt x="554" y="1953"/>
                  <a:pt x="554" y="1953"/>
                </a:cubicBezTo>
                <a:cubicBezTo>
                  <a:pt x="559" y="1955"/>
                  <a:pt x="561" y="1961"/>
                  <a:pt x="558" y="1966"/>
                </a:cubicBezTo>
                <a:cubicBezTo>
                  <a:pt x="556" y="1969"/>
                  <a:pt x="553" y="1971"/>
                  <a:pt x="550" y="1971"/>
                </a:cubicBezTo>
                <a:close/>
                <a:moveTo>
                  <a:pt x="1553" y="1970"/>
                </a:moveTo>
                <a:cubicBezTo>
                  <a:pt x="1550" y="1970"/>
                  <a:pt x="1546" y="1968"/>
                  <a:pt x="1544" y="1965"/>
                </a:cubicBezTo>
                <a:cubicBezTo>
                  <a:pt x="1542" y="1960"/>
                  <a:pt x="1544" y="1954"/>
                  <a:pt x="1548" y="1951"/>
                </a:cubicBezTo>
                <a:cubicBezTo>
                  <a:pt x="1551" y="1950"/>
                  <a:pt x="1551" y="1950"/>
                  <a:pt x="1551" y="1950"/>
                </a:cubicBezTo>
                <a:cubicBezTo>
                  <a:pt x="1556" y="1947"/>
                  <a:pt x="1562" y="1949"/>
                  <a:pt x="1564" y="1954"/>
                </a:cubicBezTo>
                <a:cubicBezTo>
                  <a:pt x="1567" y="1958"/>
                  <a:pt x="1565" y="1964"/>
                  <a:pt x="1561" y="1967"/>
                </a:cubicBezTo>
                <a:cubicBezTo>
                  <a:pt x="1558" y="1968"/>
                  <a:pt x="1558" y="1968"/>
                  <a:pt x="1558" y="1968"/>
                </a:cubicBezTo>
                <a:cubicBezTo>
                  <a:pt x="1556" y="1969"/>
                  <a:pt x="1555" y="1970"/>
                  <a:pt x="1553" y="1970"/>
                </a:cubicBezTo>
                <a:close/>
                <a:moveTo>
                  <a:pt x="502" y="1943"/>
                </a:moveTo>
                <a:cubicBezTo>
                  <a:pt x="500" y="1943"/>
                  <a:pt x="498" y="1943"/>
                  <a:pt x="497" y="1942"/>
                </a:cubicBezTo>
                <a:cubicBezTo>
                  <a:pt x="494" y="1940"/>
                  <a:pt x="494" y="1940"/>
                  <a:pt x="494" y="1940"/>
                </a:cubicBezTo>
                <a:cubicBezTo>
                  <a:pt x="489" y="1937"/>
                  <a:pt x="488" y="1931"/>
                  <a:pt x="491" y="1926"/>
                </a:cubicBezTo>
                <a:cubicBezTo>
                  <a:pt x="494" y="1922"/>
                  <a:pt x="500" y="1920"/>
                  <a:pt x="504" y="1923"/>
                </a:cubicBezTo>
                <a:cubicBezTo>
                  <a:pt x="507" y="1925"/>
                  <a:pt x="507" y="1925"/>
                  <a:pt x="507" y="1925"/>
                </a:cubicBezTo>
                <a:cubicBezTo>
                  <a:pt x="512" y="1928"/>
                  <a:pt x="513" y="1934"/>
                  <a:pt x="510" y="1938"/>
                </a:cubicBezTo>
                <a:cubicBezTo>
                  <a:pt x="508" y="1941"/>
                  <a:pt x="505" y="1943"/>
                  <a:pt x="502" y="1943"/>
                </a:cubicBezTo>
                <a:close/>
                <a:moveTo>
                  <a:pt x="1601" y="1942"/>
                </a:moveTo>
                <a:cubicBezTo>
                  <a:pt x="1597" y="1942"/>
                  <a:pt x="1594" y="1940"/>
                  <a:pt x="1592" y="1937"/>
                </a:cubicBezTo>
                <a:cubicBezTo>
                  <a:pt x="1589" y="1933"/>
                  <a:pt x="1591" y="1927"/>
                  <a:pt x="1595" y="1924"/>
                </a:cubicBezTo>
                <a:cubicBezTo>
                  <a:pt x="1598" y="1922"/>
                  <a:pt x="1598" y="1922"/>
                  <a:pt x="1598" y="1922"/>
                </a:cubicBezTo>
                <a:cubicBezTo>
                  <a:pt x="1603" y="1919"/>
                  <a:pt x="1609" y="1920"/>
                  <a:pt x="1612" y="1925"/>
                </a:cubicBezTo>
                <a:cubicBezTo>
                  <a:pt x="1614" y="1930"/>
                  <a:pt x="1613" y="1936"/>
                  <a:pt x="1608" y="1938"/>
                </a:cubicBezTo>
                <a:cubicBezTo>
                  <a:pt x="1606" y="1940"/>
                  <a:pt x="1606" y="1940"/>
                  <a:pt x="1606" y="1940"/>
                </a:cubicBezTo>
                <a:cubicBezTo>
                  <a:pt x="1604" y="1941"/>
                  <a:pt x="1602" y="1942"/>
                  <a:pt x="1601" y="1942"/>
                </a:cubicBezTo>
                <a:close/>
                <a:moveTo>
                  <a:pt x="456" y="1913"/>
                </a:moveTo>
                <a:cubicBezTo>
                  <a:pt x="454" y="1913"/>
                  <a:pt x="452" y="1912"/>
                  <a:pt x="450" y="1911"/>
                </a:cubicBezTo>
                <a:cubicBezTo>
                  <a:pt x="447" y="1909"/>
                  <a:pt x="447" y="1909"/>
                  <a:pt x="447" y="1909"/>
                </a:cubicBezTo>
                <a:cubicBezTo>
                  <a:pt x="443" y="1906"/>
                  <a:pt x="442" y="1900"/>
                  <a:pt x="445" y="1895"/>
                </a:cubicBezTo>
                <a:cubicBezTo>
                  <a:pt x="448" y="1891"/>
                  <a:pt x="454" y="1890"/>
                  <a:pt x="459" y="1893"/>
                </a:cubicBezTo>
                <a:cubicBezTo>
                  <a:pt x="461" y="1895"/>
                  <a:pt x="461" y="1895"/>
                  <a:pt x="461" y="1895"/>
                </a:cubicBezTo>
                <a:cubicBezTo>
                  <a:pt x="466" y="1898"/>
                  <a:pt x="467" y="1904"/>
                  <a:pt x="464" y="1908"/>
                </a:cubicBezTo>
                <a:cubicBezTo>
                  <a:pt x="462" y="1911"/>
                  <a:pt x="459" y="1913"/>
                  <a:pt x="456" y="1913"/>
                </a:cubicBezTo>
                <a:close/>
                <a:moveTo>
                  <a:pt x="1647" y="1911"/>
                </a:moveTo>
                <a:cubicBezTo>
                  <a:pt x="1644" y="1911"/>
                  <a:pt x="1640" y="1910"/>
                  <a:pt x="1639" y="1907"/>
                </a:cubicBezTo>
                <a:cubicBezTo>
                  <a:pt x="1635" y="1903"/>
                  <a:pt x="1637" y="1896"/>
                  <a:pt x="1641" y="1893"/>
                </a:cubicBezTo>
                <a:cubicBezTo>
                  <a:pt x="1644" y="1892"/>
                  <a:pt x="1644" y="1892"/>
                  <a:pt x="1644" y="1892"/>
                </a:cubicBezTo>
                <a:cubicBezTo>
                  <a:pt x="1648" y="1888"/>
                  <a:pt x="1654" y="1890"/>
                  <a:pt x="1657" y="1894"/>
                </a:cubicBezTo>
                <a:cubicBezTo>
                  <a:pt x="1660" y="1898"/>
                  <a:pt x="1659" y="1904"/>
                  <a:pt x="1655" y="1908"/>
                </a:cubicBezTo>
                <a:cubicBezTo>
                  <a:pt x="1652" y="1909"/>
                  <a:pt x="1652" y="1909"/>
                  <a:pt x="1652" y="1909"/>
                </a:cubicBezTo>
                <a:cubicBezTo>
                  <a:pt x="1650" y="1911"/>
                  <a:pt x="1649" y="1911"/>
                  <a:pt x="1647" y="1911"/>
                </a:cubicBezTo>
                <a:close/>
                <a:moveTo>
                  <a:pt x="411" y="1880"/>
                </a:moveTo>
                <a:cubicBezTo>
                  <a:pt x="409" y="1880"/>
                  <a:pt x="407" y="1879"/>
                  <a:pt x="405" y="1878"/>
                </a:cubicBezTo>
                <a:cubicBezTo>
                  <a:pt x="402" y="1876"/>
                  <a:pt x="402" y="1876"/>
                  <a:pt x="402" y="1876"/>
                </a:cubicBezTo>
                <a:cubicBezTo>
                  <a:pt x="398" y="1872"/>
                  <a:pt x="398" y="1866"/>
                  <a:pt x="401" y="1862"/>
                </a:cubicBezTo>
                <a:cubicBezTo>
                  <a:pt x="404" y="1858"/>
                  <a:pt x="410" y="1857"/>
                  <a:pt x="415" y="1860"/>
                </a:cubicBezTo>
                <a:cubicBezTo>
                  <a:pt x="417" y="1862"/>
                  <a:pt x="417" y="1862"/>
                  <a:pt x="417" y="1862"/>
                </a:cubicBezTo>
                <a:cubicBezTo>
                  <a:pt x="421" y="1866"/>
                  <a:pt x="422" y="1872"/>
                  <a:pt x="419" y="1876"/>
                </a:cubicBezTo>
                <a:cubicBezTo>
                  <a:pt x="417" y="1878"/>
                  <a:pt x="414" y="1880"/>
                  <a:pt x="411" y="1880"/>
                </a:cubicBezTo>
                <a:close/>
                <a:moveTo>
                  <a:pt x="1691" y="1878"/>
                </a:moveTo>
                <a:cubicBezTo>
                  <a:pt x="1688" y="1878"/>
                  <a:pt x="1685" y="1877"/>
                  <a:pt x="1683" y="1875"/>
                </a:cubicBezTo>
                <a:cubicBezTo>
                  <a:pt x="1680" y="1870"/>
                  <a:pt x="1681" y="1864"/>
                  <a:pt x="1685" y="1861"/>
                </a:cubicBezTo>
                <a:cubicBezTo>
                  <a:pt x="1687" y="1859"/>
                  <a:pt x="1687" y="1859"/>
                  <a:pt x="1687" y="1859"/>
                </a:cubicBezTo>
                <a:cubicBezTo>
                  <a:pt x="1692" y="1856"/>
                  <a:pt x="1698" y="1856"/>
                  <a:pt x="1701" y="1860"/>
                </a:cubicBezTo>
                <a:cubicBezTo>
                  <a:pt x="1704" y="1865"/>
                  <a:pt x="1704" y="1871"/>
                  <a:pt x="1700" y="1874"/>
                </a:cubicBezTo>
                <a:cubicBezTo>
                  <a:pt x="1697" y="1876"/>
                  <a:pt x="1697" y="1876"/>
                  <a:pt x="1697" y="1876"/>
                </a:cubicBezTo>
                <a:cubicBezTo>
                  <a:pt x="1695" y="1878"/>
                  <a:pt x="1693" y="1878"/>
                  <a:pt x="1691" y="1878"/>
                </a:cubicBezTo>
                <a:close/>
                <a:moveTo>
                  <a:pt x="368" y="1845"/>
                </a:moveTo>
                <a:cubicBezTo>
                  <a:pt x="366" y="1845"/>
                  <a:pt x="364" y="1844"/>
                  <a:pt x="362" y="1842"/>
                </a:cubicBezTo>
                <a:cubicBezTo>
                  <a:pt x="360" y="1840"/>
                  <a:pt x="360" y="1840"/>
                  <a:pt x="360" y="1840"/>
                </a:cubicBezTo>
                <a:cubicBezTo>
                  <a:pt x="355" y="1836"/>
                  <a:pt x="355" y="1830"/>
                  <a:pt x="359" y="1826"/>
                </a:cubicBezTo>
                <a:cubicBezTo>
                  <a:pt x="362" y="1822"/>
                  <a:pt x="368" y="1822"/>
                  <a:pt x="372" y="1825"/>
                </a:cubicBezTo>
                <a:cubicBezTo>
                  <a:pt x="375" y="1827"/>
                  <a:pt x="375" y="1827"/>
                  <a:pt x="375" y="1827"/>
                </a:cubicBezTo>
                <a:cubicBezTo>
                  <a:pt x="379" y="1831"/>
                  <a:pt x="379" y="1837"/>
                  <a:pt x="376" y="1841"/>
                </a:cubicBezTo>
                <a:cubicBezTo>
                  <a:pt x="374" y="1843"/>
                  <a:pt x="371" y="1845"/>
                  <a:pt x="368" y="1845"/>
                </a:cubicBezTo>
                <a:close/>
                <a:moveTo>
                  <a:pt x="1734" y="1843"/>
                </a:moveTo>
                <a:cubicBezTo>
                  <a:pt x="1731" y="1843"/>
                  <a:pt x="1728" y="1842"/>
                  <a:pt x="1726" y="1840"/>
                </a:cubicBezTo>
                <a:cubicBezTo>
                  <a:pt x="1723" y="1836"/>
                  <a:pt x="1723" y="1830"/>
                  <a:pt x="1727" y="1826"/>
                </a:cubicBezTo>
                <a:cubicBezTo>
                  <a:pt x="1729" y="1824"/>
                  <a:pt x="1729" y="1824"/>
                  <a:pt x="1729" y="1824"/>
                </a:cubicBezTo>
                <a:cubicBezTo>
                  <a:pt x="1734" y="1820"/>
                  <a:pt x="1740" y="1821"/>
                  <a:pt x="1743" y="1825"/>
                </a:cubicBezTo>
                <a:cubicBezTo>
                  <a:pt x="1747" y="1829"/>
                  <a:pt x="1746" y="1835"/>
                  <a:pt x="1742" y="1838"/>
                </a:cubicBezTo>
                <a:cubicBezTo>
                  <a:pt x="1740" y="1841"/>
                  <a:pt x="1740" y="1841"/>
                  <a:pt x="1740" y="1841"/>
                </a:cubicBezTo>
                <a:cubicBezTo>
                  <a:pt x="1738" y="1842"/>
                  <a:pt x="1736" y="1843"/>
                  <a:pt x="1734" y="1843"/>
                </a:cubicBezTo>
                <a:close/>
                <a:moveTo>
                  <a:pt x="328" y="1807"/>
                </a:moveTo>
                <a:cubicBezTo>
                  <a:pt x="325" y="1807"/>
                  <a:pt x="323" y="1806"/>
                  <a:pt x="321" y="1805"/>
                </a:cubicBezTo>
                <a:cubicBezTo>
                  <a:pt x="318" y="1802"/>
                  <a:pt x="318" y="1802"/>
                  <a:pt x="318" y="1802"/>
                </a:cubicBezTo>
                <a:cubicBezTo>
                  <a:pt x="315" y="1798"/>
                  <a:pt x="315" y="1792"/>
                  <a:pt x="318" y="1788"/>
                </a:cubicBezTo>
                <a:cubicBezTo>
                  <a:pt x="322" y="1785"/>
                  <a:pt x="328" y="1784"/>
                  <a:pt x="332" y="1788"/>
                </a:cubicBezTo>
                <a:cubicBezTo>
                  <a:pt x="334" y="1790"/>
                  <a:pt x="334" y="1790"/>
                  <a:pt x="334" y="1790"/>
                </a:cubicBezTo>
                <a:cubicBezTo>
                  <a:pt x="338" y="1794"/>
                  <a:pt x="338" y="1800"/>
                  <a:pt x="335" y="1804"/>
                </a:cubicBezTo>
                <a:cubicBezTo>
                  <a:pt x="333" y="1806"/>
                  <a:pt x="330" y="1807"/>
                  <a:pt x="328" y="1807"/>
                </a:cubicBezTo>
                <a:close/>
                <a:moveTo>
                  <a:pt x="1774" y="1806"/>
                </a:moveTo>
                <a:cubicBezTo>
                  <a:pt x="1772" y="1806"/>
                  <a:pt x="1769" y="1805"/>
                  <a:pt x="1767" y="1803"/>
                </a:cubicBezTo>
                <a:cubicBezTo>
                  <a:pt x="1763" y="1799"/>
                  <a:pt x="1764" y="1793"/>
                  <a:pt x="1767" y="1789"/>
                </a:cubicBezTo>
                <a:cubicBezTo>
                  <a:pt x="1770" y="1787"/>
                  <a:pt x="1770" y="1787"/>
                  <a:pt x="1770" y="1787"/>
                </a:cubicBezTo>
                <a:cubicBezTo>
                  <a:pt x="1774" y="1783"/>
                  <a:pt x="1780" y="1783"/>
                  <a:pt x="1784" y="1787"/>
                </a:cubicBezTo>
                <a:cubicBezTo>
                  <a:pt x="1787" y="1791"/>
                  <a:pt x="1787" y="1797"/>
                  <a:pt x="1783" y="1801"/>
                </a:cubicBezTo>
                <a:cubicBezTo>
                  <a:pt x="1781" y="1803"/>
                  <a:pt x="1781" y="1803"/>
                  <a:pt x="1781" y="1803"/>
                </a:cubicBezTo>
                <a:cubicBezTo>
                  <a:pt x="1779" y="1805"/>
                  <a:pt x="1777" y="1806"/>
                  <a:pt x="1774" y="1806"/>
                </a:cubicBezTo>
                <a:close/>
                <a:moveTo>
                  <a:pt x="289" y="1768"/>
                </a:moveTo>
                <a:cubicBezTo>
                  <a:pt x="286" y="1768"/>
                  <a:pt x="284" y="1767"/>
                  <a:pt x="282" y="1765"/>
                </a:cubicBezTo>
                <a:cubicBezTo>
                  <a:pt x="280" y="1762"/>
                  <a:pt x="280" y="1762"/>
                  <a:pt x="280" y="1762"/>
                </a:cubicBezTo>
                <a:cubicBezTo>
                  <a:pt x="276" y="1758"/>
                  <a:pt x="276" y="1752"/>
                  <a:pt x="280" y="1749"/>
                </a:cubicBezTo>
                <a:cubicBezTo>
                  <a:pt x="284" y="1745"/>
                  <a:pt x="290" y="1745"/>
                  <a:pt x="294" y="1749"/>
                </a:cubicBezTo>
                <a:cubicBezTo>
                  <a:pt x="296" y="1751"/>
                  <a:pt x="296" y="1751"/>
                  <a:pt x="296" y="1751"/>
                </a:cubicBezTo>
                <a:cubicBezTo>
                  <a:pt x="300" y="1755"/>
                  <a:pt x="300" y="1762"/>
                  <a:pt x="296" y="1765"/>
                </a:cubicBezTo>
                <a:cubicBezTo>
                  <a:pt x="294" y="1767"/>
                  <a:pt x="291" y="1768"/>
                  <a:pt x="289" y="1768"/>
                </a:cubicBezTo>
                <a:close/>
                <a:moveTo>
                  <a:pt x="1813" y="1766"/>
                </a:moveTo>
                <a:cubicBezTo>
                  <a:pt x="1810" y="1766"/>
                  <a:pt x="1808" y="1765"/>
                  <a:pt x="1806" y="1764"/>
                </a:cubicBezTo>
                <a:cubicBezTo>
                  <a:pt x="1802" y="1760"/>
                  <a:pt x="1802" y="1754"/>
                  <a:pt x="1806" y="1750"/>
                </a:cubicBezTo>
                <a:cubicBezTo>
                  <a:pt x="1808" y="1747"/>
                  <a:pt x="1808" y="1747"/>
                  <a:pt x="1808" y="1747"/>
                </a:cubicBezTo>
                <a:cubicBezTo>
                  <a:pt x="1811" y="1743"/>
                  <a:pt x="1818" y="1743"/>
                  <a:pt x="1822" y="1747"/>
                </a:cubicBezTo>
                <a:cubicBezTo>
                  <a:pt x="1826" y="1750"/>
                  <a:pt x="1826" y="1757"/>
                  <a:pt x="1822" y="1761"/>
                </a:cubicBezTo>
                <a:cubicBezTo>
                  <a:pt x="1820" y="1763"/>
                  <a:pt x="1820" y="1763"/>
                  <a:pt x="1820" y="1763"/>
                </a:cubicBezTo>
                <a:cubicBezTo>
                  <a:pt x="1818" y="1765"/>
                  <a:pt x="1815" y="1766"/>
                  <a:pt x="1813" y="1766"/>
                </a:cubicBezTo>
                <a:close/>
                <a:moveTo>
                  <a:pt x="252" y="1726"/>
                </a:moveTo>
                <a:cubicBezTo>
                  <a:pt x="250" y="1726"/>
                  <a:pt x="247" y="1725"/>
                  <a:pt x="245" y="1723"/>
                </a:cubicBezTo>
                <a:cubicBezTo>
                  <a:pt x="243" y="1720"/>
                  <a:pt x="243" y="1720"/>
                  <a:pt x="243" y="1720"/>
                </a:cubicBezTo>
                <a:cubicBezTo>
                  <a:pt x="239" y="1716"/>
                  <a:pt x="240" y="1710"/>
                  <a:pt x="244" y="1707"/>
                </a:cubicBezTo>
                <a:cubicBezTo>
                  <a:pt x="248" y="1703"/>
                  <a:pt x="254" y="1704"/>
                  <a:pt x="258" y="1708"/>
                </a:cubicBezTo>
                <a:cubicBezTo>
                  <a:pt x="260" y="1710"/>
                  <a:pt x="260" y="1710"/>
                  <a:pt x="260" y="1710"/>
                </a:cubicBezTo>
                <a:cubicBezTo>
                  <a:pt x="263" y="1715"/>
                  <a:pt x="263" y="1721"/>
                  <a:pt x="259" y="1724"/>
                </a:cubicBezTo>
                <a:cubicBezTo>
                  <a:pt x="257" y="1726"/>
                  <a:pt x="255" y="1726"/>
                  <a:pt x="252" y="1726"/>
                </a:cubicBezTo>
                <a:close/>
                <a:moveTo>
                  <a:pt x="1849" y="1725"/>
                </a:moveTo>
                <a:cubicBezTo>
                  <a:pt x="1847" y="1725"/>
                  <a:pt x="1845" y="1724"/>
                  <a:pt x="1843" y="1722"/>
                </a:cubicBezTo>
                <a:cubicBezTo>
                  <a:pt x="1839" y="1719"/>
                  <a:pt x="1838" y="1713"/>
                  <a:pt x="1842" y="1709"/>
                </a:cubicBezTo>
                <a:cubicBezTo>
                  <a:pt x="1844" y="1706"/>
                  <a:pt x="1844" y="1706"/>
                  <a:pt x="1844" y="1706"/>
                </a:cubicBezTo>
                <a:cubicBezTo>
                  <a:pt x="1847" y="1702"/>
                  <a:pt x="1853" y="1701"/>
                  <a:pt x="1858" y="1705"/>
                </a:cubicBezTo>
                <a:cubicBezTo>
                  <a:pt x="1862" y="1708"/>
                  <a:pt x="1862" y="1714"/>
                  <a:pt x="1859" y="1719"/>
                </a:cubicBezTo>
                <a:cubicBezTo>
                  <a:pt x="1857" y="1721"/>
                  <a:pt x="1857" y="1721"/>
                  <a:pt x="1857" y="1721"/>
                </a:cubicBezTo>
                <a:cubicBezTo>
                  <a:pt x="1855" y="1723"/>
                  <a:pt x="1852" y="1725"/>
                  <a:pt x="1849" y="1725"/>
                </a:cubicBezTo>
                <a:close/>
                <a:moveTo>
                  <a:pt x="218" y="1683"/>
                </a:moveTo>
                <a:cubicBezTo>
                  <a:pt x="215" y="1683"/>
                  <a:pt x="212" y="1682"/>
                  <a:pt x="210" y="1679"/>
                </a:cubicBezTo>
                <a:cubicBezTo>
                  <a:pt x="208" y="1677"/>
                  <a:pt x="208" y="1677"/>
                  <a:pt x="208" y="1677"/>
                </a:cubicBezTo>
                <a:cubicBezTo>
                  <a:pt x="205" y="1672"/>
                  <a:pt x="206" y="1666"/>
                  <a:pt x="210" y="1663"/>
                </a:cubicBezTo>
                <a:cubicBezTo>
                  <a:pt x="215" y="1660"/>
                  <a:pt x="221" y="1661"/>
                  <a:pt x="224" y="1665"/>
                </a:cubicBezTo>
                <a:cubicBezTo>
                  <a:pt x="226" y="1668"/>
                  <a:pt x="226" y="1668"/>
                  <a:pt x="226" y="1668"/>
                </a:cubicBezTo>
                <a:cubicBezTo>
                  <a:pt x="229" y="1672"/>
                  <a:pt x="228" y="1678"/>
                  <a:pt x="224" y="1681"/>
                </a:cubicBezTo>
                <a:cubicBezTo>
                  <a:pt x="222" y="1683"/>
                  <a:pt x="220" y="1683"/>
                  <a:pt x="218" y="1683"/>
                </a:cubicBezTo>
                <a:close/>
                <a:moveTo>
                  <a:pt x="1884" y="1681"/>
                </a:moveTo>
                <a:cubicBezTo>
                  <a:pt x="1882" y="1681"/>
                  <a:pt x="1880" y="1681"/>
                  <a:pt x="1878" y="1679"/>
                </a:cubicBezTo>
                <a:cubicBezTo>
                  <a:pt x="1873" y="1676"/>
                  <a:pt x="1873" y="1670"/>
                  <a:pt x="1876" y="1666"/>
                </a:cubicBezTo>
                <a:cubicBezTo>
                  <a:pt x="1878" y="1663"/>
                  <a:pt x="1878" y="1663"/>
                  <a:pt x="1878" y="1663"/>
                </a:cubicBezTo>
                <a:cubicBezTo>
                  <a:pt x="1881" y="1659"/>
                  <a:pt x="1887" y="1658"/>
                  <a:pt x="1891" y="1661"/>
                </a:cubicBezTo>
                <a:cubicBezTo>
                  <a:pt x="1896" y="1664"/>
                  <a:pt x="1897" y="1670"/>
                  <a:pt x="1893" y="1675"/>
                </a:cubicBezTo>
                <a:cubicBezTo>
                  <a:pt x="1891" y="1677"/>
                  <a:pt x="1891" y="1677"/>
                  <a:pt x="1891" y="1677"/>
                </a:cubicBezTo>
                <a:cubicBezTo>
                  <a:pt x="1890" y="1680"/>
                  <a:pt x="1887" y="1681"/>
                  <a:pt x="1884" y="1681"/>
                </a:cubicBezTo>
                <a:close/>
                <a:moveTo>
                  <a:pt x="186" y="1638"/>
                </a:moveTo>
                <a:cubicBezTo>
                  <a:pt x="183" y="1638"/>
                  <a:pt x="180" y="1637"/>
                  <a:pt x="178" y="1634"/>
                </a:cubicBezTo>
                <a:cubicBezTo>
                  <a:pt x="176" y="1631"/>
                  <a:pt x="176" y="1631"/>
                  <a:pt x="176" y="1631"/>
                </a:cubicBezTo>
                <a:cubicBezTo>
                  <a:pt x="173" y="1627"/>
                  <a:pt x="174" y="1621"/>
                  <a:pt x="179" y="1618"/>
                </a:cubicBezTo>
                <a:cubicBezTo>
                  <a:pt x="183" y="1615"/>
                  <a:pt x="189" y="1616"/>
                  <a:pt x="192" y="1620"/>
                </a:cubicBezTo>
                <a:cubicBezTo>
                  <a:pt x="194" y="1623"/>
                  <a:pt x="194" y="1623"/>
                  <a:pt x="194" y="1623"/>
                </a:cubicBezTo>
                <a:cubicBezTo>
                  <a:pt x="197" y="1627"/>
                  <a:pt x="196" y="1633"/>
                  <a:pt x="191" y="1636"/>
                </a:cubicBezTo>
                <a:cubicBezTo>
                  <a:pt x="190" y="1638"/>
                  <a:pt x="188" y="1638"/>
                  <a:pt x="186" y="1638"/>
                </a:cubicBezTo>
                <a:close/>
                <a:moveTo>
                  <a:pt x="1916" y="1636"/>
                </a:moveTo>
                <a:cubicBezTo>
                  <a:pt x="1914" y="1636"/>
                  <a:pt x="1912" y="1636"/>
                  <a:pt x="1910" y="1634"/>
                </a:cubicBezTo>
                <a:cubicBezTo>
                  <a:pt x="1906" y="1631"/>
                  <a:pt x="1904" y="1625"/>
                  <a:pt x="1907" y="1621"/>
                </a:cubicBezTo>
                <a:cubicBezTo>
                  <a:pt x="1909" y="1618"/>
                  <a:pt x="1909" y="1618"/>
                  <a:pt x="1909" y="1618"/>
                </a:cubicBezTo>
                <a:cubicBezTo>
                  <a:pt x="1912" y="1614"/>
                  <a:pt x="1918" y="1613"/>
                  <a:pt x="1923" y="1615"/>
                </a:cubicBezTo>
                <a:cubicBezTo>
                  <a:pt x="1927" y="1618"/>
                  <a:pt x="1928" y="1625"/>
                  <a:pt x="1925" y="1629"/>
                </a:cubicBezTo>
                <a:cubicBezTo>
                  <a:pt x="1924" y="1632"/>
                  <a:pt x="1924" y="1632"/>
                  <a:pt x="1924" y="1632"/>
                </a:cubicBezTo>
                <a:cubicBezTo>
                  <a:pt x="1922" y="1635"/>
                  <a:pt x="1919" y="1636"/>
                  <a:pt x="1916" y="1636"/>
                </a:cubicBezTo>
                <a:close/>
                <a:moveTo>
                  <a:pt x="156" y="1591"/>
                </a:moveTo>
                <a:cubicBezTo>
                  <a:pt x="153" y="1591"/>
                  <a:pt x="150" y="1590"/>
                  <a:pt x="148" y="1587"/>
                </a:cubicBezTo>
                <a:cubicBezTo>
                  <a:pt x="146" y="1584"/>
                  <a:pt x="146" y="1584"/>
                  <a:pt x="146" y="1584"/>
                </a:cubicBezTo>
                <a:cubicBezTo>
                  <a:pt x="144" y="1579"/>
                  <a:pt x="145" y="1573"/>
                  <a:pt x="150" y="1571"/>
                </a:cubicBezTo>
                <a:cubicBezTo>
                  <a:pt x="154" y="1568"/>
                  <a:pt x="160" y="1569"/>
                  <a:pt x="163" y="1574"/>
                </a:cubicBezTo>
                <a:cubicBezTo>
                  <a:pt x="165" y="1577"/>
                  <a:pt x="165" y="1577"/>
                  <a:pt x="165" y="1577"/>
                </a:cubicBezTo>
                <a:cubicBezTo>
                  <a:pt x="168" y="1581"/>
                  <a:pt x="166" y="1587"/>
                  <a:pt x="161" y="1590"/>
                </a:cubicBezTo>
                <a:cubicBezTo>
                  <a:pt x="160" y="1591"/>
                  <a:pt x="158" y="1591"/>
                  <a:pt x="156" y="1591"/>
                </a:cubicBezTo>
                <a:close/>
                <a:moveTo>
                  <a:pt x="1945" y="1589"/>
                </a:moveTo>
                <a:cubicBezTo>
                  <a:pt x="1943" y="1589"/>
                  <a:pt x="1942" y="1589"/>
                  <a:pt x="1940" y="1588"/>
                </a:cubicBezTo>
                <a:cubicBezTo>
                  <a:pt x="1935" y="1585"/>
                  <a:pt x="1934" y="1579"/>
                  <a:pt x="1937" y="1575"/>
                </a:cubicBezTo>
                <a:cubicBezTo>
                  <a:pt x="1938" y="1572"/>
                  <a:pt x="1938" y="1572"/>
                  <a:pt x="1938" y="1572"/>
                </a:cubicBezTo>
                <a:cubicBezTo>
                  <a:pt x="1941" y="1567"/>
                  <a:pt x="1947" y="1566"/>
                  <a:pt x="1952" y="1568"/>
                </a:cubicBezTo>
                <a:cubicBezTo>
                  <a:pt x="1956" y="1571"/>
                  <a:pt x="1958" y="1577"/>
                  <a:pt x="1955" y="1582"/>
                </a:cubicBezTo>
                <a:cubicBezTo>
                  <a:pt x="1953" y="1584"/>
                  <a:pt x="1953" y="1584"/>
                  <a:pt x="1953" y="1584"/>
                </a:cubicBezTo>
                <a:cubicBezTo>
                  <a:pt x="1952" y="1588"/>
                  <a:pt x="1948" y="1589"/>
                  <a:pt x="1945" y="1589"/>
                </a:cubicBezTo>
                <a:close/>
                <a:moveTo>
                  <a:pt x="129" y="1543"/>
                </a:moveTo>
                <a:cubicBezTo>
                  <a:pt x="126" y="1543"/>
                  <a:pt x="123" y="1541"/>
                  <a:pt x="121" y="1538"/>
                </a:cubicBezTo>
                <a:cubicBezTo>
                  <a:pt x="119" y="1535"/>
                  <a:pt x="119" y="1535"/>
                  <a:pt x="119" y="1535"/>
                </a:cubicBezTo>
                <a:cubicBezTo>
                  <a:pt x="117" y="1531"/>
                  <a:pt x="119" y="1525"/>
                  <a:pt x="123" y="1522"/>
                </a:cubicBezTo>
                <a:cubicBezTo>
                  <a:pt x="128" y="1520"/>
                  <a:pt x="134" y="1521"/>
                  <a:pt x="137" y="1526"/>
                </a:cubicBezTo>
                <a:cubicBezTo>
                  <a:pt x="138" y="1529"/>
                  <a:pt x="138" y="1529"/>
                  <a:pt x="138" y="1529"/>
                </a:cubicBezTo>
                <a:cubicBezTo>
                  <a:pt x="141" y="1534"/>
                  <a:pt x="139" y="1540"/>
                  <a:pt x="134" y="1542"/>
                </a:cubicBezTo>
                <a:cubicBezTo>
                  <a:pt x="133" y="1543"/>
                  <a:pt x="131" y="1543"/>
                  <a:pt x="129" y="1543"/>
                </a:cubicBezTo>
                <a:close/>
                <a:moveTo>
                  <a:pt x="1972" y="1541"/>
                </a:moveTo>
                <a:cubicBezTo>
                  <a:pt x="1971" y="1541"/>
                  <a:pt x="1969" y="1541"/>
                  <a:pt x="1968" y="1540"/>
                </a:cubicBezTo>
                <a:cubicBezTo>
                  <a:pt x="1963" y="1537"/>
                  <a:pt x="1961" y="1531"/>
                  <a:pt x="1963" y="1527"/>
                </a:cubicBezTo>
                <a:cubicBezTo>
                  <a:pt x="1965" y="1524"/>
                  <a:pt x="1965" y="1524"/>
                  <a:pt x="1965" y="1524"/>
                </a:cubicBezTo>
                <a:cubicBezTo>
                  <a:pt x="1967" y="1519"/>
                  <a:pt x="1973" y="1517"/>
                  <a:pt x="1978" y="1520"/>
                </a:cubicBezTo>
                <a:cubicBezTo>
                  <a:pt x="1983" y="1522"/>
                  <a:pt x="1985" y="1528"/>
                  <a:pt x="1982" y="1533"/>
                </a:cubicBezTo>
                <a:cubicBezTo>
                  <a:pt x="1981" y="1536"/>
                  <a:pt x="1981" y="1536"/>
                  <a:pt x="1981" y="1536"/>
                </a:cubicBezTo>
                <a:cubicBezTo>
                  <a:pt x="1979" y="1539"/>
                  <a:pt x="1976" y="1541"/>
                  <a:pt x="1972" y="1541"/>
                </a:cubicBezTo>
                <a:close/>
                <a:moveTo>
                  <a:pt x="105" y="1494"/>
                </a:moveTo>
                <a:cubicBezTo>
                  <a:pt x="101" y="1494"/>
                  <a:pt x="98" y="1492"/>
                  <a:pt x="96" y="1488"/>
                </a:cubicBezTo>
                <a:cubicBezTo>
                  <a:pt x="95" y="1485"/>
                  <a:pt x="95" y="1485"/>
                  <a:pt x="95" y="1485"/>
                </a:cubicBezTo>
                <a:cubicBezTo>
                  <a:pt x="93" y="1480"/>
                  <a:pt x="95" y="1475"/>
                  <a:pt x="100" y="1472"/>
                </a:cubicBezTo>
                <a:cubicBezTo>
                  <a:pt x="104" y="1470"/>
                  <a:pt x="110" y="1472"/>
                  <a:pt x="113" y="1477"/>
                </a:cubicBezTo>
                <a:cubicBezTo>
                  <a:pt x="114" y="1480"/>
                  <a:pt x="114" y="1480"/>
                  <a:pt x="114" y="1480"/>
                </a:cubicBezTo>
                <a:cubicBezTo>
                  <a:pt x="116" y="1485"/>
                  <a:pt x="114" y="1491"/>
                  <a:pt x="109" y="1493"/>
                </a:cubicBezTo>
                <a:cubicBezTo>
                  <a:pt x="108" y="1494"/>
                  <a:pt x="106" y="1494"/>
                  <a:pt x="105" y="1494"/>
                </a:cubicBezTo>
                <a:close/>
                <a:moveTo>
                  <a:pt x="1996" y="1491"/>
                </a:moveTo>
                <a:cubicBezTo>
                  <a:pt x="1995" y="1491"/>
                  <a:pt x="1994" y="1491"/>
                  <a:pt x="1992" y="1490"/>
                </a:cubicBezTo>
                <a:cubicBezTo>
                  <a:pt x="1987" y="1488"/>
                  <a:pt x="1985" y="1482"/>
                  <a:pt x="1988" y="1477"/>
                </a:cubicBezTo>
                <a:cubicBezTo>
                  <a:pt x="1989" y="1474"/>
                  <a:pt x="1989" y="1474"/>
                  <a:pt x="1989" y="1474"/>
                </a:cubicBezTo>
                <a:cubicBezTo>
                  <a:pt x="1991" y="1470"/>
                  <a:pt x="1997" y="1467"/>
                  <a:pt x="2002" y="1470"/>
                </a:cubicBezTo>
                <a:cubicBezTo>
                  <a:pt x="2007" y="1472"/>
                  <a:pt x="2009" y="1478"/>
                  <a:pt x="2007" y="1483"/>
                </a:cubicBezTo>
                <a:cubicBezTo>
                  <a:pt x="2005" y="1486"/>
                  <a:pt x="2005" y="1486"/>
                  <a:pt x="2005" y="1486"/>
                </a:cubicBezTo>
                <a:cubicBezTo>
                  <a:pt x="2004" y="1489"/>
                  <a:pt x="2000" y="1491"/>
                  <a:pt x="1996" y="1491"/>
                </a:cubicBezTo>
                <a:close/>
                <a:moveTo>
                  <a:pt x="83" y="1443"/>
                </a:moveTo>
                <a:cubicBezTo>
                  <a:pt x="79" y="1443"/>
                  <a:pt x="76" y="1441"/>
                  <a:pt x="74" y="1437"/>
                </a:cubicBezTo>
                <a:cubicBezTo>
                  <a:pt x="73" y="1434"/>
                  <a:pt x="73" y="1434"/>
                  <a:pt x="73" y="1434"/>
                </a:cubicBezTo>
                <a:cubicBezTo>
                  <a:pt x="71" y="1429"/>
                  <a:pt x="73" y="1423"/>
                  <a:pt x="78" y="1421"/>
                </a:cubicBezTo>
                <a:cubicBezTo>
                  <a:pt x="84" y="1419"/>
                  <a:pt x="89" y="1422"/>
                  <a:pt x="91" y="1427"/>
                </a:cubicBezTo>
                <a:cubicBezTo>
                  <a:pt x="92" y="1430"/>
                  <a:pt x="92" y="1430"/>
                  <a:pt x="92" y="1430"/>
                </a:cubicBezTo>
                <a:cubicBezTo>
                  <a:pt x="94" y="1435"/>
                  <a:pt x="92" y="1441"/>
                  <a:pt x="87" y="1443"/>
                </a:cubicBezTo>
                <a:cubicBezTo>
                  <a:pt x="86" y="1443"/>
                  <a:pt x="84" y="1443"/>
                  <a:pt x="83" y="1443"/>
                </a:cubicBezTo>
                <a:close/>
                <a:moveTo>
                  <a:pt x="2018" y="1440"/>
                </a:moveTo>
                <a:cubicBezTo>
                  <a:pt x="2017" y="1440"/>
                  <a:pt x="2016" y="1440"/>
                  <a:pt x="2014" y="1440"/>
                </a:cubicBezTo>
                <a:cubicBezTo>
                  <a:pt x="2009" y="1438"/>
                  <a:pt x="2007" y="1432"/>
                  <a:pt x="2009" y="1427"/>
                </a:cubicBezTo>
                <a:cubicBezTo>
                  <a:pt x="2010" y="1424"/>
                  <a:pt x="2010" y="1424"/>
                  <a:pt x="2010" y="1424"/>
                </a:cubicBezTo>
                <a:cubicBezTo>
                  <a:pt x="2012" y="1419"/>
                  <a:pt x="2018" y="1416"/>
                  <a:pt x="2023" y="1418"/>
                </a:cubicBezTo>
                <a:cubicBezTo>
                  <a:pt x="2028" y="1420"/>
                  <a:pt x="2030" y="1426"/>
                  <a:pt x="2028" y="1431"/>
                </a:cubicBezTo>
                <a:cubicBezTo>
                  <a:pt x="2027" y="1434"/>
                  <a:pt x="2027" y="1434"/>
                  <a:pt x="2027" y="1434"/>
                </a:cubicBezTo>
                <a:cubicBezTo>
                  <a:pt x="2026" y="1438"/>
                  <a:pt x="2022" y="1440"/>
                  <a:pt x="2018" y="1440"/>
                </a:cubicBezTo>
                <a:close/>
                <a:moveTo>
                  <a:pt x="64" y="1391"/>
                </a:moveTo>
                <a:cubicBezTo>
                  <a:pt x="60" y="1391"/>
                  <a:pt x="56" y="1389"/>
                  <a:pt x="55" y="1385"/>
                </a:cubicBezTo>
                <a:cubicBezTo>
                  <a:pt x="54" y="1382"/>
                  <a:pt x="54" y="1382"/>
                  <a:pt x="54" y="1382"/>
                </a:cubicBezTo>
                <a:cubicBezTo>
                  <a:pt x="52" y="1376"/>
                  <a:pt x="55" y="1371"/>
                  <a:pt x="60" y="1369"/>
                </a:cubicBezTo>
                <a:cubicBezTo>
                  <a:pt x="65" y="1368"/>
                  <a:pt x="71" y="1370"/>
                  <a:pt x="72" y="1375"/>
                </a:cubicBezTo>
                <a:cubicBezTo>
                  <a:pt x="73" y="1378"/>
                  <a:pt x="73" y="1378"/>
                  <a:pt x="73" y="1378"/>
                </a:cubicBezTo>
                <a:cubicBezTo>
                  <a:pt x="75" y="1384"/>
                  <a:pt x="72" y="1389"/>
                  <a:pt x="67" y="1391"/>
                </a:cubicBezTo>
                <a:cubicBezTo>
                  <a:pt x="66" y="1391"/>
                  <a:pt x="65" y="1391"/>
                  <a:pt x="64" y="1391"/>
                </a:cubicBezTo>
                <a:close/>
                <a:moveTo>
                  <a:pt x="2037" y="1388"/>
                </a:moveTo>
                <a:cubicBezTo>
                  <a:pt x="2036" y="1388"/>
                  <a:pt x="2035" y="1388"/>
                  <a:pt x="2034" y="1388"/>
                </a:cubicBezTo>
                <a:cubicBezTo>
                  <a:pt x="2029" y="1386"/>
                  <a:pt x="2026" y="1380"/>
                  <a:pt x="2028" y="1375"/>
                </a:cubicBezTo>
                <a:cubicBezTo>
                  <a:pt x="2029" y="1372"/>
                  <a:pt x="2029" y="1372"/>
                  <a:pt x="2029" y="1372"/>
                </a:cubicBezTo>
                <a:cubicBezTo>
                  <a:pt x="2030" y="1367"/>
                  <a:pt x="2036" y="1364"/>
                  <a:pt x="2041" y="1366"/>
                </a:cubicBezTo>
                <a:cubicBezTo>
                  <a:pt x="2046" y="1368"/>
                  <a:pt x="2049" y="1373"/>
                  <a:pt x="2047" y="1378"/>
                </a:cubicBezTo>
                <a:cubicBezTo>
                  <a:pt x="2046" y="1382"/>
                  <a:pt x="2046" y="1382"/>
                  <a:pt x="2046" y="1382"/>
                </a:cubicBezTo>
                <a:cubicBezTo>
                  <a:pt x="2045" y="1386"/>
                  <a:pt x="2041" y="1388"/>
                  <a:pt x="2037" y="1388"/>
                </a:cubicBezTo>
                <a:close/>
                <a:moveTo>
                  <a:pt x="48" y="1339"/>
                </a:moveTo>
                <a:cubicBezTo>
                  <a:pt x="44" y="1339"/>
                  <a:pt x="40" y="1336"/>
                  <a:pt x="39" y="1331"/>
                </a:cubicBezTo>
                <a:cubicBezTo>
                  <a:pt x="38" y="1328"/>
                  <a:pt x="38" y="1328"/>
                  <a:pt x="38" y="1328"/>
                </a:cubicBezTo>
                <a:cubicBezTo>
                  <a:pt x="36" y="1323"/>
                  <a:pt x="39" y="1318"/>
                  <a:pt x="45" y="1316"/>
                </a:cubicBezTo>
                <a:cubicBezTo>
                  <a:pt x="50" y="1315"/>
                  <a:pt x="55" y="1318"/>
                  <a:pt x="57" y="1323"/>
                </a:cubicBezTo>
                <a:cubicBezTo>
                  <a:pt x="57" y="1326"/>
                  <a:pt x="57" y="1326"/>
                  <a:pt x="57" y="1326"/>
                </a:cubicBezTo>
                <a:cubicBezTo>
                  <a:pt x="59" y="1331"/>
                  <a:pt x="56" y="1337"/>
                  <a:pt x="51" y="1338"/>
                </a:cubicBezTo>
                <a:cubicBezTo>
                  <a:pt x="50" y="1338"/>
                  <a:pt x="49" y="1339"/>
                  <a:pt x="48" y="1339"/>
                </a:cubicBezTo>
                <a:close/>
                <a:moveTo>
                  <a:pt x="2053" y="1335"/>
                </a:moveTo>
                <a:cubicBezTo>
                  <a:pt x="2052" y="1335"/>
                  <a:pt x="2051" y="1335"/>
                  <a:pt x="2050" y="1335"/>
                </a:cubicBezTo>
                <a:cubicBezTo>
                  <a:pt x="2045" y="1334"/>
                  <a:pt x="2042" y="1328"/>
                  <a:pt x="2044" y="1323"/>
                </a:cubicBezTo>
                <a:cubicBezTo>
                  <a:pt x="2045" y="1320"/>
                  <a:pt x="2045" y="1320"/>
                  <a:pt x="2045" y="1320"/>
                </a:cubicBezTo>
                <a:cubicBezTo>
                  <a:pt x="2046" y="1315"/>
                  <a:pt x="2051" y="1312"/>
                  <a:pt x="2057" y="1313"/>
                </a:cubicBezTo>
                <a:cubicBezTo>
                  <a:pt x="2062" y="1314"/>
                  <a:pt x="2065" y="1320"/>
                  <a:pt x="2063" y="1325"/>
                </a:cubicBezTo>
                <a:cubicBezTo>
                  <a:pt x="2062" y="1328"/>
                  <a:pt x="2062" y="1328"/>
                  <a:pt x="2062" y="1328"/>
                </a:cubicBezTo>
                <a:cubicBezTo>
                  <a:pt x="2061" y="1332"/>
                  <a:pt x="2057" y="1335"/>
                  <a:pt x="2053" y="1335"/>
                </a:cubicBezTo>
                <a:close/>
                <a:moveTo>
                  <a:pt x="35" y="1285"/>
                </a:moveTo>
                <a:cubicBezTo>
                  <a:pt x="30" y="1285"/>
                  <a:pt x="26" y="1282"/>
                  <a:pt x="25" y="1277"/>
                </a:cubicBezTo>
                <a:cubicBezTo>
                  <a:pt x="24" y="1274"/>
                  <a:pt x="24" y="1274"/>
                  <a:pt x="24" y="1274"/>
                </a:cubicBezTo>
                <a:cubicBezTo>
                  <a:pt x="23" y="1269"/>
                  <a:pt x="27" y="1264"/>
                  <a:pt x="32" y="1262"/>
                </a:cubicBezTo>
                <a:cubicBezTo>
                  <a:pt x="37" y="1261"/>
                  <a:pt x="42" y="1265"/>
                  <a:pt x="43" y="1270"/>
                </a:cubicBezTo>
                <a:cubicBezTo>
                  <a:pt x="44" y="1273"/>
                  <a:pt x="44" y="1273"/>
                  <a:pt x="44" y="1273"/>
                </a:cubicBezTo>
                <a:cubicBezTo>
                  <a:pt x="45" y="1278"/>
                  <a:pt x="42" y="1283"/>
                  <a:pt x="37" y="1285"/>
                </a:cubicBezTo>
                <a:cubicBezTo>
                  <a:pt x="36" y="1285"/>
                  <a:pt x="35" y="1285"/>
                  <a:pt x="35" y="1285"/>
                </a:cubicBezTo>
                <a:close/>
                <a:moveTo>
                  <a:pt x="2066" y="1282"/>
                </a:moveTo>
                <a:cubicBezTo>
                  <a:pt x="2066" y="1282"/>
                  <a:pt x="2065" y="1282"/>
                  <a:pt x="2064" y="1281"/>
                </a:cubicBezTo>
                <a:cubicBezTo>
                  <a:pt x="2059" y="1280"/>
                  <a:pt x="2056" y="1275"/>
                  <a:pt x="2057" y="1270"/>
                </a:cubicBezTo>
                <a:cubicBezTo>
                  <a:pt x="2057" y="1267"/>
                  <a:pt x="2057" y="1267"/>
                  <a:pt x="2057" y="1267"/>
                </a:cubicBezTo>
                <a:cubicBezTo>
                  <a:pt x="2059" y="1261"/>
                  <a:pt x="2064" y="1258"/>
                  <a:pt x="2069" y="1259"/>
                </a:cubicBezTo>
                <a:cubicBezTo>
                  <a:pt x="2074" y="1260"/>
                  <a:pt x="2078" y="1266"/>
                  <a:pt x="2077" y="1271"/>
                </a:cubicBezTo>
                <a:cubicBezTo>
                  <a:pt x="2076" y="1274"/>
                  <a:pt x="2076" y="1274"/>
                  <a:pt x="2076" y="1274"/>
                </a:cubicBezTo>
                <a:cubicBezTo>
                  <a:pt x="2075" y="1279"/>
                  <a:pt x="2071" y="1282"/>
                  <a:pt x="2066" y="1282"/>
                </a:cubicBezTo>
                <a:close/>
                <a:moveTo>
                  <a:pt x="24" y="1231"/>
                </a:moveTo>
                <a:cubicBezTo>
                  <a:pt x="19" y="1231"/>
                  <a:pt x="15" y="1227"/>
                  <a:pt x="14" y="1222"/>
                </a:cubicBezTo>
                <a:cubicBezTo>
                  <a:pt x="14" y="1219"/>
                  <a:pt x="14" y="1219"/>
                  <a:pt x="14" y="1219"/>
                </a:cubicBezTo>
                <a:cubicBezTo>
                  <a:pt x="13" y="1214"/>
                  <a:pt x="17" y="1209"/>
                  <a:pt x="22" y="1208"/>
                </a:cubicBezTo>
                <a:cubicBezTo>
                  <a:pt x="27" y="1207"/>
                  <a:pt x="32" y="1211"/>
                  <a:pt x="33" y="1216"/>
                </a:cubicBezTo>
                <a:cubicBezTo>
                  <a:pt x="34" y="1219"/>
                  <a:pt x="34" y="1219"/>
                  <a:pt x="34" y="1219"/>
                </a:cubicBezTo>
                <a:cubicBezTo>
                  <a:pt x="35" y="1225"/>
                  <a:pt x="31" y="1230"/>
                  <a:pt x="26" y="1231"/>
                </a:cubicBezTo>
                <a:cubicBezTo>
                  <a:pt x="25" y="1231"/>
                  <a:pt x="25" y="1231"/>
                  <a:pt x="24" y="1231"/>
                </a:cubicBezTo>
                <a:close/>
                <a:moveTo>
                  <a:pt x="2077" y="1227"/>
                </a:moveTo>
                <a:cubicBezTo>
                  <a:pt x="2076" y="1227"/>
                  <a:pt x="2076" y="1227"/>
                  <a:pt x="2075" y="1227"/>
                </a:cubicBezTo>
                <a:cubicBezTo>
                  <a:pt x="2070" y="1226"/>
                  <a:pt x="2066" y="1221"/>
                  <a:pt x="2067" y="1216"/>
                </a:cubicBezTo>
                <a:cubicBezTo>
                  <a:pt x="2068" y="1213"/>
                  <a:pt x="2068" y="1213"/>
                  <a:pt x="2068" y="1213"/>
                </a:cubicBezTo>
                <a:cubicBezTo>
                  <a:pt x="2068" y="1208"/>
                  <a:pt x="2073" y="1204"/>
                  <a:pt x="2079" y="1205"/>
                </a:cubicBezTo>
                <a:cubicBezTo>
                  <a:pt x="2084" y="1206"/>
                  <a:pt x="2088" y="1211"/>
                  <a:pt x="2087" y="1216"/>
                </a:cubicBezTo>
                <a:cubicBezTo>
                  <a:pt x="2086" y="1219"/>
                  <a:pt x="2086" y="1219"/>
                  <a:pt x="2086" y="1219"/>
                </a:cubicBezTo>
                <a:cubicBezTo>
                  <a:pt x="2085" y="1224"/>
                  <a:pt x="2081" y="1227"/>
                  <a:pt x="2077" y="1227"/>
                </a:cubicBezTo>
                <a:close/>
                <a:moveTo>
                  <a:pt x="16" y="1176"/>
                </a:moveTo>
                <a:cubicBezTo>
                  <a:pt x="12" y="1176"/>
                  <a:pt x="7" y="1172"/>
                  <a:pt x="7" y="1167"/>
                </a:cubicBezTo>
                <a:cubicBezTo>
                  <a:pt x="6" y="1164"/>
                  <a:pt x="6" y="1164"/>
                  <a:pt x="6" y="1164"/>
                </a:cubicBezTo>
                <a:cubicBezTo>
                  <a:pt x="6" y="1159"/>
                  <a:pt x="10" y="1154"/>
                  <a:pt x="15" y="1153"/>
                </a:cubicBezTo>
                <a:cubicBezTo>
                  <a:pt x="20" y="1153"/>
                  <a:pt x="25" y="1156"/>
                  <a:pt x="26" y="1162"/>
                </a:cubicBezTo>
                <a:cubicBezTo>
                  <a:pt x="26" y="1165"/>
                  <a:pt x="26" y="1165"/>
                  <a:pt x="26" y="1165"/>
                </a:cubicBezTo>
                <a:cubicBezTo>
                  <a:pt x="27" y="1170"/>
                  <a:pt x="23" y="1175"/>
                  <a:pt x="18" y="1176"/>
                </a:cubicBezTo>
                <a:cubicBezTo>
                  <a:pt x="17" y="1176"/>
                  <a:pt x="17" y="1176"/>
                  <a:pt x="16" y="1176"/>
                </a:cubicBezTo>
                <a:close/>
                <a:moveTo>
                  <a:pt x="2084" y="1173"/>
                </a:moveTo>
                <a:cubicBezTo>
                  <a:pt x="2084" y="1173"/>
                  <a:pt x="2083" y="1173"/>
                  <a:pt x="2083" y="1173"/>
                </a:cubicBezTo>
                <a:cubicBezTo>
                  <a:pt x="2078" y="1172"/>
                  <a:pt x="2074" y="1167"/>
                  <a:pt x="2074" y="1162"/>
                </a:cubicBezTo>
                <a:cubicBezTo>
                  <a:pt x="2075" y="1159"/>
                  <a:pt x="2075" y="1159"/>
                  <a:pt x="2075" y="1159"/>
                </a:cubicBezTo>
                <a:cubicBezTo>
                  <a:pt x="2075" y="1153"/>
                  <a:pt x="2080" y="1149"/>
                  <a:pt x="2085" y="1150"/>
                </a:cubicBezTo>
                <a:cubicBezTo>
                  <a:pt x="2091" y="1150"/>
                  <a:pt x="2095" y="1155"/>
                  <a:pt x="2094" y="1161"/>
                </a:cubicBezTo>
                <a:cubicBezTo>
                  <a:pt x="2094" y="1164"/>
                  <a:pt x="2094" y="1164"/>
                  <a:pt x="2094" y="1164"/>
                </a:cubicBezTo>
                <a:cubicBezTo>
                  <a:pt x="2093" y="1169"/>
                  <a:pt x="2089" y="1173"/>
                  <a:pt x="2084" y="1173"/>
                </a:cubicBezTo>
                <a:close/>
                <a:moveTo>
                  <a:pt x="12" y="1121"/>
                </a:moveTo>
                <a:cubicBezTo>
                  <a:pt x="7" y="1121"/>
                  <a:pt x="2" y="1117"/>
                  <a:pt x="2" y="1112"/>
                </a:cubicBezTo>
                <a:cubicBezTo>
                  <a:pt x="2" y="1109"/>
                  <a:pt x="2" y="1109"/>
                  <a:pt x="2" y="1109"/>
                </a:cubicBezTo>
                <a:cubicBezTo>
                  <a:pt x="2" y="1103"/>
                  <a:pt x="6" y="1098"/>
                  <a:pt x="11" y="1098"/>
                </a:cubicBezTo>
                <a:cubicBezTo>
                  <a:pt x="16" y="1098"/>
                  <a:pt x="21" y="1102"/>
                  <a:pt x="21" y="1107"/>
                </a:cubicBezTo>
                <a:cubicBezTo>
                  <a:pt x="22" y="1110"/>
                  <a:pt x="22" y="1110"/>
                  <a:pt x="22" y="1110"/>
                </a:cubicBezTo>
                <a:cubicBezTo>
                  <a:pt x="22" y="1116"/>
                  <a:pt x="18" y="1120"/>
                  <a:pt x="12" y="1121"/>
                </a:cubicBezTo>
                <a:cubicBezTo>
                  <a:pt x="12" y="1121"/>
                  <a:pt x="12" y="1121"/>
                  <a:pt x="12" y="1121"/>
                </a:cubicBezTo>
                <a:close/>
                <a:moveTo>
                  <a:pt x="2089" y="1118"/>
                </a:moveTo>
                <a:cubicBezTo>
                  <a:pt x="2088" y="1118"/>
                  <a:pt x="2088" y="1118"/>
                  <a:pt x="2088" y="1117"/>
                </a:cubicBezTo>
                <a:cubicBezTo>
                  <a:pt x="2083" y="1117"/>
                  <a:pt x="2078" y="1113"/>
                  <a:pt x="2079" y="1107"/>
                </a:cubicBezTo>
                <a:cubicBezTo>
                  <a:pt x="2079" y="1104"/>
                  <a:pt x="2079" y="1104"/>
                  <a:pt x="2079" y="1104"/>
                </a:cubicBezTo>
                <a:cubicBezTo>
                  <a:pt x="2079" y="1099"/>
                  <a:pt x="2084" y="1095"/>
                  <a:pt x="2089" y="1095"/>
                </a:cubicBezTo>
                <a:cubicBezTo>
                  <a:pt x="2095" y="1095"/>
                  <a:pt x="2099" y="1100"/>
                  <a:pt x="2098" y="1105"/>
                </a:cubicBezTo>
                <a:cubicBezTo>
                  <a:pt x="2098" y="1108"/>
                  <a:pt x="2098" y="1108"/>
                  <a:pt x="2098" y="1108"/>
                </a:cubicBezTo>
                <a:cubicBezTo>
                  <a:pt x="2098" y="1114"/>
                  <a:pt x="2094" y="1118"/>
                  <a:pt x="2089" y="1118"/>
                </a:cubicBezTo>
                <a:close/>
                <a:moveTo>
                  <a:pt x="10" y="1066"/>
                </a:moveTo>
                <a:cubicBezTo>
                  <a:pt x="5" y="1066"/>
                  <a:pt x="0" y="1061"/>
                  <a:pt x="0" y="1056"/>
                </a:cubicBezTo>
                <a:cubicBezTo>
                  <a:pt x="0" y="1053"/>
                  <a:pt x="0" y="1053"/>
                  <a:pt x="0" y="1053"/>
                </a:cubicBezTo>
                <a:cubicBezTo>
                  <a:pt x="0" y="1047"/>
                  <a:pt x="5" y="1043"/>
                  <a:pt x="10" y="1043"/>
                </a:cubicBezTo>
                <a:cubicBezTo>
                  <a:pt x="10" y="1043"/>
                  <a:pt x="10" y="1043"/>
                  <a:pt x="10" y="1043"/>
                </a:cubicBezTo>
                <a:cubicBezTo>
                  <a:pt x="15" y="1043"/>
                  <a:pt x="20" y="1047"/>
                  <a:pt x="20" y="1053"/>
                </a:cubicBezTo>
                <a:cubicBezTo>
                  <a:pt x="20" y="1056"/>
                  <a:pt x="20" y="1056"/>
                  <a:pt x="20" y="1056"/>
                </a:cubicBezTo>
                <a:cubicBezTo>
                  <a:pt x="20" y="1061"/>
                  <a:pt x="15" y="1066"/>
                  <a:pt x="10" y="1066"/>
                </a:cubicBezTo>
                <a:cubicBezTo>
                  <a:pt x="10" y="1066"/>
                  <a:pt x="10" y="1066"/>
                  <a:pt x="10" y="1066"/>
                </a:cubicBezTo>
                <a:close/>
                <a:moveTo>
                  <a:pt x="2090" y="1062"/>
                </a:moveTo>
                <a:cubicBezTo>
                  <a:pt x="2090" y="1062"/>
                  <a:pt x="2090" y="1062"/>
                  <a:pt x="2090" y="1062"/>
                </a:cubicBezTo>
                <a:cubicBezTo>
                  <a:pt x="2085" y="1062"/>
                  <a:pt x="2080" y="1058"/>
                  <a:pt x="2080" y="1052"/>
                </a:cubicBezTo>
                <a:cubicBezTo>
                  <a:pt x="2080" y="1049"/>
                  <a:pt x="2080" y="1049"/>
                  <a:pt x="2080" y="1049"/>
                </a:cubicBezTo>
                <a:cubicBezTo>
                  <a:pt x="2080" y="1047"/>
                  <a:pt x="2081" y="1046"/>
                  <a:pt x="2082" y="1044"/>
                </a:cubicBezTo>
                <a:cubicBezTo>
                  <a:pt x="2081" y="1043"/>
                  <a:pt x="2080" y="1041"/>
                  <a:pt x="2080" y="1039"/>
                </a:cubicBezTo>
                <a:cubicBezTo>
                  <a:pt x="2080" y="1036"/>
                  <a:pt x="2080" y="1036"/>
                  <a:pt x="2080" y="1036"/>
                </a:cubicBezTo>
                <a:cubicBezTo>
                  <a:pt x="2080" y="1031"/>
                  <a:pt x="2085" y="1026"/>
                  <a:pt x="2090" y="1026"/>
                </a:cubicBezTo>
                <a:cubicBezTo>
                  <a:pt x="2095" y="1026"/>
                  <a:pt x="2100" y="1031"/>
                  <a:pt x="2100" y="1036"/>
                </a:cubicBezTo>
                <a:cubicBezTo>
                  <a:pt x="2100" y="1039"/>
                  <a:pt x="2100" y="1039"/>
                  <a:pt x="2100" y="1039"/>
                </a:cubicBezTo>
                <a:cubicBezTo>
                  <a:pt x="2100" y="1041"/>
                  <a:pt x="2099" y="1043"/>
                  <a:pt x="2099" y="1044"/>
                </a:cubicBezTo>
                <a:cubicBezTo>
                  <a:pt x="2099" y="1046"/>
                  <a:pt x="2100" y="1047"/>
                  <a:pt x="2100" y="1049"/>
                </a:cubicBezTo>
                <a:cubicBezTo>
                  <a:pt x="2100" y="1053"/>
                  <a:pt x="2100" y="1053"/>
                  <a:pt x="2100" y="1053"/>
                </a:cubicBezTo>
                <a:cubicBezTo>
                  <a:pt x="2100" y="1058"/>
                  <a:pt x="2096" y="1062"/>
                  <a:pt x="2090" y="1062"/>
                </a:cubicBezTo>
                <a:close/>
                <a:moveTo>
                  <a:pt x="11" y="1010"/>
                </a:moveTo>
                <a:cubicBezTo>
                  <a:pt x="11" y="1010"/>
                  <a:pt x="11" y="1010"/>
                  <a:pt x="11" y="1010"/>
                </a:cubicBezTo>
                <a:cubicBezTo>
                  <a:pt x="5" y="1010"/>
                  <a:pt x="1" y="1006"/>
                  <a:pt x="1" y="1000"/>
                </a:cubicBezTo>
                <a:cubicBezTo>
                  <a:pt x="2" y="997"/>
                  <a:pt x="2" y="997"/>
                  <a:pt x="2" y="997"/>
                </a:cubicBezTo>
                <a:cubicBezTo>
                  <a:pt x="2" y="991"/>
                  <a:pt x="6" y="987"/>
                  <a:pt x="12" y="988"/>
                </a:cubicBezTo>
                <a:cubicBezTo>
                  <a:pt x="17" y="988"/>
                  <a:pt x="21" y="992"/>
                  <a:pt x="21" y="998"/>
                </a:cubicBezTo>
                <a:cubicBezTo>
                  <a:pt x="21" y="1001"/>
                  <a:pt x="21" y="1001"/>
                  <a:pt x="21" y="1001"/>
                </a:cubicBezTo>
                <a:cubicBezTo>
                  <a:pt x="21" y="1006"/>
                  <a:pt x="16" y="1010"/>
                  <a:pt x="11" y="1010"/>
                </a:cubicBezTo>
                <a:close/>
                <a:moveTo>
                  <a:pt x="2088" y="994"/>
                </a:moveTo>
                <a:cubicBezTo>
                  <a:pt x="2083" y="994"/>
                  <a:pt x="2079" y="990"/>
                  <a:pt x="2078" y="985"/>
                </a:cubicBezTo>
                <a:cubicBezTo>
                  <a:pt x="2078" y="981"/>
                  <a:pt x="2078" y="981"/>
                  <a:pt x="2078" y="981"/>
                </a:cubicBezTo>
                <a:cubicBezTo>
                  <a:pt x="2078" y="976"/>
                  <a:pt x="2082" y="971"/>
                  <a:pt x="2087" y="971"/>
                </a:cubicBezTo>
                <a:cubicBezTo>
                  <a:pt x="2093" y="971"/>
                  <a:pt x="2097" y="975"/>
                  <a:pt x="2098" y="980"/>
                </a:cubicBezTo>
                <a:cubicBezTo>
                  <a:pt x="2098" y="984"/>
                  <a:pt x="2098" y="984"/>
                  <a:pt x="2098" y="984"/>
                </a:cubicBezTo>
                <a:cubicBezTo>
                  <a:pt x="2098" y="989"/>
                  <a:pt x="2094" y="994"/>
                  <a:pt x="2089" y="994"/>
                </a:cubicBezTo>
                <a:cubicBezTo>
                  <a:pt x="2089" y="994"/>
                  <a:pt x="2088" y="994"/>
                  <a:pt x="2088" y="994"/>
                </a:cubicBezTo>
                <a:close/>
                <a:moveTo>
                  <a:pt x="15" y="955"/>
                </a:moveTo>
                <a:cubicBezTo>
                  <a:pt x="15" y="955"/>
                  <a:pt x="14" y="955"/>
                  <a:pt x="14" y="955"/>
                </a:cubicBezTo>
                <a:cubicBezTo>
                  <a:pt x="9" y="955"/>
                  <a:pt x="5" y="950"/>
                  <a:pt x="5" y="944"/>
                </a:cubicBezTo>
                <a:cubicBezTo>
                  <a:pt x="6" y="941"/>
                  <a:pt x="6" y="941"/>
                  <a:pt x="6" y="941"/>
                </a:cubicBezTo>
                <a:cubicBezTo>
                  <a:pt x="6" y="936"/>
                  <a:pt x="11" y="932"/>
                  <a:pt x="16" y="933"/>
                </a:cubicBezTo>
                <a:cubicBezTo>
                  <a:pt x="22" y="933"/>
                  <a:pt x="26" y="938"/>
                  <a:pt x="25" y="943"/>
                </a:cubicBezTo>
                <a:cubicBezTo>
                  <a:pt x="25" y="946"/>
                  <a:pt x="25" y="946"/>
                  <a:pt x="25" y="946"/>
                </a:cubicBezTo>
                <a:cubicBezTo>
                  <a:pt x="24" y="951"/>
                  <a:pt x="20" y="955"/>
                  <a:pt x="15" y="955"/>
                </a:cubicBezTo>
                <a:close/>
                <a:moveTo>
                  <a:pt x="2083" y="939"/>
                </a:moveTo>
                <a:cubicBezTo>
                  <a:pt x="2078" y="939"/>
                  <a:pt x="2074" y="935"/>
                  <a:pt x="2074" y="930"/>
                </a:cubicBezTo>
                <a:cubicBezTo>
                  <a:pt x="2073" y="927"/>
                  <a:pt x="2073" y="927"/>
                  <a:pt x="2073" y="927"/>
                </a:cubicBezTo>
                <a:cubicBezTo>
                  <a:pt x="2073" y="922"/>
                  <a:pt x="2076" y="917"/>
                  <a:pt x="2082" y="916"/>
                </a:cubicBezTo>
                <a:cubicBezTo>
                  <a:pt x="2087" y="915"/>
                  <a:pt x="2092" y="919"/>
                  <a:pt x="2093" y="925"/>
                </a:cubicBezTo>
                <a:cubicBezTo>
                  <a:pt x="2093" y="928"/>
                  <a:pt x="2093" y="928"/>
                  <a:pt x="2093" y="928"/>
                </a:cubicBezTo>
                <a:cubicBezTo>
                  <a:pt x="2094" y="933"/>
                  <a:pt x="2090" y="938"/>
                  <a:pt x="2084" y="939"/>
                </a:cubicBezTo>
                <a:cubicBezTo>
                  <a:pt x="2084" y="939"/>
                  <a:pt x="2084" y="939"/>
                  <a:pt x="2083" y="939"/>
                </a:cubicBezTo>
                <a:close/>
                <a:moveTo>
                  <a:pt x="22" y="900"/>
                </a:moveTo>
                <a:cubicBezTo>
                  <a:pt x="22" y="900"/>
                  <a:pt x="21" y="900"/>
                  <a:pt x="21" y="900"/>
                </a:cubicBezTo>
                <a:cubicBezTo>
                  <a:pt x="15" y="899"/>
                  <a:pt x="12" y="894"/>
                  <a:pt x="12" y="889"/>
                </a:cubicBezTo>
                <a:cubicBezTo>
                  <a:pt x="13" y="886"/>
                  <a:pt x="13" y="886"/>
                  <a:pt x="13" y="886"/>
                </a:cubicBezTo>
                <a:cubicBezTo>
                  <a:pt x="14" y="881"/>
                  <a:pt x="19" y="877"/>
                  <a:pt x="24" y="878"/>
                </a:cubicBezTo>
                <a:cubicBezTo>
                  <a:pt x="29" y="879"/>
                  <a:pt x="33" y="884"/>
                  <a:pt x="32" y="889"/>
                </a:cubicBezTo>
                <a:cubicBezTo>
                  <a:pt x="32" y="892"/>
                  <a:pt x="32" y="892"/>
                  <a:pt x="32" y="892"/>
                </a:cubicBezTo>
                <a:cubicBezTo>
                  <a:pt x="31" y="897"/>
                  <a:pt x="27" y="900"/>
                  <a:pt x="22" y="900"/>
                </a:cubicBezTo>
                <a:close/>
                <a:moveTo>
                  <a:pt x="2075" y="884"/>
                </a:moveTo>
                <a:cubicBezTo>
                  <a:pt x="2071" y="884"/>
                  <a:pt x="2067" y="881"/>
                  <a:pt x="2066" y="876"/>
                </a:cubicBezTo>
                <a:cubicBezTo>
                  <a:pt x="2065" y="873"/>
                  <a:pt x="2065" y="873"/>
                  <a:pt x="2065" y="873"/>
                </a:cubicBezTo>
                <a:cubicBezTo>
                  <a:pt x="2064" y="867"/>
                  <a:pt x="2068" y="862"/>
                  <a:pt x="2073" y="862"/>
                </a:cubicBezTo>
                <a:cubicBezTo>
                  <a:pt x="2079" y="861"/>
                  <a:pt x="2084" y="864"/>
                  <a:pt x="2085" y="869"/>
                </a:cubicBezTo>
                <a:cubicBezTo>
                  <a:pt x="2085" y="872"/>
                  <a:pt x="2085" y="872"/>
                  <a:pt x="2085" y="872"/>
                </a:cubicBezTo>
                <a:cubicBezTo>
                  <a:pt x="2086" y="878"/>
                  <a:pt x="2082" y="883"/>
                  <a:pt x="2077" y="884"/>
                </a:cubicBezTo>
                <a:cubicBezTo>
                  <a:pt x="2077" y="884"/>
                  <a:pt x="2076" y="884"/>
                  <a:pt x="2075" y="884"/>
                </a:cubicBezTo>
                <a:close/>
                <a:moveTo>
                  <a:pt x="32" y="846"/>
                </a:moveTo>
                <a:cubicBezTo>
                  <a:pt x="31" y="846"/>
                  <a:pt x="31" y="846"/>
                  <a:pt x="30" y="846"/>
                </a:cubicBezTo>
                <a:cubicBezTo>
                  <a:pt x="25" y="845"/>
                  <a:pt x="21" y="840"/>
                  <a:pt x="22" y="834"/>
                </a:cubicBezTo>
                <a:cubicBezTo>
                  <a:pt x="23" y="831"/>
                  <a:pt x="23" y="831"/>
                  <a:pt x="23" y="831"/>
                </a:cubicBezTo>
                <a:cubicBezTo>
                  <a:pt x="24" y="826"/>
                  <a:pt x="29" y="822"/>
                  <a:pt x="35" y="824"/>
                </a:cubicBezTo>
                <a:cubicBezTo>
                  <a:pt x="40" y="825"/>
                  <a:pt x="43" y="830"/>
                  <a:pt x="42" y="835"/>
                </a:cubicBezTo>
                <a:cubicBezTo>
                  <a:pt x="41" y="838"/>
                  <a:pt x="41" y="838"/>
                  <a:pt x="41" y="838"/>
                </a:cubicBezTo>
                <a:cubicBezTo>
                  <a:pt x="40" y="843"/>
                  <a:pt x="36" y="846"/>
                  <a:pt x="32" y="846"/>
                </a:cubicBezTo>
                <a:close/>
                <a:moveTo>
                  <a:pt x="2065" y="830"/>
                </a:moveTo>
                <a:cubicBezTo>
                  <a:pt x="2060" y="830"/>
                  <a:pt x="2056" y="827"/>
                  <a:pt x="2055" y="822"/>
                </a:cubicBezTo>
                <a:cubicBezTo>
                  <a:pt x="2055" y="819"/>
                  <a:pt x="2055" y="819"/>
                  <a:pt x="2055" y="819"/>
                </a:cubicBezTo>
                <a:cubicBezTo>
                  <a:pt x="2053" y="814"/>
                  <a:pt x="2057" y="809"/>
                  <a:pt x="2062" y="807"/>
                </a:cubicBezTo>
                <a:cubicBezTo>
                  <a:pt x="2067" y="806"/>
                  <a:pt x="2072" y="809"/>
                  <a:pt x="2074" y="815"/>
                </a:cubicBezTo>
                <a:cubicBezTo>
                  <a:pt x="2074" y="818"/>
                  <a:pt x="2074" y="818"/>
                  <a:pt x="2074" y="818"/>
                </a:cubicBezTo>
                <a:cubicBezTo>
                  <a:pt x="2076" y="823"/>
                  <a:pt x="2072" y="828"/>
                  <a:pt x="2067" y="830"/>
                </a:cubicBezTo>
                <a:cubicBezTo>
                  <a:pt x="2066" y="830"/>
                  <a:pt x="2066" y="830"/>
                  <a:pt x="2065" y="830"/>
                </a:cubicBezTo>
                <a:close/>
                <a:moveTo>
                  <a:pt x="45" y="792"/>
                </a:moveTo>
                <a:cubicBezTo>
                  <a:pt x="44" y="792"/>
                  <a:pt x="43" y="792"/>
                  <a:pt x="42" y="792"/>
                </a:cubicBezTo>
                <a:cubicBezTo>
                  <a:pt x="37" y="791"/>
                  <a:pt x="34" y="785"/>
                  <a:pt x="35" y="780"/>
                </a:cubicBezTo>
                <a:cubicBezTo>
                  <a:pt x="36" y="777"/>
                  <a:pt x="36" y="777"/>
                  <a:pt x="36" y="777"/>
                </a:cubicBezTo>
                <a:cubicBezTo>
                  <a:pt x="37" y="772"/>
                  <a:pt x="43" y="768"/>
                  <a:pt x="48" y="770"/>
                </a:cubicBezTo>
                <a:cubicBezTo>
                  <a:pt x="53" y="771"/>
                  <a:pt x="56" y="777"/>
                  <a:pt x="55" y="782"/>
                </a:cubicBezTo>
                <a:cubicBezTo>
                  <a:pt x="54" y="785"/>
                  <a:pt x="54" y="785"/>
                  <a:pt x="54" y="785"/>
                </a:cubicBezTo>
                <a:cubicBezTo>
                  <a:pt x="53" y="789"/>
                  <a:pt x="49" y="792"/>
                  <a:pt x="45" y="792"/>
                </a:cubicBezTo>
                <a:close/>
                <a:moveTo>
                  <a:pt x="2051" y="776"/>
                </a:moveTo>
                <a:cubicBezTo>
                  <a:pt x="2047" y="776"/>
                  <a:pt x="2043" y="773"/>
                  <a:pt x="2042" y="769"/>
                </a:cubicBezTo>
                <a:cubicBezTo>
                  <a:pt x="2041" y="766"/>
                  <a:pt x="2041" y="766"/>
                  <a:pt x="2041" y="766"/>
                </a:cubicBezTo>
                <a:cubicBezTo>
                  <a:pt x="2040" y="761"/>
                  <a:pt x="2043" y="755"/>
                  <a:pt x="2048" y="754"/>
                </a:cubicBezTo>
                <a:cubicBezTo>
                  <a:pt x="2053" y="753"/>
                  <a:pt x="2058" y="756"/>
                  <a:pt x="2060" y="761"/>
                </a:cubicBezTo>
                <a:cubicBezTo>
                  <a:pt x="2061" y="764"/>
                  <a:pt x="2061" y="764"/>
                  <a:pt x="2061" y="764"/>
                </a:cubicBezTo>
                <a:cubicBezTo>
                  <a:pt x="2062" y="769"/>
                  <a:pt x="2059" y="774"/>
                  <a:pt x="2054" y="776"/>
                </a:cubicBezTo>
                <a:cubicBezTo>
                  <a:pt x="2053" y="776"/>
                  <a:pt x="2052" y="776"/>
                  <a:pt x="2051" y="776"/>
                </a:cubicBezTo>
                <a:close/>
                <a:moveTo>
                  <a:pt x="60" y="739"/>
                </a:moveTo>
                <a:cubicBezTo>
                  <a:pt x="59" y="739"/>
                  <a:pt x="58" y="739"/>
                  <a:pt x="57" y="739"/>
                </a:cubicBezTo>
                <a:cubicBezTo>
                  <a:pt x="52" y="737"/>
                  <a:pt x="49" y="732"/>
                  <a:pt x="51" y="726"/>
                </a:cubicBezTo>
                <a:cubicBezTo>
                  <a:pt x="52" y="723"/>
                  <a:pt x="52" y="723"/>
                  <a:pt x="52" y="723"/>
                </a:cubicBezTo>
                <a:cubicBezTo>
                  <a:pt x="54" y="718"/>
                  <a:pt x="59" y="715"/>
                  <a:pt x="64" y="717"/>
                </a:cubicBezTo>
                <a:cubicBezTo>
                  <a:pt x="69" y="719"/>
                  <a:pt x="72" y="724"/>
                  <a:pt x="70" y="729"/>
                </a:cubicBezTo>
                <a:cubicBezTo>
                  <a:pt x="69" y="732"/>
                  <a:pt x="69" y="732"/>
                  <a:pt x="69" y="732"/>
                </a:cubicBezTo>
                <a:cubicBezTo>
                  <a:pt x="68" y="737"/>
                  <a:pt x="64" y="739"/>
                  <a:pt x="60" y="739"/>
                </a:cubicBezTo>
                <a:close/>
                <a:moveTo>
                  <a:pt x="2035" y="724"/>
                </a:moveTo>
                <a:cubicBezTo>
                  <a:pt x="2031" y="724"/>
                  <a:pt x="2027" y="721"/>
                  <a:pt x="2026" y="717"/>
                </a:cubicBezTo>
                <a:cubicBezTo>
                  <a:pt x="2025" y="714"/>
                  <a:pt x="2025" y="714"/>
                  <a:pt x="2025" y="714"/>
                </a:cubicBezTo>
                <a:cubicBezTo>
                  <a:pt x="2023" y="709"/>
                  <a:pt x="2026" y="703"/>
                  <a:pt x="2031" y="701"/>
                </a:cubicBezTo>
                <a:cubicBezTo>
                  <a:pt x="2036" y="700"/>
                  <a:pt x="2041" y="702"/>
                  <a:pt x="2043" y="708"/>
                </a:cubicBezTo>
                <a:cubicBezTo>
                  <a:pt x="2044" y="711"/>
                  <a:pt x="2044" y="711"/>
                  <a:pt x="2044" y="711"/>
                </a:cubicBezTo>
                <a:cubicBezTo>
                  <a:pt x="2046" y="716"/>
                  <a:pt x="2043" y="721"/>
                  <a:pt x="2038" y="723"/>
                </a:cubicBezTo>
                <a:cubicBezTo>
                  <a:pt x="2037" y="723"/>
                  <a:pt x="2036" y="724"/>
                  <a:pt x="2035" y="724"/>
                </a:cubicBezTo>
                <a:close/>
                <a:moveTo>
                  <a:pt x="79" y="687"/>
                </a:moveTo>
                <a:cubicBezTo>
                  <a:pt x="77" y="687"/>
                  <a:pt x="76" y="687"/>
                  <a:pt x="75" y="686"/>
                </a:cubicBezTo>
                <a:cubicBezTo>
                  <a:pt x="70" y="684"/>
                  <a:pt x="68" y="679"/>
                  <a:pt x="69" y="674"/>
                </a:cubicBezTo>
                <a:cubicBezTo>
                  <a:pt x="71" y="671"/>
                  <a:pt x="71" y="671"/>
                  <a:pt x="71" y="671"/>
                </a:cubicBezTo>
                <a:cubicBezTo>
                  <a:pt x="73" y="666"/>
                  <a:pt x="78" y="663"/>
                  <a:pt x="83" y="665"/>
                </a:cubicBezTo>
                <a:cubicBezTo>
                  <a:pt x="88" y="667"/>
                  <a:pt x="91" y="673"/>
                  <a:pt x="89" y="678"/>
                </a:cubicBezTo>
                <a:cubicBezTo>
                  <a:pt x="88" y="681"/>
                  <a:pt x="88" y="681"/>
                  <a:pt x="88" y="681"/>
                </a:cubicBezTo>
                <a:cubicBezTo>
                  <a:pt x="86" y="685"/>
                  <a:pt x="82" y="687"/>
                  <a:pt x="79" y="687"/>
                </a:cubicBezTo>
                <a:close/>
                <a:moveTo>
                  <a:pt x="2016" y="672"/>
                </a:moveTo>
                <a:cubicBezTo>
                  <a:pt x="2012" y="672"/>
                  <a:pt x="2008" y="669"/>
                  <a:pt x="2007" y="666"/>
                </a:cubicBezTo>
                <a:cubicBezTo>
                  <a:pt x="2005" y="663"/>
                  <a:pt x="2005" y="663"/>
                  <a:pt x="2005" y="663"/>
                </a:cubicBezTo>
                <a:cubicBezTo>
                  <a:pt x="2003" y="658"/>
                  <a:pt x="2006" y="652"/>
                  <a:pt x="2011" y="650"/>
                </a:cubicBezTo>
                <a:cubicBezTo>
                  <a:pt x="2016" y="648"/>
                  <a:pt x="2021" y="650"/>
                  <a:pt x="2023" y="655"/>
                </a:cubicBezTo>
                <a:cubicBezTo>
                  <a:pt x="2025" y="658"/>
                  <a:pt x="2025" y="658"/>
                  <a:pt x="2025" y="658"/>
                </a:cubicBezTo>
                <a:cubicBezTo>
                  <a:pt x="2027" y="663"/>
                  <a:pt x="2024" y="669"/>
                  <a:pt x="2019" y="671"/>
                </a:cubicBezTo>
                <a:cubicBezTo>
                  <a:pt x="2018" y="671"/>
                  <a:pt x="2017" y="672"/>
                  <a:pt x="2016" y="672"/>
                </a:cubicBezTo>
                <a:close/>
                <a:moveTo>
                  <a:pt x="100" y="636"/>
                </a:moveTo>
                <a:cubicBezTo>
                  <a:pt x="98" y="636"/>
                  <a:pt x="97" y="635"/>
                  <a:pt x="96" y="635"/>
                </a:cubicBezTo>
                <a:cubicBezTo>
                  <a:pt x="91" y="633"/>
                  <a:pt x="89" y="627"/>
                  <a:pt x="91" y="622"/>
                </a:cubicBezTo>
                <a:cubicBezTo>
                  <a:pt x="92" y="619"/>
                  <a:pt x="92" y="619"/>
                  <a:pt x="92" y="619"/>
                </a:cubicBezTo>
                <a:cubicBezTo>
                  <a:pt x="94" y="614"/>
                  <a:pt x="100" y="612"/>
                  <a:pt x="105" y="614"/>
                </a:cubicBezTo>
                <a:cubicBezTo>
                  <a:pt x="110" y="616"/>
                  <a:pt x="112" y="622"/>
                  <a:pt x="110" y="627"/>
                </a:cubicBezTo>
                <a:cubicBezTo>
                  <a:pt x="109" y="630"/>
                  <a:pt x="109" y="630"/>
                  <a:pt x="109" y="630"/>
                </a:cubicBezTo>
                <a:cubicBezTo>
                  <a:pt x="107" y="634"/>
                  <a:pt x="103" y="636"/>
                  <a:pt x="100" y="636"/>
                </a:cubicBezTo>
                <a:close/>
                <a:moveTo>
                  <a:pt x="1994" y="621"/>
                </a:moveTo>
                <a:cubicBezTo>
                  <a:pt x="1990" y="621"/>
                  <a:pt x="1986" y="619"/>
                  <a:pt x="1985" y="615"/>
                </a:cubicBezTo>
                <a:cubicBezTo>
                  <a:pt x="1984" y="613"/>
                  <a:pt x="1984" y="613"/>
                  <a:pt x="1984" y="613"/>
                </a:cubicBezTo>
                <a:cubicBezTo>
                  <a:pt x="1981" y="608"/>
                  <a:pt x="1983" y="602"/>
                  <a:pt x="1988" y="600"/>
                </a:cubicBezTo>
                <a:cubicBezTo>
                  <a:pt x="1993" y="597"/>
                  <a:pt x="1999" y="599"/>
                  <a:pt x="2001" y="604"/>
                </a:cubicBezTo>
                <a:cubicBezTo>
                  <a:pt x="2003" y="607"/>
                  <a:pt x="2003" y="607"/>
                  <a:pt x="2003" y="607"/>
                </a:cubicBezTo>
                <a:cubicBezTo>
                  <a:pt x="2005" y="612"/>
                  <a:pt x="2003" y="618"/>
                  <a:pt x="1998" y="620"/>
                </a:cubicBezTo>
                <a:cubicBezTo>
                  <a:pt x="1996" y="621"/>
                  <a:pt x="1995" y="621"/>
                  <a:pt x="1994" y="621"/>
                </a:cubicBezTo>
                <a:close/>
                <a:moveTo>
                  <a:pt x="124" y="586"/>
                </a:moveTo>
                <a:cubicBezTo>
                  <a:pt x="122" y="586"/>
                  <a:pt x="121" y="585"/>
                  <a:pt x="119" y="585"/>
                </a:cubicBezTo>
                <a:cubicBezTo>
                  <a:pt x="114" y="582"/>
                  <a:pt x="112" y="576"/>
                  <a:pt x="115" y="572"/>
                </a:cubicBezTo>
                <a:cubicBezTo>
                  <a:pt x="116" y="569"/>
                  <a:pt x="116" y="569"/>
                  <a:pt x="116" y="569"/>
                </a:cubicBezTo>
                <a:cubicBezTo>
                  <a:pt x="119" y="564"/>
                  <a:pt x="125" y="562"/>
                  <a:pt x="130" y="564"/>
                </a:cubicBezTo>
                <a:cubicBezTo>
                  <a:pt x="134" y="567"/>
                  <a:pt x="136" y="573"/>
                  <a:pt x="134" y="578"/>
                </a:cubicBezTo>
                <a:cubicBezTo>
                  <a:pt x="132" y="581"/>
                  <a:pt x="132" y="581"/>
                  <a:pt x="132" y="581"/>
                </a:cubicBezTo>
                <a:cubicBezTo>
                  <a:pt x="131" y="584"/>
                  <a:pt x="127" y="586"/>
                  <a:pt x="124" y="586"/>
                </a:cubicBezTo>
                <a:close/>
                <a:moveTo>
                  <a:pt x="1969" y="572"/>
                </a:moveTo>
                <a:cubicBezTo>
                  <a:pt x="1966" y="572"/>
                  <a:pt x="1962" y="570"/>
                  <a:pt x="1961" y="566"/>
                </a:cubicBezTo>
                <a:cubicBezTo>
                  <a:pt x="1959" y="564"/>
                  <a:pt x="1959" y="564"/>
                  <a:pt x="1959" y="564"/>
                </a:cubicBezTo>
                <a:cubicBezTo>
                  <a:pt x="1956" y="559"/>
                  <a:pt x="1958" y="553"/>
                  <a:pt x="1963" y="550"/>
                </a:cubicBezTo>
                <a:cubicBezTo>
                  <a:pt x="1968" y="548"/>
                  <a:pt x="1974" y="550"/>
                  <a:pt x="1976" y="554"/>
                </a:cubicBezTo>
                <a:cubicBezTo>
                  <a:pt x="1978" y="557"/>
                  <a:pt x="1978" y="557"/>
                  <a:pt x="1978" y="557"/>
                </a:cubicBezTo>
                <a:cubicBezTo>
                  <a:pt x="1980" y="562"/>
                  <a:pt x="1978" y="568"/>
                  <a:pt x="1974" y="571"/>
                </a:cubicBezTo>
                <a:cubicBezTo>
                  <a:pt x="1972" y="571"/>
                  <a:pt x="1971" y="572"/>
                  <a:pt x="1969" y="572"/>
                </a:cubicBezTo>
                <a:close/>
                <a:moveTo>
                  <a:pt x="150" y="537"/>
                </a:moveTo>
                <a:cubicBezTo>
                  <a:pt x="148" y="537"/>
                  <a:pt x="147" y="537"/>
                  <a:pt x="145" y="536"/>
                </a:cubicBezTo>
                <a:cubicBezTo>
                  <a:pt x="141" y="533"/>
                  <a:pt x="139" y="527"/>
                  <a:pt x="142" y="523"/>
                </a:cubicBezTo>
                <a:cubicBezTo>
                  <a:pt x="143" y="520"/>
                  <a:pt x="143" y="520"/>
                  <a:pt x="143" y="520"/>
                </a:cubicBezTo>
                <a:cubicBezTo>
                  <a:pt x="146" y="515"/>
                  <a:pt x="152" y="514"/>
                  <a:pt x="157" y="516"/>
                </a:cubicBezTo>
                <a:cubicBezTo>
                  <a:pt x="161" y="519"/>
                  <a:pt x="163" y="525"/>
                  <a:pt x="160" y="530"/>
                </a:cubicBezTo>
                <a:cubicBezTo>
                  <a:pt x="159" y="532"/>
                  <a:pt x="159" y="532"/>
                  <a:pt x="159" y="532"/>
                </a:cubicBezTo>
                <a:cubicBezTo>
                  <a:pt x="157" y="536"/>
                  <a:pt x="154" y="537"/>
                  <a:pt x="150" y="537"/>
                </a:cubicBezTo>
                <a:close/>
                <a:moveTo>
                  <a:pt x="1942" y="524"/>
                </a:moveTo>
                <a:cubicBezTo>
                  <a:pt x="1939" y="524"/>
                  <a:pt x="1935" y="522"/>
                  <a:pt x="1934" y="519"/>
                </a:cubicBezTo>
                <a:cubicBezTo>
                  <a:pt x="1932" y="516"/>
                  <a:pt x="1932" y="516"/>
                  <a:pt x="1932" y="516"/>
                </a:cubicBezTo>
                <a:cubicBezTo>
                  <a:pt x="1929" y="512"/>
                  <a:pt x="1931" y="506"/>
                  <a:pt x="1935" y="503"/>
                </a:cubicBezTo>
                <a:cubicBezTo>
                  <a:pt x="1940" y="500"/>
                  <a:pt x="1946" y="501"/>
                  <a:pt x="1949" y="506"/>
                </a:cubicBezTo>
                <a:cubicBezTo>
                  <a:pt x="1950" y="509"/>
                  <a:pt x="1950" y="509"/>
                  <a:pt x="1950" y="509"/>
                </a:cubicBezTo>
                <a:cubicBezTo>
                  <a:pt x="1953" y="514"/>
                  <a:pt x="1952" y="520"/>
                  <a:pt x="1947" y="522"/>
                </a:cubicBezTo>
                <a:cubicBezTo>
                  <a:pt x="1945" y="523"/>
                  <a:pt x="1944" y="524"/>
                  <a:pt x="1942" y="524"/>
                </a:cubicBezTo>
                <a:close/>
                <a:moveTo>
                  <a:pt x="179" y="490"/>
                </a:moveTo>
                <a:cubicBezTo>
                  <a:pt x="177" y="490"/>
                  <a:pt x="176" y="490"/>
                  <a:pt x="174" y="489"/>
                </a:cubicBezTo>
                <a:cubicBezTo>
                  <a:pt x="169" y="486"/>
                  <a:pt x="168" y="480"/>
                  <a:pt x="171" y="475"/>
                </a:cubicBezTo>
                <a:cubicBezTo>
                  <a:pt x="173" y="472"/>
                  <a:pt x="173" y="472"/>
                  <a:pt x="173" y="472"/>
                </a:cubicBezTo>
                <a:cubicBezTo>
                  <a:pt x="176" y="468"/>
                  <a:pt x="182" y="467"/>
                  <a:pt x="186" y="470"/>
                </a:cubicBezTo>
                <a:cubicBezTo>
                  <a:pt x="191" y="472"/>
                  <a:pt x="192" y="479"/>
                  <a:pt x="189" y="483"/>
                </a:cubicBezTo>
                <a:cubicBezTo>
                  <a:pt x="187" y="486"/>
                  <a:pt x="187" y="486"/>
                  <a:pt x="187" y="486"/>
                </a:cubicBezTo>
                <a:cubicBezTo>
                  <a:pt x="186" y="489"/>
                  <a:pt x="182" y="490"/>
                  <a:pt x="179" y="490"/>
                </a:cubicBezTo>
                <a:close/>
                <a:moveTo>
                  <a:pt x="1912" y="477"/>
                </a:moveTo>
                <a:cubicBezTo>
                  <a:pt x="1909" y="477"/>
                  <a:pt x="1906" y="476"/>
                  <a:pt x="1904" y="473"/>
                </a:cubicBezTo>
                <a:cubicBezTo>
                  <a:pt x="1902" y="470"/>
                  <a:pt x="1902" y="470"/>
                  <a:pt x="1902" y="470"/>
                </a:cubicBezTo>
                <a:cubicBezTo>
                  <a:pt x="1899" y="466"/>
                  <a:pt x="1901" y="460"/>
                  <a:pt x="1905" y="457"/>
                </a:cubicBezTo>
                <a:cubicBezTo>
                  <a:pt x="1909" y="454"/>
                  <a:pt x="1915" y="455"/>
                  <a:pt x="1919" y="459"/>
                </a:cubicBezTo>
                <a:cubicBezTo>
                  <a:pt x="1920" y="462"/>
                  <a:pt x="1920" y="462"/>
                  <a:pt x="1920" y="462"/>
                </a:cubicBezTo>
                <a:cubicBezTo>
                  <a:pt x="1923" y="466"/>
                  <a:pt x="1922" y="472"/>
                  <a:pt x="1918" y="475"/>
                </a:cubicBezTo>
                <a:cubicBezTo>
                  <a:pt x="1916" y="477"/>
                  <a:pt x="1914" y="477"/>
                  <a:pt x="1912" y="477"/>
                </a:cubicBezTo>
                <a:close/>
                <a:moveTo>
                  <a:pt x="211" y="445"/>
                </a:moveTo>
                <a:cubicBezTo>
                  <a:pt x="209" y="445"/>
                  <a:pt x="207" y="444"/>
                  <a:pt x="205" y="443"/>
                </a:cubicBezTo>
                <a:cubicBezTo>
                  <a:pt x="201" y="440"/>
                  <a:pt x="200" y="434"/>
                  <a:pt x="203" y="429"/>
                </a:cubicBezTo>
                <a:cubicBezTo>
                  <a:pt x="205" y="427"/>
                  <a:pt x="205" y="427"/>
                  <a:pt x="205" y="427"/>
                </a:cubicBezTo>
                <a:cubicBezTo>
                  <a:pt x="208" y="422"/>
                  <a:pt x="214" y="421"/>
                  <a:pt x="218" y="424"/>
                </a:cubicBezTo>
                <a:cubicBezTo>
                  <a:pt x="223" y="428"/>
                  <a:pt x="224" y="434"/>
                  <a:pt x="221" y="438"/>
                </a:cubicBezTo>
                <a:cubicBezTo>
                  <a:pt x="219" y="441"/>
                  <a:pt x="219" y="441"/>
                  <a:pt x="219" y="441"/>
                </a:cubicBezTo>
                <a:cubicBezTo>
                  <a:pt x="217" y="443"/>
                  <a:pt x="214" y="445"/>
                  <a:pt x="211" y="445"/>
                </a:cubicBezTo>
                <a:close/>
                <a:moveTo>
                  <a:pt x="1880" y="432"/>
                </a:moveTo>
                <a:cubicBezTo>
                  <a:pt x="1877" y="432"/>
                  <a:pt x="1874" y="431"/>
                  <a:pt x="1872" y="428"/>
                </a:cubicBezTo>
                <a:cubicBezTo>
                  <a:pt x="1870" y="426"/>
                  <a:pt x="1870" y="426"/>
                  <a:pt x="1870" y="426"/>
                </a:cubicBezTo>
                <a:cubicBezTo>
                  <a:pt x="1867" y="421"/>
                  <a:pt x="1868" y="415"/>
                  <a:pt x="1872" y="412"/>
                </a:cubicBezTo>
                <a:cubicBezTo>
                  <a:pt x="1877" y="409"/>
                  <a:pt x="1883" y="410"/>
                  <a:pt x="1886" y="414"/>
                </a:cubicBezTo>
                <a:cubicBezTo>
                  <a:pt x="1888" y="417"/>
                  <a:pt x="1888" y="417"/>
                  <a:pt x="1888" y="417"/>
                </a:cubicBezTo>
                <a:cubicBezTo>
                  <a:pt x="1891" y="421"/>
                  <a:pt x="1890" y="427"/>
                  <a:pt x="1886" y="430"/>
                </a:cubicBezTo>
                <a:cubicBezTo>
                  <a:pt x="1884" y="432"/>
                  <a:pt x="1882" y="432"/>
                  <a:pt x="1880" y="432"/>
                </a:cubicBezTo>
                <a:close/>
                <a:moveTo>
                  <a:pt x="245" y="401"/>
                </a:moveTo>
                <a:cubicBezTo>
                  <a:pt x="242" y="401"/>
                  <a:pt x="240" y="400"/>
                  <a:pt x="238" y="399"/>
                </a:cubicBezTo>
                <a:cubicBezTo>
                  <a:pt x="234" y="395"/>
                  <a:pt x="234" y="389"/>
                  <a:pt x="237" y="385"/>
                </a:cubicBezTo>
                <a:cubicBezTo>
                  <a:pt x="239" y="382"/>
                  <a:pt x="239" y="382"/>
                  <a:pt x="239" y="382"/>
                </a:cubicBezTo>
                <a:cubicBezTo>
                  <a:pt x="243" y="378"/>
                  <a:pt x="249" y="378"/>
                  <a:pt x="253" y="381"/>
                </a:cubicBezTo>
                <a:cubicBezTo>
                  <a:pt x="257" y="385"/>
                  <a:pt x="258" y="391"/>
                  <a:pt x="254" y="395"/>
                </a:cubicBezTo>
                <a:cubicBezTo>
                  <a:pt x="252" y="397"/>
                  <a:pt x="252" y="397"/>
                  <a:pt x="252" y="397"/>
                </a:cubicBezTo>
                <a:cubicBezTo>
                  <a:pt x="250" y="400"/>
                  <a:pt x="247" y="401"/>
                  <a:pt x="245" y="401"/>
                </a:cubicBezTo>
                <a:close/>
                <a:moveTo>
                  <a:pt x="1846" y="389"/>
                </a:moveTo>
                <a:cubicBezTo>
                  <a:pt x="1843" y="389"/>
                  <a:pt x="1840" y="388"/>
                  <a:pt x="1838" y="386"/>
                </a:cubicBezTo>
                <a:cubicBezTo>
                  <a:pt x="1836" y="383"/>
                  <a:pt x="1836" y="383"/>
                  <a:pt x="1836" y="383"/>
                </a:cubicBezTo>
                <a:cubicBezTo>
                  <a:pt x="1833" y="379"/>
                  <a:pt x="1833" y="373"/>
                  <a:pt x="1837" y="369"/>
                </a:cubicBezTo>
                <a:cubicBezTo>
                  <a:pt x="1841" y="366"/>
                  <a:pt x="1848" y="366"/>
                  <a:pt x="1851" y="370"/>
                </a:cubicBezTo>
                <a:cubicBezTo>
                  <a:pt x="1853" y="373"/>
                  <a:pt x="1853" y="373"/>
                  <a:pt x="1853" y="373"/>
                </a:cubicBezTo>
                <a:cubicBezTo>
                  <a:pt x="1857" y="377"/>
                  <a:pt x="1856" y="383"/>
                  <a:pt x="1852" y="387"/>
                </a:cubicBezTo>
                <a:cubicBezTo>
                  <a:pt x="1850" y="388"/>
                  <a:pt x="1848" y="389"/>
                  <a:pt x="1846" y="389"/>
                </a:cubicBezTo>
                <a:close/>
                <a:moveTo>
                  <a:pt x="281" y="359"/>
                </a:moveTo>
                <a:cubicBezTo>
                  <a:pt x="278" y="359"/>
                  <a:pt x="276" y="358"/>
                  <a:pt x="274" y="357"/>
                </a:cubicBezTo>
                <a:cubicBezTo>
                  <a:pt x="270" y="353"/>
                  <a:pt x="270" y="347"/>
                  <a:pt x="274" y="343"/>
                </a:cubicBezTo>
                <a:cubicBezTo>
                  <a:pt x="276" y="340"/>
                  <a:pt x="276" y="340"/>
                  <a:pt x="276" y="340"/>
                </a:cubicBezTo>
                <a:cubicBezTo>
                  <a:pt x="279" y="336"/>
                  <a:pt x="286" y="336"/>
                  <a:pt x="290" y="340"/>
                </a:cubicBezTo>
                <a:cubicBezTo>
                  <a:pt x="293" y="343"/>
                  <a:pt x="294" y="350"/>
                  <a:pt x="290" y="354"/>
                </a:cubicBezTo>
                <a:cubicBezTo>
                  <a:pt x="288" y="356"/>
                  <a:pt x="288" y="356"/>
                  <a:pt x="288" y="356"/>
                </a:cubicBezTo>
                <a:cubicBezTo>
                  <a:pt x="286" y="358"/>
                  <a:pt x="283" y="359"/>
                  <a:pt x="281" y="359"/>
                </a:cubicBezTo>
                <a:close/>
                <a:moveTo>
                  <a:pt x="1809" y="348"/>
                </a:moveTo>
                <a:cubicBezTo>
                  <a:pt x="1806" y="348"/>
                  <a:pt x="1804" y="347"/>
                  <a:pt x="1802" y="345"/>
                </a:cubicBezTo>
                <a:cubicBezTo>
                  <a:pt x="1800" y="342"/>
                  <a:pt x="1800" y="342"/>
                  <a:pt x="1800" y="342"/>
                </a:cubicBezTo>
                <a:cubicBezTo>
                  <a:pt x="1796" y="338"/>
                  <a:pt x="1796" y="332"/>
                  <a:pt x="1800" y="329"/>
                </a:cubicBezTo>
                <a:cubicBezTo>
                  <a:pt x="1804" y="325"/>
                  <a:pt x="1810" y="325"/>
                  <a:pt x="1814" y="329"/>
                </a:cubicBezTo>
                <a:cubicBezTo>
                  <a:pt x="1816" y="331"/>
                  <a:pt x="1816" y="331"/>
                  <a:pt x="1816" y="331"/>
                </a:cubicBezTo>
                <a:cubicBezTo>
                  <a:pt x="1820" y="335"/>
                  <a:pt x="1820" y="341"/>
                  <a:pt x="1816" y="345"/>
                </a:cubicBezTo>
                <a:cubicBezTo>
                  <a:pt x="1814" y="347"/>
                  <a:pt x="1811" y="348"/>
                  <a:pt x="1809" y="348"/>
                </a:cubicBezTo>
                <a:close/>
                <a:moveTo>
                  <a:pt x="319" y="319"/>
                </a:moveTo>
                <a:cubicBezTo>
                  <a:pt x="316" y="319"/>
                  <a:pt x="314" y="318"/>
                  <a:pt x="312" y="316"/>
                </a:cubicBezTo>
                <a:cubicBezTo>
                  <a:pt x="308" y="312"/>
                  <a:pt x="308" y="306"/>
                  <a:pt x="312" y="303"/>
                </a:cubicBezTo>
                <a:cubicBezTo>
                  <a:pt x="314" y="300"/>
                  <a:pt x="314" y="300"/>
                  <a:pt x="314" y="300"/>
                </a:cubicBezTo>
                <a:cubicBezTo>
                  <a:pt x="318" y="296"/>
                  <a:pt x="324" y="297"/>
                  <a:pt x="328" y="300"/>
                </a:cubicBezTo>
                <a:cubicBezTo>
                  <a:pt x="332" y="304"/>
                  <a:pt x="332" y="310"/>
                  <a:pt x="328" y="314"/>
                </a:cubicBezTo>
                <a:cubicBezTo>
                  <a:pt x="326" y="316"/>
                  <a:pt x="326" y="316"/>
                  <a:pt x="326" y="316"/>
                </a:cubicBezTo>
                <a:cubicBezTo>
                  <a:pt x="324" y="318"/>
                  <a:pt x="321" y="319"/>
                  <a:pt x="319" y="319"/>
                </a:cubicBezTo>
                <a:close/>
                <a:moveTo>
                  <a:pt x="1770" y="308"/>
                </a:moveTo>
                <a:cubicBezTo>
                  <a:pt x="1768" y="308"/>
                  <a:pt x="1765" y="308"/>
                  <a:pt x="1763" y="306"/>
                </a:cubicBezTo>
                <a:cubicBezTo>
                  <a:pt x="1761" y="303"/>
                  <a:pt x="1761" y="303"/>
                  <a:pt x="1761" y="303"/>
                </a:cubicBezTo>
                <a:cubicBezTo>
                  <a:pt x="1757" y="300"/>
                  <a:pt x="1757" y="294"/>
                  <a:pt x="1761" y="290"/>
                </a:cubicBezTo>
                <a:cubicBezTo>
                  <a:pt x="1764" y="286"/>
                  <a:pt x="1771" y="286"/>
                  <a:pt x="1774" y="289"/>
                </a:cubicBezTo>
                <a:cubicBezTo>
                  <a:pt x="1777" y="292"/>
                  <a:pt x="1777" y="292"/>
                  <a:pt x="1777" y="292"/>
                </a:cubicBezTo>
                <a:cubicBezTo>
                  <a:pt x="1781" y="295"/>
                  <a:pt x="1781" y="301"/>
                  <a:pt x="1777" y="305"/>
                </a:cubicBezTo>
                <a:cubicBezTo>
                  <a:pt x="1775" y="307"/>
                  <a:pt x="1773" y="308"/>
                  <a:pt x="1770" y="308"/>
                </a:cubicBezTo>
                <a:close/>
                <a:moveTo>
                  <a:pt x="359" y="281"/>
                </a:moveTo>
                <a:cubicBezTo>
                  <a:pt x="357" y="281"/>
                  <a:pt x="354" y="280"/>
                  <a:pt x="352" y="278"/>
                </a:cubicBezTo>
                <a:cubicBezTo>
                  <a:pt x="348" y="274"/>
                  <a:pt x="349" y="268"/>
                  <a:pt x="353" y="264"/>
                </a:cubicBezTo>
                <a:cubicBezTo>
                  <a:pt x="355" y="262"/>
                  <a:pt x="355" y="262"/>
                  <a:pt x="355" y="262"/>
                </a:cubicBezTo>
                <a:cubicBezTo>
                  <a:pt x="359" y="259"/>
                  <a:pt x="365" y="259"/>
                  <a:pt x="369" y="263"/>
                </a:cubicBezTo>
                <a:cubicBezTo>
                  <a:pt x="373" y="267"/>
                  <a:pt x="372" y="273"/>
                  <a:pt x="368" y="277"/>
                </a:cubicBezTo>
                <a:cubicBezTo>
                  <a:pt x="366" y="279"/>
                  <a:pt x="366" y="279"/>
                  <a:pt x="366" y="279"/>
                </a:cubicBezTo>
                <a:cubicBezTo>
                  <a:pt x="364" y="281"/>
                  <a:pt x="362" y="281"/>
                  <a:pt x="359" y="281"/>
                </a:cubicBezTo>
                <a:close/>
                <a:moveTo>
                  <a:pt x="1729" y="271"/>
                </a:moveTo>
                <a:cubicBezTo>
                  <a:pt x="1727" y="271"/>
                  <a:pt x="1725" y="270"/>
                  <a:pt x="1723" y="269"/>
                </a:cubicBezTo>
                <a:cubicBezTo>
                  <a:pt x="1720" y="267"/>
                  <a:pt x="1720" y="267"/>
                  <a:pt x="1720" y="267"/>
                </a:cubicBezTo>
                <a:cubicBezTo>
                  <a:pt x="1716" y="263"/>
                  <a:pt x="1716" y="257"/>
                  <a:pt x="1719" y="253"/>
                </a:cubicBezTo>
                <a:cubicBezTo>
                  <a:pt x="1723" y="249"/>
                  <a:pt x="1729" y="248"/>
                  <a:pt x="1733" y="252"/>
                </a:cubicBezTo>
                <a:cubicBezTo>
                  <a:pt x="1736" y="254"/>
                  <a:pt x="1736" y="254"/>
                  <a:pt x="1736" y="254"/>
                </a:cubicBezTo>
                <a:cubicBezTo>
                  <a:pt x="1740" y="258"/>
                  <a:pt x="1740" y="264"/>
                  <a:pt x="1737" y="268"/>
                </a:cubicBezTo>
                <a:cubicBezTo>
                  <a:pt x="1735" y="270"/>
                  <a:pt x="1732" y="271"/>
                  <a:pt x="1729" y="271"/>
                </a:cubicBezTo>
                <a:close/>
                <a:moveTo>
                  <a:pt x="402" y="246"/>
                </a:moveTo>
                <a:cubicBezTo>
                  <a:pt x="399" y="246"/>
                  <a:pt x="396" y="245"/>
                  <a:pt x="394" y="242"/>
                </a:cubicBezTo>
                <a:cubicBezTo>
                  <a:pt x="391" y="238"/>
                  <a:pt x="391" y="232"/>
                  <a:pt x="395" y="228"/>
                </a:cubicBezTo>
                <a:cubicBezTo>
                  <a:pt x="398" y="226"/>
                  <a:pt x="398" y="226"/>
                  <a:pt x="398" y="226"/>
                </a:cubicBezTo>
                <a:cubicBezTo>
                  <a:pt x="402" y="223"/>
                  <a:pt x="408" y="224"/>
                  <a:pt x="412" y="228"/>
                </a:cubicBezTo>
                <a:cubicBezTo>
                  <a:pt x="415" y="232"/>
                  <a:pt x="414" y="238"/>
                  <a:pt x="410" y="242"/>
                </a:cubicBezTo>
                <a:cubicBezTo>
                  <a:pt x="408" y="244"/>
                  <a:pt x="408" y="244"/>
                  <a:pt x="408" y="244"/>
                </a:cubicBezTo>
                <a:cubicBezTo>
                  <a:pt x="406" y="245"/>
                  <a:pt x="404" y="246"/>
                  <a:pt x="402" y="246"/>
                </a:cubicBezTo>
                <a:close/>
                <a:moveTo>
                  <a:pt x="1686" y="236"/>
                </a:moveTo>
                <a:cubicBezTo>
                  <a:pt x="1684" y="236"/>
                  <a:pt x="1682" y="236"/>
                  <a:pt x="1680" y="234"/>
                </a:cubicBezTo>
                <a:cubicBezTo>
                  <a:pt x="1678" y="232"/>
                  <a:pt x="1678" y="232"/>
                  <a:pt x="1678" y="232"/>
                </a:cubicBezTo>
                <a:cubicBezTo>
                  <a:pt x="1674" y="229"/>
                  <a:pt x="1673" y="223"/>
                  <a:pt x="1676" y="219"/>
                </a:cubicBezTo>
                <a:cubicBezTo>
                  <a:pt x="1679" y="214"/>
                  <a:pt x="1685" y="213"/>
                  <a:pt x="1690" y="217"/>
                </a:cubicBezTo>
                <a:cubicBezTo>
                  <a:pt x="1692" y="219"/>
                  <a:pt x="1692" y="219"/>
                  <a:pt x="1692" y="219"/>
                </a:cubicBezTo>
                <a:cubicBezTo>
                  <a:pt x="1697" y="222"/>
                  <a:pt x="1697" y="228"/>
                  <a:pt x="1694" y="232"/>
                </a:cubicBezTo>
                <a:cubicBezTo>
                  <a:pt x="1692" y="235"/>
                  <a:pt x="1689" y="236"/>
                  <a:pt x="1686" y="236"/>
                </a:cubicBezTo>
                <a:close/>
                <a:moveTo>
                  <a:pt x="446" y="213"/>
                </a:moveTo>
                <a:cubicBezTo>
                  <a:pt x="443" y="213"/>
                  <a:pt x="440" y="211"/>
                  <a:pt x="438" y="208"/>
                </a:cubicBezTo>
                <a:cubicBezTo>
                  <a:pt x="435" y="204"/>
                  <a:pt x="436" y="198"/>
                  <a:pt x="440" y="195"/>
                </a:cubicBezTo>
                <a:cubicBezTo>
                  <a:pt x="443" y="193"/>
                  <a:pt x="443" y="193"/>
                  <a:pt x="443" y="193"/>
                </a:cubicBezTo>
                <a:cubicBezTo>
                  <a:pt x="447" y="190"/>
                  <a:pt x="453" y="191"/>
                  <a:pt x="456" y="195"/>
                </a:cubicBezTo>
                <a:cubicBezTo>
                  <a:pt x="459" y="200"/>
                  <a:pt x="458" y="206"/>
                  <a:pt x="454" y="209"/>
                </a:cubicBezTo>
                <a:cubicBezTo>
                  <a:pt x="451" y="211"/>
                  <a:pt x="451" y="211"/>
                  <a:pt x="451" y="211"/>
                </a:cubicBezTo>
                <a:cubicBezTo>
                  <a:pt x="450" y="212"/>
                  <a:pt x="448" y="213"/>
                  <a:pt x="446" y="213"/>
                </a:cubicBezTo>
                <a:close/>
                <a:moveTo>
                  <a:pt x="1642" y="204"/>
                </a:moveTo>
                <a:cubicBezTo>
                  <a:pt x="1640" y="204"/>
                  <a:pt x="1638" y="203"/>
                  <a:pt x="1636" y="202"/>
                </a:cubicBezTo>
                <a:cubicBezTo>
                  <a:pt x="1634" y="200"/>
                  <a:pt x="1634" y="200"/>
                  <a:pt x="1634" y="200"/>
                </a:cubicBezTo>
                <a:cubicBezTo>
                  <a:pt x="1629" y="197"/>
                  <a:pt x="1628" y="191"/>
                  <a:pt x="1631" y="186"/>
                </a:cubicBezTo>
                <a:cubicBezTo>
                  <a:pt x="1634" y="182"/>
                  <a:pt x="1640" y="181"/>
                  <a:pt x="1645" y="184"/>
                </a:cubicBezTo>
                <a:cubicBezTo>
                  <a:pt x="1647" y="186"/>
                  <a:pt x="1647" y="186"/>
                  <a:pt x="1647" y="186"/>
                </a:cubicBezTo>
                <a:cubicBezTo>
                  <a:pt x="1652" y="189"/>
                  <a:pt x="1653" y="195"/>
                  <a:pt x="1650" y="199"/>
                </a:cubicBezTo>
                <a:cubicBezTo>
                  <a:pt x="1648" y="202"/>
                  <a:pt x="1645" y="204"/>
                  <a:pt x="1642" y="204"/>
                </a:cubicBezTo>
                <a:close/>
                <a:moveTo>
                  <a:pt x="491" y="182"/>
                </a:moveTo>
                <a:cubicBezTo>
                  <a:pt x="488" y="182"/>
                  <a:pt x="485" y="180"/>
                  <a:pt x="483" y="177"/>
                </a:cubicBezTo>
                <a:cubicBezTo>
                  <a:pt x="480" y="173"/>
                  <a:pt x="482" y="167"/>
                  <a:pt x="486" y="164"/>
                </a:cubicBezTo>
                <a:cubicBezTo>
                  <a:pt x="489" y="162"/>
                  <a:pt x="489" y="162"/>
                  <a:pt x="489" y="162"/>
                </a:cubicBezTo>
                <a:cubicBezTo>
                  <a:pt x="493" y="159"/>
                  <a:pt x="499" y="160"/>
                  <a:pt x="502" y="165"/>
                </a:cubicBezTo>
                <a:cubicBezTo>
                  <a:pt x="505" y="169"/>
                  <a:pt x="504" y="175"/>
                  <a:pt x="499" y="178"/>
                </a:cubicBezTo>
                <a:cubicBezTo>
                  <a:pt x="497" y="180"/>
                  <a:pt x="497" y="180"/>
                  <a:pt x="497" y="180"/>
                </a:cubicBezTo>
                <a:cubicBezTo>
                  <a:pt x="495" y="181"/>
                  <a:pt x="493" y="182"/>
                  <a:pt x="491" y="182"/>
                </a:cubicBezTo>
                <a:close/>
                <a:moveTo>
                  <a:pt x="1595" y="173"/>
                </a:moveTo>
                <a:cubicBezTo>
                  <a:pt x="1594" y="173"/>
                  <a:pt x="1592" y="173"/>
                  <a:pt x="1590" y="172"/>
                </a:cubicBezTo>
                <a:cubicBezTo>
                  <a:pt x="1588" y="170"/>
                  <a:pt x="1588" y="170"/>
                  <a:pt x="1588" y="170"/>
                </a:cubicBezTo>
                <a:cubicBezTo>
                  <a:pt x="1583" y="167"/>
                  <a:pt x="1582" y="161"/>
                  <a:pt x="1584" y="157"/>
                </a:cubicBezTo>
                <a:cubicBezTo>
                  <a:pt x="1587" y="152"/>
                  <a:pt x="1593" y="151"/>
                  <a:pt x="1598" y="153"/>
                </a:cubicBezTo>
                <a:cubicBezTo>
                  <a:pt x="1601" y="155"/>
                  <a:pt x="1601" y="155"/>
                  <a:pt x="1601" y="155"/>
                </a:cubicBezTo>
                <a:cubicBezTo>
                  <a:pt x="1605" y="158"/>
                  <a:pt x="1607" y="164"/>
                  <a:pt x="1604" y="169"/>
                </a:cubicBezTo>
                <a:cubicBezTo>
                  <a:pt x="1602" y="172"/>
                  <a:pt x="1599" y="173"/>
                  <a:pt x="1595" y="173"/>
                </a:cubicBezTo>
                <a:close/>
                <a:moveTo>
                  <a:pt x="539" y="153"/>
                </a:moveTo>
                <a:cubicBezTo>
                  <a:pt x="535" y="153"/>
                  <a:pt x="532" y="151"/>
                  <a:pt x="530" y="148"/>
                </a:cubicBezTo>
                <a:cubicBezTo>
                  <a:pt x="528" y="144"/>
                  <a:pt x="529" y="138"/>
                  <a:pt x="534" y="135"/>
                </a:cubicBezTo>
                <a:cubicBezTo>
                  <a:pt x="537" y="133"/>
                  <a:pt x="537" y="133"/>
                  <a:pt x="537" y="133"/>
                </a:cubicBezTo>
                <a:cubicBezTo>
                  <a:pt x="541" y="131"/>
                  <a:pt x="547" y="132"/>
                  <a:pt x="550" y="137"/>
                </a:cubicBezTo>
                <a:cubicBezTo>
                  <a:pt x="553" y="142"/>
                  <a:pt x="551" y="148"/>
                  <a:pt x="546" y="150"/>
                </a:cubicBezTo>
                <a:cubicBezTo>
                  <a:pt x="543" y="152"/>
                  <a:pt x="543" y="152"/>
                  <a:pt x="543" y="152"/>
                </a:cubicBezTo>
                <a:cubicBezTo>
                  <a:pt x="542" y="153"/>
                  <a:pt x="540" y="153"/>
                  <a:pt x="539" y="153"/>
                </a:cubicBezTo>
                <a:close/>
                <a:moveTo>
                  <a:pt x="1548" y="145"/>
                </a:moveTo>
                <a:cubicBezTo>
                  <a:pt x="1546" y="145"/>
                  <a:pt x="1544" y="145"/>
                  <a:pt x="1543" y="144"/>
                </a:cubicBezTo>
                <a:cubicBezTo>
                  <a:pt x="1540" y="143"/>
                  <a:pt x="1540" y="143"/>
                  <a:pt x="1540" y="143"/>
                </a:cubicBezTo>
                <a:cubicBezTo>
                  <a:pt x="1535" y="140"/>
                  <a:pt x="1534" y="134"/>
                  <a:pt x="1536" y="129"/>
                </a:cubicBezTo>
                <a:cubicBezTo>
                  <a:pt x="1539" y="125"/>
                  <a:pt x="1545" y="123"/>
                  <a:pt x="1549" y="126"/>
                </a:cubicBezTo>
                <a:cubicBezTo>
                  <a:pt x="1552" y="127"/>
                  <a:pt x="1552" y="127"/>
                  <a:pt x="1552" y="127"/>
                </a:cubicBezTo>
                <a:cubicBezTo>
                  <a:pt x="1557" y="130"/>
                  <a:pt x="1559" y="136"/>
                  <a:pt x="1556" y="140"/>
                </a:cubicBezTo>
                <a:cubicBezTo>
                  <a:pt x="1554" y="144"/>
                  <a:pt x="1551" y="145"/>
                  <a:pt x="1548" y="145"/>
                </a:cubicBezTo>
                <a:close/>
                <a:moveTo>
                  <a:pt x="587" y="127"/>
                </a:moveTo>
                <a:cubicBezTo>
                  <a:pt x="584" y="127"/>
                  <a:pt x="580" y="125"/>
                  <a:pt x="579" y="122"/>
                </a:cubicBezTo>
                <a:cubicBezTo>
                  <a:pt x="576" y="117"/>
                  <a:pt x="578" y="111"/>
                  <a:pt x="583" y="109"/>
                </a:cubicBezTo>
                <a:cubicBezTo>
                  <a:pt x="586" y="107"/>
                  <a:pt x="586" y="107"/>
                  <a:pt x="586" y="107"/>
                </a:cubicBezTo>
                <a:cubicBezTo>
                  <a:pt x="591" y="105"/>
                  <a:pt x="597" y="107"/>
                  <a:pt x="599" y="112"/>
                </a:cubicBezTo>
                <a:cubicBezTo>
                  <a:pt x="601" y="117"/>
                  <a:pt x="599" y="122"/>
                  <a:pt x="595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0" y="127"/>
                  <a:pt x="589" y="127"/>
                  <a:pt x="587" y="127"/>
                </a:cubicBezTo>
                <a:close/>
                <a:moveTo>
                  <a:pt x="1498" y="120"/>
                </a:moveTo>
                <a:cubicBezTo>
                  <a:pt x="1497" y="120"/>
                  <a:pt x="1496" y="120"/>
                  <a:pt x="1494" y="119"/>
                </a:cubicBezTo>
                <a:cubicBezTo>
                  <a:pt x="1491" y="118"/>
                  <a:pt x="1491" y="118"/>
                  <a:pt x="1491" y="118"/>
                </a:cubicBezTo>
                <a:cubicBezTo>
                  <a:pt x="1486" y="116"/>
                  <a:pt x="1484" y="110"/>
                  <a:pt x="1487" y="105"/>
                </a:cubicBezTo>
                <a:cubicBezTo>
                  <a:pt x="1489" y="100"/>
                  <a:pt x="1495" y="98"/>
                  <a:pt x="1500" y="100"/>
                </a:cubicBezTo>
                <a:cubicBezTo>
                  <a:pt x="1503" y="102"/>
                  <a:pt x="1503" y="102"/>
                  <a:pt x="1503" y="102"/>
                </a:cubicBezTo>
                <a:cubicBezTo>
                  <a:pt x="1507" y="104"/>
                  <a:pt x="1509" y="110"/>
                  <a:pt x="1507" y="115"/>
                </a:cubicBezTo>
                <a:cubicBezTo>
                  <a:pt x="1505" y="118"/>
                  <a:pt x="1502" y="120"/>
                  <a:pt x="1498" y="120"/>
                </a:cubicBezTo>
                <a:close/>
                <a:moveTo>
                  <a:pt x="637" y="104"/>
                </a:moveTo>
                <a:cubicBezTo>
                  <a:pt x="634" y="104"/>
                  <a:pt x="630" y="102"/>
                  <a:pt x="628" y="98"/>
                </a:cubicBezTo>
                <a:cubicBezTo>
                  <a:pt x="626" y="93"/>
                  <a:pt x="629" y="87"/>
                  <a:pt x="634" y="85"/>
                </a:cubicBezTo>
                <a:cubicBezTo>
                  <a:pt x="637" y="84"/>
                  <a:pt x="637" y="84"/>
                  <a:pt x="637" y="84"/>
                </a:cubicBezTo>
                <a:cubicBezTo>
                  <a:pt x="641" y="82"/>
                  <a:pt x="647" y="84"/>
                  <a:pt x="649" y="89"/>
                </a:cubicBezTo>
                <a:cubicBezTo>
                  <a:pt x="651" y="94"/>
                  <a:pt x="649" y="100"/>
                  <a:pt x="644" y="102"/>
                </a:cubicBezTo>
                <a:cubicBezTo>
                  <a:pt x="641" y="103"/>
                  <a:pt x="641" y="103"/>
                  <a:pt x="641" y="103"/>
                </a:cubicBezTo>
                <a:cubicBezTo>
                  <a:pt x="640" y="104"/>
                  <a:pt x="639" y="104"/>
                  <a:pt x="637" y="104"/>
                </a:cubicBezTo>
                <a:close/>
                <a:moveTo>
                  <a:pt x="1448" y="98"/>
                </a:moveTo>
                <a:cubicBezTo>
                  <a:pt x="1447" y="98"/>
                  <a:pt x="1445" y="97"/>
                  <a:pt x="1444" y="97"/>
                </a:cubicBezTo>
                <a:cubicBezTo>
                  <a:pt x="1441" y="96"/>
                  <a:pt x="1441" y="96"/>
                  <a:pt x="1441" y="96"/>
                </a:cubicBezTo>
                <a:cubicBezTo>
                  <a:pt x="1436" y="94"/>
                  <a:pt x="1434" y="88"/>
                  <a:pt x="1436" y="83"/>
                </a:cubicBezTo>
                <a:cubicBezTo>
                  <a:pt x="1438" y="78"/>
                  <a:pt x="1443" y="76"/>
                  <a:pt x="1448" y="78"/>
                </a:cubicBezTo>
                <a:cubicBezTo>
                  <a:pt x="1451" y="79"/>
                  <a:pt x="1451" y="79"/>
                  <a:pt x="1451" y="79"/>
                </a:cubicBezTo>
                <a:cubicBezTo>
                  <a:pt x="1456" y="81"/>
                  <a:pt x="1459" y="87"/>
                  <a:pt x="1457" y="92"/>
                </a:cubicBezTo>
                <a:cubicBezTo>
                  <a:pt x="1455" y="95"/>
                  <a:pt x="1452" y="98"/>
                  <a:pt x="1448" y="98"/>
                </a:cubicBezTo>
                <a:close/>
                <a:moveTo>
                  <a:pt x="689" y="83"/>
                </a:moveTo>
                <a:cubicBezTo>
                  <a:pt x="685" y="83"/>
                  <a:pt x="681" y="81"/>
                  <a:pt x="679" y="77"/>
                </a:cubicBezTo>
                <a:cubicBezTo>
                  <a:pt x="678" y="72"/>
                  <a:pt x="680" y="66"/>
                  <a:pt x="685" y="65"/>
                </a:cubicBezTo>
                <a:cubicBezTo>
                  <a:pt x="688" y="63"/>
                  <a:pt x="688" y="63"/>
                  <a:pt x="688" y="63"/>
                </a:cubicBezTo>
                <a:cubicBezTo>
                  <a:pt x="693" y="62"/>
                  <a:pt x="699" y="64"/>
                  <a:pt x="701" y="69"/>
                </a:cubicBezTo>
                <a:cubicBezTo>
                  <a:pt x="703" y="74"/>
                  <a:pt x="700" y="80"/>
                  <a:pt x="695" y="82"/>
                </a:cubicBezTo>
                <a:cubicBezTo>
                  <a:pt x="692" y="83"/>
                  <a:pt x="692" y="83"/>
                  <a:pt x="692" y="83"/>
                </a:cubicBezTo>
                <a:cubicBezTo>
                  <a:pt x="691" y="83"/>
                  <a:pt x="690" y="83"/>
                  <a:pt x="689" y="83"/>
                </a:cubicBezTo>
                <a:close/>
                <a:moveTo>
                  <a:pt x="1396" y="78"/>
                </a:moveTo>
                <a:cubicBezTo>
                  <a:pt x="1395" y="78"/>
                  <a:pt x="1394" y="78"/>
                  <a:pt x="1393" y="77"/>
                </a:cubicBezTo>
                <a:cubicBezTo>
                  <a:pt x="1390" y="76"/>
                  <a:pt x="1390" y="76"/>
                  <a:pt x="1390" y="76"/>
                </a:cubicBezTo>
                <a:cubicBezTo>
                  <a:pt x="1385" y="74"/>
                  <a:pt x="1382" y="69"/>
                  <a:pt x="1384" y="64"/>
                </a:cubicBezTo>
                <a:cubicBezTo>
                  <a:pt x="1386" y="59"/>
                  <a:pt x="1391" y="56"/>
                  <a:pt x="1396" y="58"/>
                </a:cubicBezTo>
                <a:cubicBezTo>
                  <a:pt x="1399" y="59"/>
                  <a:pt x="1399" y="59"/>
                  <a:pt x="1399" y="59"/>
                </a:cubicBezTo>
                <a:cubicBezTo>
                  <a:pt x="1404" y="61"/>
                  <a:pt x="1407" y="66"/>
                  <a:pt x="1405" y="71"/>
                </a:cubicBezTo>
                <a:cubicBezTo>
                  <a:pt x="1404" y="75"/>
                  <a:pt x="1400" y="78"/>
                  <a:pt x="1396" y="78"/>
                </a:cubicBezTo>
                <a:close/>
                <a:moveTo>
                  <a:pt x="741" y="66"/>
                </a:moveTo>
                <a:cubicBezTo>
                  <a:pt x="737" y="66"/>
                  <a:pt x="733" y="63"/>
                  <a:pt x="732" y="59"/>
                </a:cubicBezTo>
                <a:cubicBezTo>
                  <a:pt x="730" y="54"/>
                  <a:pt x="733" y="48"/>
                  <a:pt x="738" y="47"/>
                </a:cubicBezTo>
                <a:cubicBezTo>
                  <a:pt x="741" y="46"/>
                  <a:pt x="741" y="46"/>
                  <a:pt x="741" y="46"/>
                </a:cubicBezTo>
                <a:cubicBezTo>
                  <a:pt x="746" y="44"/>
                  <a:pt x="752" y="47"/>
                  <a:pt x="753" y="52"/>
                </a:cubicBezTo>
                <a:cubicBezTo>
                  <a:pt x="755" y="57"/>
                  <a:pt x="752" y="63"/>
                  <a:pt x="747" y="64"/>
                </a:cubicBezTo>
                <a:cubicBezTo>
                  <a:pt x="744" y="65"/>
                  <a:pt x="744" y="65"/>
                  <a:pt x="744" y="65"/>
                </a:cubicBezTo>
                <a:cubicBezTo>
                  <a:pt x="743" y="66"/>
                  <a:pt x="742" y="66"/>
                  <a:pt x="741" y="66"/>
                </a:cubicBezTo>
                <a:close/>
                <a:moveTo>
                  <a:pt x="1343" y="61"/>
                </a:moveTo>
                <a:cubicBezTo>
                  <a:pt x="1343" y="61"/>
                  <a:pt x="1342" y="61"/>
                  <a:pt x="1341" y="60"/>
                </a:cubicBezTo>
                <a:cubicBezTo>
                  <a:pt x="1338" y="60"/>
                  <a:pt x="1338" y="60"/>
                  <a:pt x="1338" y="60"/>
                </a:cubicBezTo>
                <a:cubicBezTo>
                  <a:pt x="1332" y="58"/>
                  <a:pt x="1329" y="53"/>
                  <a:pt x="1331" y="48"/>
                </a:cubicBezTo>
                <a:cubicBezTo>
                  <a:pt x="1332" y="42"/>
                  <a:pt x="1338" y="39"/>
                  <a:pt x="1343" y="41"/>
                </a:cubicBezTo>
                <a:cubicBezTo>
                  <a:pt x="1346" y="42"/>
                  <a:pt x="1346" y="42"/>
                  <a:pt x="1346" y="42"/>
                </a:cubicBezTo>
                <a:cubicBezTo>
                  <a:pt x="1351" y="43"/>
                  <a:pt x="1354" y="49"/>
                  <a:pt x="1353" y="54"/>
                </a:cubicBezTo>
                <a:cubicBezTo>
                  <a:pt x="1352" y="58"/>
                  <a:pt x="1348" y="61"/>
                  <a:pt x="1343" y="61"/>
                </a:cubicBezTo>
                <a:close/>
                <a:moveTo>
                  <a:pt x="794" y="51"/>
                </a:moveTo>
                <a:cubicBezTo>
                  <a:pt x="790" y="51"/>
                  <a:pt x="786" y="48"/>
                  <a:pt x="785" y="43"/>
                </a:cubicBezTo>
                <a:cubicBezTo>
                  <a:pt x="783" y="38"/>
                  <a:pt x="786" y="33"/>
                  <a:pt x="792" y="31"/>
                </a:cubicBezTo>
                <a:cubicBezTo>
                  <a:pt x="795" y="31"/>
                  <a:pt x="795" y="31"/>
                  <a:pt x="795" y="31"/>
                </a:cubicBezTo>
                <a:cubicBezTo>
                  <a:pt x="800" y="29"/>
                  <a:pt x="805" y="33"/>
                  <a:pt x="807" y="38"/>
                </a:cubicBezTo>
                <a:cubicBezTo>
                  <a:pt x="808" y="43"/>
                  <a:pt x="805" y="48"/>
                  <a:pt x="800" y="50"/>
                </a:cubicBezTo>
                <a:cubicBezTo>
                  <a:pt x="797" y="50"/>
                  <a:pt x="797" y="50"/>
                  <a:pt x="797" y="50"/>
                </a:cubicBezTo>
                <a:cubicBezTo>
                  <a:pt x="796" y="51"/>
                  <a:pt x="795" y="51"/>
                  <a:pt x="794" y="51"/>
                </a:cubicBezTo>
                <a:close/>
                <a:moveTo>
                  <a:pt x="1290" y="47"/>
                </a:moveTo>
                <a:cubicBezTo>
                  <a:pt x="1289" y="47"/>
                  <a:pt x="1289" y="47"/>
                  <a:pt x="1288" y="46"/>
                </a:cubicBezTo>
                <a:cubicBezTo>
                  <a:pt x="1285" y="46"/>
                  <a:pt x="1285" y="46"/>
                  <a:pt x="1285" y="46"/>
                </a:cubicBezTo>
                <a:cubicBezTo>
                  <a:pt x="1279" y="45"/>
                  <a:pt x="1276" y="39"/>
                  <a:pt x="1277" y="34"/>
                </a:cubicBezTo>
                <a:cubicBezTo>
                  <a:pt x="1279" y="29"/>
                  <a:pt x="1284" y="26"/>
                  <a:pt x="1289" y="27"/>
                </a:cubicBezTo>
                <a:cubicBezTo>
                  <a:pt x="1292" y="27"/>
                  <a:pt x="1292" y="27"/>
                  <a:pt x="1292" y="27"/>
                </a:cubicBezTo>
                <a:cubicBezTo>
                  <a:pt x="1297" y="29"/>
                  <a:pt x="1301" y="34"/>
                  <a:pt x="1300" y="39"/>
                </a:cubicBezTo>
                <a:cubicBezTo>
                  <a:pt x="1298" y="44"/>
                  <a:pt x="1294" y="47"/>
                  <a:pt x="1290" y="47"/>
                </a:cubicBezTo>
                <a:close/>
                <a:moveTo>
                  <a:pt x="848" y="39"/>
                </a:moveTo>
                <a:cubicBezTo>
                  <a:pt x="843" y="39"/>
                  <a:pt x="839" y="35"/>
                  <a:pt x="838" y="31"/>
                </a:cubicBezTo>
                <a:cubicBezTo>
                  <a:pt x="837" y="25"/>
                  <a:pt x="841" y="20"/>
                  <a:pt x="846" y="19"/>
                </a:cubicBezTo>
                <a:cubicBezTo>
                  <a:pt x="849" y="19"/>
                  <a:pt x="849" y="19"/>
                  <a:pt x="849" y="19"/>
                </a:cubicBezTo>
                <a:cubicBezTo>
                  <a:pt x="855" y="18"/>
                  <a:pt x="860" y="21"/>
                  <a:pt x="861" y="26"/>
                </a:cubicBezTo>
                <a:cubicBezTo>
                  <a:pt x="862" y="32"/>
                  <a:pt x="858" y="37"/>
                  <a:pt x="853" y="38"/>
                </a:cubicBezTo>
                <a:cubicBezTo>
                  <a:pt x="850" y="38"/>
                  <a:pt x="850" y="38"/>
                  <a:pt x="850" y="38"/>
                </a:cubicBezTo>
                <a:cubicBezTo>
                  <a:pt x="849" y="38"/>
                  <a:pt x="849" y="39"/>
                  <a:pt x="848" y="39"/>
                </a:cubicBezTo>
                <a:close/>
                <a:moveTo>
                  <a:pt x="1236" y="35"/>
                </a:moveTo>
                <a:cubicBezTo>
                  <a:pt x="1235" y="35"/>
                  <a:pt x="1235" y="35"/>
                  <a:pt x="1234" y="35"/>
                </a:cubicBezTo>
                <a:cubicBezTo>
                  <a:pt x="1231" y="35"/>
                  <a:pt x="1231" y="35"/>
                  <a:pt x="1231" y="35"/>
                </a:cubicBezTo>
                <a:cubicBezTo>
                  <a:pt x="1226" y="34"/>
                  <a:pt x="1222" y="29"/>
                  <a:pt x="1223" y="23"/>
                </a:cubicBezTo>
                <a:cubicBezTo>
                  <a:pt x="1224" y="18"/>
                  <a:pt x="1229" y="15"/>
                  <a:pt x="1234" y="16"/>
                </a:cubicBezTo>
                <a:cubicBezTo>
                  <a:pt x="1238" y="16"/>
                  <a:pt x="1238" y="16"/>
                  <a:pt x="1238" y="16"/>
                </a:cubicBezTo>
                <a:cubicBezTo>
                  <a:pt x="1243" y="17"/>
                  <a:pt x="1246" y="22"/>
                  <a:pt x="1246" y="27"/>
                </a:cubicBezTo>
                <a:cubicBezTo>
                  <a:pt x="1245" y="32"/>
                  <a:pt x="1241" y="35"/>
                  <a:pt x="1236" y="35"/>
                </a:cubicBezTo>
                <a:close/>
                <a:moveTo>
                  <a:pt x="902" y="29"/>
                </a:moveTo>
                <a:cubicBezTo>
                  <a:pt x="898" y="29"/>
                  <a:pt x="894" y="26"/>
                  <a:pt x="893" y="21"/>
                </a:cubicBezTo>
                <a:cubicBezTo>
                  <a:pt x="892" y="16"/>
                  <a:pt x="896" y="11"/>
                  <a:pt x="901" y="10"/>
                </a:cubicBezTo>
                <a:cubicBezTo>
                  <a:pt x="904" y="9"/>
                  <a:pt x="904" y="9"/>
                  <a:pt x="904" y="9"/>
                </a:cubicBezTo>
                <a:cubicBezTo>
                  <a:pt x="910" y="9"/>
                  <a:pt x="915" y="12"/>
                  <a:pt x="915" y="18"/>
                </a:cubicBezTo>
                <a:cubicBezTo>
                  <a:pt x="916" y="23"/>
                  <a:pt x="912" y="28"/>
                  <a:pt x="907" y="29"/>
                </a:cubicBezTo>
                <a:cubicBezTo>
                  <a:pt x="904" y="29"/>
                  <a:pt x="904" y="29"/>
                  <a:pt x="904" y="29"/>
                </a:cubicBezTo>
                <a:cubicBezTo>
                  <a:pt x="903" y="29"/>
                  <a:pt x="903" y="29"/>
                  <a:pt x="902" y="29"/>
                </a:cubicBezTo>
                <a:close/>
                <a:moveTo>
                  <a:pt x="1181" y="27"/>
                </a:moveTo>
                <a:cubicBezTo>
                  <a:pt x="1181" y="27"/>
                  <a:pt x="1181" y="27"/>
                  <a:pt x="1180" y="27"/>
                </a:cubicBezTo>
                <a:cubicBezTo>
                  <a:pt x="1177" y="27"/>
                  <a:pt x="1177" y="27"/>
                  <a:pt x="1177" y="27"/>
                </a:cubicBezTo>
                <a:cubicBezTo>
                  <a:pt x="1172" y="26"/>
                  <a:pt x="1168" y="21"/>
                  <a:pt x="1168" y="16"/>
                </a:cubicBezTo>
                <a:cubicBezTo>
                  <a:pt x="1169" y="10"/>
                  <a:pt x="1174" y="7"/>
                  <a:pt x="1179" y="7"/>
                </a:cubicBezTo>
                <a:cubicBezTo>
                  <a:pt x="1182" y="8"/>
                  <a:pt x="1182" y="8"/>
                  <a:pt x="1182" y="8"/>
                </a:cubicBezTo>
                <a:cubicBezTo>
                  <a:pt x="1188" y="8"/>
                  <a:pt x="1192" y="13"/>
                  <a:pt x="1191" y="19"/>
                </a:cubicBezTo>
                <a:cubicBezTo>
                  <a:pt x="1190" y="24"/>
                  <a:pt x="1186" y="27"/>
                  <a:pt x="1181" y="27"/>
                </a:cubicBezTo>
                <a:close/>
                <a:moveTo>
                  <a:pt x="957" y="23"/>
                </a:moveTo>
                <a:cubicBezTo>
                  <a:pt x="952" y="23"/>
                  <a:pt x="948" y="19"/>
                  <a:pt x="948" y="14"/>
                </a:cubicBezTo>
                <a:cubicBezTo>
                  <a:pt x="947" y="9"/>
                  <a:pt x="951" y="4"/>
                  <a:pt x="957" y="4"/>
                </a:cubicBezTo>
                <a:cubicBezTo>
                  <a:pt x="960" y="3"/>
                  <a:pt x="960" y="3"/>
                  <a:pt x="960" y="3"/>
                </a:cubicBezTo>
                <a:cubicBezTo>
                  <a:pt x="965" y="3"/>
                  <a:pt x="970" y="7"/>
                  <a:pt x="970" y="12"/>
                </a:cubicBezTo>
                <a:cubicBezTo>
                  <a:pt x="971" y="18"/>
                  <a:pt x="967" y="22"/>
                  <a:pt x="961" y="23"/>
                </a:cubicBezTo>
                <a:cubicBezTo>
                  <a:pt x="958" y="23"/>
                  <a:pt x="958" y="23"/>
                  <a:pt x="958" y="23"/>
                </a:cubicBezTo>
                <a:cubicBezTo>
                  <a:pt x="958" y="23"/>
                  <a:pt x="958" y="23"/>
                  <a:pt x="957" y="23"/>
                </a:cubicBezTo>
                <a:close/>
                <a:moveTo>
                  <a:pt x="1126" y="22"/>
                </a:moveTo>
                <a:cubicBezTo>
                  <a:pt x="1126" y="22"/>
                  <a:pt x="1126" y="22"/>
                  <a:pt x="1126" y="22"/>
                </a:cubicBezTo>
                <a:cubicBezTo>
                  <a:pt x="1122" y="21"/>
                  <a:pt x="1122" y="21"/>
                  <a:pt x="1122" y="21"/>
                </a:cubicBezTo>
                <a:cubicBezTo>
                  <a:pt x="1117" y="21"/>
                  <a:pt x="1113" y="16"/>
                  <a:pt x="1113" y="11"/>
                </a:cubicBezTo>
                <a:cubicBezTo>
                  <a:pt x="1114" y="6"/>
                  <a:pt x="1118" y="2"/>
                  <a:pt x="1124" y="2"/>
                </a:cubicBezTo>
                <a:cubicBezTo>
                  <a:pt x="1127" y="2"/>
                  <a:pt x="1127" y="2"/>
                  <a:pt x="1127" y="2"/>
                </a:cubicBezTo>
                <a:cubicBezTo>
                  <a:pt x="1132" y="3"/>
                  <a:pt x="1136" y="7"/>
                  <a:pt x="1136" y="13"/>
                </a:cubicBezTo>
                <a:cubicBezTo>
                  <a:pt x="1136" y="18"/>
                  <a:pt x="1131" y="22"/>
                  <a:pt x="1126" y="22"/>
                </a:cubicBezTo>
                <a:close/>
                <a:moveTo>
                  <a:pt x="1013" y="20"/>
                </a:moveTo>
                <a:cubicBezTo>
                  <a:pt x="1007" y="20"/>
                  <a:pt x="1003" y="15"/>
                  <a:pt x="1003" y="10"/>
                </a:cubicBezTo>
                <a:cubicBezTo>
                  <a:pt x="1003" y="5"/>
                  <a:pt x="1007" y="0"/>
                  <a:pt x="1012" y="0"/>
                </a:cubicBezTo>
                <a:cubicBezTo>
                  <a:pt x="1015" y="0"/>
                  <a:pt x="1015" y="0"/>
                  <a:pt x="1015" y="0"/>
                </a:cubicBezTo>
                <a:cubicBezTo>
                  <a:pt x="1021" y="0"/>
                  <a:pt x="1025" y="4"/>
                  <a:pt x="1026" y="9"/>
                </a:cubicBezTo>
                <a:cubicBezTo>
                  <a:pt x="1026" y="15"/>
                  <a:pt x="1022" y="19"/>
                  <a:pt x="1016" y="19"/>
                </a:cubicBezTo>
                <a:cubicBezTo>
                  <a:pt x="1013" y="20"/>
                  <a:pt x="1013" y="20"/>
                  <a:pt x="1013" y="20"/>
                </a:cubicBezTo>
                <a:cubicBezTo>
                  <a:pt x="1013" y="20"/>
                  <a:pt x="1013" y="20"/>
                  <a:pt x="1013" y="20"/>
                </a:cubicBezTo>
                <a:close/>
                <a:moveTo>
                  <a:pt x="1071" y="19"/>
                </a:moveTo>
                <a:cubicBezTo>
                  <a:pt x="1071" y="19"/>
                  <a:pt x="1071" y="19"/>
                  <a:pt x="1071" y="19"/>
                </a:cubicBezTo>
                <a:cubicBezTo>
                  <a:pt x="1068" y="19"/>
                  <a:pt x="1068" y="19"/>
                  <a:pt x="1068" y="19"/>
                </a:cubicBezTo>
                <a:cubicBezTo>
                  <a:pt x="1062" y="19"/>
                  <a:pt x="1058" y="15"/>
                  <a:pt x="1058" y="9"/>
                </a:cubicBezTo>
                <a:cubicBezTo>
                  <a:pt x="1058" y="4"/>
                  <a:pt x="1063" y="0"/>
                  <a:pt x="1068" y="0"/>
                </a:cubicBezTo>
                <a:cubicBezTo>
                  <a:pt x="1071" y="0"/>
                  <a:pt x="1071" y="0"/>
                  <a:pt x="1071" y="0"/>
                </a:cubicBezTo>
                <a:cubicBezTo>
                  <a:pt x="1077" y="0"/>
                  <a:pt x="1081" y="4"/>
                  <a:pt x="1081" y="10"/>
                </a:cubicBezTo>
                <a:cubicBezTo>
                  <a:pt x="1081" y="15"/>
                  <a:pt x="1076" y="19"/>
                  <a:pt x="1071" y="19"/>
                </a:cubicBezTo>
                <a:close/>
              </a:path>
            </a:pathLst>
          </a:custGeom>
          <a:solidFill>
            <a:srgbClr val="E0E1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8" name="Freeform 285"/>
          <p:cNvSpPr>
            <a:spLocks noEditPoints="1"/>
          </p:cNvSpPr>
          <p:nvPr/>
        </p:nvSpPr>
        <p:spPr bwMode="auto">
          <a:xfrm>
            <a:off x="7412092" y="3418609"/>
            <a:ext cx="716570" cy="717760"/>
          </a:xfrm>
          <a:custGeom>
            <a:avLst/>
            <a:gdLst>
              <a:gd name="T0" fmla="*/ 914 w 1774"/>
              <a:gd name="T1" fmla="*/ 1772 h 1773"/>
              <a:gd name="T2" fmla="*/ 968 w 1774"/>
              <a:gd name="T3" fmla="*/ 1761 h 1773"/>
              <a:gd name="T4" fmla="*/ 1005 w 1774"/>
              <a:gd name="T5" fmla="*/ 1748 h 1773"/>
              <a:gd name="T6" fmla="*/ 1048 w 1774"/>
              <a:gd name="T7" fmla="*/ 1742 h 1773"/>
              <a:gd name="T8" fmla="*/ 1088 w 1774"/>
              <a:gd name="T9" fmla="*/ 1742 h 1773"/>
              <a:gd name="T10" fmla="*/ 1140 w 1774"/>
              <a:gd name="T11" fmla="*/ 1736 h 1773"/>
              <a:gd name="T12" fmla="*/ 592 w 1774"/>
              <a:gd name="T13" fmla="*/ 1722 h 1773"/>
              <a:gd name="T14" fmla="*/ 556 w 1774"/>
              <a:gd name="T15" fmla="*/ 1700 h 1773"/>
              <a:gd name="T16" fmla="*/ 510 w 1774"/>
              <a:gd name="T17" fmla="*/ 1670 h 1773"/>
              <a:gd name="T18" fmla="*/ 466 w 1774"/>
              <a:gd name="T19" fmla="*/ 1648 h 1773"/>
              <a:gd name="T20" fmla="*/ 415 w 1774"/>
              <a:gd name="T21" fmla="*/ 1627 h 1773"/>
              <a:gd name="T22" fmla="*/ 378 w 1774"/>
              <a:gd name="T23" fmla="*/ 1612 h 1773"/>
              <a:gd name="T24" fmla="*/ 342 w 1774"/>
              <a:gd name="T25" fmla="*/ 1586 h 1773"/>
              <a:gd name="T26" fmla="*/ 311 w 1774"/>
              <a:gd name="T27" fmla="*/ 1558 h 1773"/>
              <a:gd name="T28" fmla="*/ 1464 w 1774"/>
              <a:gd name="T29" fmla="*/ 1557 h 1773"/>
              <a:gd name="T30" fmla="*/ 1504 w 1774"/>
              <a:gd name="T31" fmla="*/ 1523 h 1773"/>
              <a:gd name="T32" fmla="*/ 1539 w 1774"/>
              <a:gd name="T33" fmla="*/ 1487 h 1773"/>
              <a:gd name="T34" fmla="*/ 1569 w 1774"/>
              <a:gd name="T35" fmla="*/ 1440 h 1773"/>
              <a:gd name="T36" fmla="*/ 1586 w 1774"/>
              <a:gd name="T37" fmla="*/ 1405 h 1773"/>
              <a:gd name="T38" fmla="*/ 1611 w 1774"/>
              <a:gd name="T39" fmla="*/ 1369 h 1773"/>
              <a:gd name="T40" fmla="*/ 1639 w 1774"/>
              <a:gd name="T41" fmla="*/ 1341 h 1773"/>
              <a:gd name="T42" fmla="*/ 1666 w 1774"/>
              <a:gd name="T43" fmla="*/ 1301 h 1773"/>
              <a:gd name="T44" fmla="*/ 89 w 1774"/>
              <a:gd name="T45" fmla="*/ 1262 h 1773"/>
              <a:gd name="T46" fmla="*/ 74 w 1774"/>
              <a:gd name="T47" fmla="*/ 1218 h 1773"/>
              <a:gd name="T48" fmla="*/ 62 w 1774"/>
              <a:gd name="T49" fmla="*/ 1164 h 1773"/>
              <a:gd name="T50" fmla="*/ 48 w 1774"/>
              <a:gd name="T51" fmla="*/ 1117 h 1773"/>
              <a:gd name="T52" fmla="*/ 27 w 1774"/>
              <a:gd name="T53" fmla="*/ 1066 h 1773"/>
              <a:gd name="T54" fmla="*/ 12 w 1774"/>
              <a:gd name="T55" fmla="*/ 1030 h 1773"/>
              <a:gd name="T56" fmla="*/ 6 w 1774"/>
              <a:gd name="T57" fmla="*/ 986 h 1773"/>
              <a:gd name="T58" fmla="*/ 10 w 1774"/>
              <a:gd name="T59" fmla="*/ 947 h 1773"/>
              <a:gd name="T60" fmla="*/ 1764 w 1774"/>
              <a:gd name="T61" fmla="*/ 944 h 1773"/>
              <a:gd name="T62" fmla="*/ 1757 w 1774"/>
              <a:gd name="T63" fmla="*/ 878 h 1773"/>
              <a:gd name="T64" fmla="*/ 18 w 1774"/>
              <a:gd name="T65" fmla="*/ 846 h 1773"/>
              <a:gd name="T66" fmla="*/ 22 w 1774"/>
              <a:gd name="T67" fmla="*/ 797 h 1773"/>
              <a:gd name="T68" fmla="*/ 21 w 1774"/>
              <a:gd name="T69" fmla="*/ 741 h 1773"/>
              <a:gd name="T70" fmla="*/ 20 w 1774"/>
              <a:gd name="T71" fmla="*/ 702 h 1773"/>
              <a:gd name="T72" fmla="*/ 30 w 1774"/>
              <a:gd name="T73" fmla="*/ 659 h 1773"/>
              <a:gd name="T74" fmla="*/ 48 w 1774"/>
              <a:gd name="T75" fmla="*/ 624 h 1773"/>
              <a:gd name="T76" fmla="*/ 67 w 1774"/>
              <a:gd name="T77" fmla="*/ 580 h 1773"/>
              <a:gd name="T78" fmla="*/ 1703 w 1774"/>
              <a:gd name="T79" fmla="*/ 567 h 1773"/>
              <a:gd name="T80" fmla="*/ 1687 w 1774"/>
              <a:gd name="T81" fmla="*/ 524 h 1773"/>
              <a:gd name="T82" fmla="*/ 1671 w 1774"/>
              <a:gd name="T83" fmla="*/ 471 h 1773"/>
              <a:gd name="T84" fmla="*/ 1646 w 1774"/>
              <a:gd name="T85" fmla="*/ 428 h 1773"/>
              <a:gd name="T86" fmla="*/ 1609 w 1774"/>
              <a:gd name="T87" fmla="*/ 386 h 1773"/>
              <a:gd name="T88" fmla="*/ 1580 w 1774"/>
              <a:gd name="T89" fmla="*/ 360 h 1773"/>
              <a:gd name="T90" fmla="*/ 1553 w 1774"/>
              <a:gd name="T91" fmla="*/ 326 h 1773"/>
              <a:gd name="T92" fmla="*/ 1528 w 1774"/>
              <a:gd name="T93" fmla="*/ 294 h 1773"/>
              <a:gd name="T94" fmla="*/ 270 w 1774"/>
              <a:gd name="T95" fmla="*/ 270 h 1773"/>
              <a:gd name="T96" fmla="*/ 309 w 1774"/>
              <a:gd name="T97" fmla="*/ 236 h 1773"/>
              <a:gd name="T98" fmla="*/ 347 w 1774"/>
              <a:gd name="T99" fmla="*/ 204 h 1773"/>
              <a:gd name="T100" fmla="*/ 386 w 1774"/>
              <a:gd name="T101" fmla="*/ 165 h 1773"/>
              <a:gd name="T102" fmla="*/ 413 w 1774"/>
              <a:gd name="T103" fmla="*/ 137 h 1773"/>
              <a:gd name="T104" fmla="*/ 451 w 1774"/>
              <a:gd name="T105" fmla="*/ 114 h 1773"/>
              <a:gd name="T106" fmla="*/ 489 w 1774"/>
              <a:gd name="T107" fmla="*/ 103 h 1773"/>
              <a:gd name="T108" fmla="*/ 539 w 1774"/>
              <a:gd name="T109" fmla="*/ 88 h 1773"/>
              <a:gd name="T110" fmla="*/ 1223 w 1774"/>
              <a:gd name="T111" fmla="*/ 83 h 1773"/>
              <a:gd name="T112" fmla="*/ 1187 w 1774"/>
              <a:gd name="T113" fmla="*/ 60 h 1773"/>
              <a:gd name="T114" fmla="*/ 1137 w 1774"/>
              <a:gd name="T115" fmla="*/ 35 h 1773"/>
              <a:gd name="T116" fmla="*/ 1089 w 1774"/>
              <a:gd name="T117" fmla="*/ 23 h 1773"/>
              <a:gd name="T118" fmla="*/ 1033 w 1774"/>
              <a:gd name="T119" fmla="*/ 20 h 1773"/>
              <a:gd name="T120" fmla="*/ 994 w 1774"/>
              <a:gd name="T121" fmla="*/ 23 h 1773"/>
              <a:gd name="T122" fmla="*/ 951 w 1774"/>
              <a:gd name="T123" fmla="*/ 18 h 1773"/>
              <a:gd name="T124" fmla="*/ 855 w 1774"/>
              <a:gd name="T125" fmla="*/ 17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74" h="1773">
                <a:moveTo>
                  <a:pt x="867" y="1773"/>
                </a:moveTo>
                <a:cubicBezTo>
                  <a:pt x="867" y="1773"/>
                  <a:pt x="866" y="1773"/>
                  <a:pt x="866" y="1773"/>
                </a:cubicBezTo>
                <a:cubicBezTo>
                  <a:pt x="864" y="1773"/>
                  <a:pt x="864" y="1773"/>
                  <a:pt x="864" y="1773"/>
                </a:cubicBezTo>
                <a:cubicBezTo>
                  <a:pt x="859" y="1772"/>
                  <a:pt x="855" y="1769"/>
                  <a:pt x="856" y="1764"/>
                </a:cubicBezTo>
                <a:cubicBezTo>
                  <a:pt x="856" y="1760"/>
                  <a:pt x="859" y="1756"/>
                  <a:pt x="864" y="1756"/>
                </a:cubicBezTo>
                <a:cubicBezTo>
                  <a:pt x="864" y="1756"/>
                  <a:pt x="864" y="1756"/>
                  <a:pt x="864" y="1756"/>
                </a:cubicBezTo>
                <a:cubicBezTo>
                  <a:pt x="867" y="1756"/>
                  <a:pt x="867" y="1756"/>
                  <a:pt x="867" y="1756"/>
                </a:cubicBezTo>
                <a:cubicBezTo>
                  <a:pt x="871" y="1756"/>
                  <a:pt x="875" y="1760"/>
                  <a:pt x="875" y="1765"/>
                </a:cubicBezTo>
                <a:cubicBezTo>
                  <a:pt x="875" y="1769"/>
                  <a:pt x="871" y="1773"/>
                  <a:pt x="867" y="1773"/>
                </a:cubicBezTo>
                <a:close/>
                <a:moveTo>
                  <a:pt x="911" y="1773"/>
                </a:moveTo>
                <a:cubicBezTo>
                  <a:pt x="906" y="1773"/>
                  <a:pt x="902" y="1769"/>
                  <a:pt x="902" y="1764"/>
                </a:cubicBezTo>
                <a:cubicBezTo>
                  <a:pt x="902" y="1760"/>
                  <a:pt x="906" y="1756"/>
                  <a:pt x="910" y="1756"/>
                </a:cubicBezTo>
                <a:cubicBezTo>
                  <a:pt x="913" y="1756"/>
                  <a:pt x="913" y="1756"/>
                  <a:pt x="913" y="1756"/>
                </a:cubicBezTo>
                <a:cubicBezTo>
                  <a:pt x="917" y="1756"/>
                  <a:pt x="921" y="1759"/>
                  <a:pt x="921" y="1764"/>
                </a:cubicBezTo>
                <a:cubicBezTo>
                  <a:pt x="922" y="1769"/>
                  <a:pt x="918" y="1772"/>
                  <a:pt x="914" y="1772"/>
                </a:cubicBezTo>
                <a:cubicBezTo>
                  <a:pt x="911" y="1773"/>
                  <a:pt x="911" y="1773"/>
                  <a:pt x="911" y="1773"/>
                </a:cubicBezTo>
                <a:cubicBezTo>
                  <a:pt x="911" y="1773"/>
                  <a:pt x="911" y="1773"/>
                  <a:pt x="911" y="1773"/>
                </a:cubicBezTo>
                <a:close/>
                <a:moveTo>
                  <a:pt x="820" y="1770"/>
                </a:moveTo>
                <a:cubicBezTo>
                  <a:pt x="820" y="1770"/>
                  <a:pt x="820" y="1770"/>
                  <a:pt x="819" y="1770"/>
                </a:cubicBezTo>
                <a:cubicBezTo>
                  <a:pt x="817" y="1770"/>
                  <a:pt x="817" y="1770"/>
                  <a:pt x="817" y="1770"/>
                </a:cubicBezTo>
                <a:cubicBezTo>
                  <a:pt x="812" y="1770"/>
                  <a:pt x="809" y="1766"/>
                  <a:pt x="809" y="1761"/>
                </a:cubicBezTo>
                <a:cubicBezTo>
                  <a:pt x="809" y="1757"/>
                  <a:pt x="813" y="1753"/>
                  <a:pt x="818" y="1754"/>
                </a:cubicBezTo>
                <a:cubicBezTo>
                  <a:pt x="821" y="1754"/>
                  <a:pt x="821" y="1754"/>
                  <a:pt x="821" y="1754"/>
                </a:cubicBezTo>
                <a:cubicBezTo>
                  <a:pt x="825" y="1754"/>
                  <a:pt x="829" y="1758"/>
                  <a:pt x="828" y="1763"/>
                </a:cubicBezTo>
                <a:cubicBezTo>
                  <a:pt x="828" y="1767"/>
                  <a:pt x="824" y="1770"/>
                  <a:pt x="820" y="1770"/>
                </a:cubicBezTo>
                <a:close/>
                <a:moveTo>
                  <a:pt x="957" y="1770"/>
                </a:moveTo>
                <a:cubicBezTo>
                  <a:pt x="953" y="1770"/>
                  <a:pt x="949" y="1767"/>
                  <a:pt x="949" y="1763"/>
                </a:cubicBezTo>
                <a:cubicBezTo>
                  <a:pt x="949" y="1758"/>
                  <a:pt x="952" y="1754"/>
                  <a:pt x="956" y="1754"/>
                </a:cubicBezTo>
                <a:cubicBezTo>
                  <a:pt x="959" y="1753"/>
                  <a:pt x="959" y="1753"/>
                  <a:pt x="959" y="1753"/>
                </a:cubicBezTo>
                <a:cubicBezTo>
                  <a:pt x="964" y="1753"/>
                  <a:pt x="968" y="1756"/>
                  <a:pt x="968" y="1761"/>
                </a:cubicBezTo>
                <a:cubicBezTo>
                  <a:pt x="968" y="1766"/>
                  <a:pt x="965" y="1770"/>
                  <a:pt x="961" y="1770"/>
                </a:cubicBezTo>
                <a:cubicBezTo>
                  <a:pt x="958" y="1770"/>
                  <a:pt x="958" y="1770"/>
                  <a:pt x="958" y="1770"/>
                </a:cubicBezTo>
                <a:cubicBezTo>
                  <a:pt x="958" y="1770"/>
                  <a:pt x="957" y="1770"/>
                  <a:pt x="957" y="1770"/>
                </a:cubicBezTo>
                <a:close/>
                <a:moveTo>
                  <a:pt x="774" y="1766"/>
                </a:moveTo>
                <a:cubicBezTo>
                  <a:pt x="773" y="1766"/>
                  <a:pt x="773" y="1766"/>
                  <a:pt x="773" y="1766"/>
                </a:cubicBezTo>
                <a:cubicBezTo>
                  <a:pt x="770" y="1765"/>
                  <a:pt x="770" y="1765"/>
                  <a:pt x="770" y="1765"/>
                </a:cubicBezTo>
                <a:cubicBezTo>
                  <a:pt x="765" y="1765"/>
                  <a:pt x="762" y="1760"/>
                  <a:pt x="763" y="1756"/>
                </a:cubicBezTo>
                <a:cubicBezTo>
                  <a:pt x="763" y="1751"/>
                  <a:pt x="767" y="1748"/>
                  <a:pt x="772" y="1749"/>
                </a:cubicBezTo>
                <a:cubicBezTo>
                  <a:pt x="775" y="1749"/>
                  <a:pt x="775" y="1749"/>
                  <a:pt x="775" y="1749"/>
                </a:cubicBezTo>
                <a:cubicBezTo>
                  <a:pt x="779" y="1750"/>
                  <a:pt x="782" y="1754"/>
                  <a:pt x="782" y="1758"/>
                </a:cubicBezTo>
                <a:cubicBezTo>
                  <a:pt x="781" y="1763"/>
                  <a:pt x="778" y="1766"/>
                  <a:pt x="774" y="1766"/>
                </a:cubicBezTo>
                <a:close/>
                <a:moveTo>
                  <a:pt x="1004" y="1765"/>
                </a:moveTo>
                <a:cubicBezTo>
                  <a:pt x="999" y="1765"/>
                  <a:pt x="996" y="1762"/>
                  <a:pt x="995" y="1758"/>
                </a:cubicBezTo>
                <a:cubicBezTo>
                  <a:pt x="995" y="1753"/>
                  <a:pt x="998" y="1749"/>
                  <a:pt x="1003" y="1749"/>
                </a:cubicBezTo>
                <a:cubicBezTo>
                  <a:pt x="1005" y="1748"/>
                  <a:pt x="1005" y="1748"/>
                  <a:pt x="1005" y="1748"/>
                </a:cubicBezTo>
                <a:cubicBezTo>
                  <a:pt x="1010" y="1748"/>
                  <a:pt x="1014" y="1751"/>
                  <a:pt x="1014" y="1756"/>
                </a:cubicBezTo>
                <a:cubicBezTo>
                  <a:pt x="1015" y="1760"/>
                  <a:pt x="1012" y="1764"/>
                  <a:pt x="1007" y="1765"/>
                </a:cubicBezTo>
                <a:cubicBezTo>
                  <a:pt x="1005" y="1765"/>
                  <a:pt x="1005" y="1765"/>
                  <a:pt x="1005" y="1765"/>
                </a:cubicBezTo>
                <a:cubicBezTo>
                  <a:pt x="1004" y="1765"/>
                  <a:pt x="1004" y="1765"/>
                  <a:pt x="1004" y="1765"/>
                </a:cubicBezTo>
                <a:close/>
                <a:moveTo>
                  <a:pt x="727" y="1758"/>
                </a:moveTo>
                <a:cubicBezTo>
                  <a:pt x="727" y="1758"/>
                  <a:pt x="726" y="1758"/>
                  <a:pt x="726" y="1758"/>
                </a:cubicBezTo>
                <a:cubicBezTo>
                  <a:pt x="723" y="1758"/>
                  <a:pt x="723" y="1758"/>
                  <a:pt x="723" y="1758"/>
                </a:cubicBezTo>
                <a:cubicBezTo>
                  <a:pt x="719" y="1757"/>
                  <a:pt x="716" y="1753"/>
                  <a:pt x="717" y="1748"/>
                </a:cubicBezTo>
                <a:cubicBezTo>
                  <a:pt x="717" y="1744"/>
                  <a:pt x="722" y="1741"/>
                  <a:pt x="726" y="1742"/>
                </a:cubicBezTo>
                <a:cubicBezTo>
                  <a:pt x="729" y="1742"/>
                  <a:pt x="729" y="1742"/>
                  <a:pt x="729" y="1742"/>
                </a:cubicBezTo>
                <a:cubicBezTo>
                  <a:pt x="733" y="1743"/>
                  <a:pt x="736" y="1747"/>
                  <a:pt x="736" y="1752"/>
                </a:cubicBezTo>
                <a:cubicBezTo>
                  <a:pt x="735" y="1756"/>
                  <a:pt x="731" y="1758"/>
                  <a:pt x="727" y="1758"/>
                </a:cubicBezTo>
                <a:close/>
                <a:moveTo>
                  <a:pt x="1050" y="1758"/>
                </a:moveTo>
                <a:cubicBezTo>
                  <a:pt x="1046" y="1758"/>
                  <a:pt x="1042" y="1755"/>
                  <a:pt x="1042" y="1751"/>
                </a:cubicBezTo>
                <a:cubicBezTo>
                  <a:pt x="1041" y="1747"/>
                  <a:pt x="1044" y="1742"/>
                  <a:pt x="1048" y="1742"/>
                </a:cubicBezTo>
                <a:cubicBezTo>
                  <a:pt x="1051" y="1741"/>
                  <a:pt x="1051" y="1741"/>
                  <a:pt x="1051" y="1741"/>
                </a:cubicBezTo>
                <a:cubicBezTo>
                  <a:pt x="1055" y="1740"/>
                  <a:pt x="1060" y="1743"/>
                  <a:pt x="1060" y="1748"/>
                </a:cubicBezTo>
                <a:cubicBezTo>
                  <a:pt x="1061" y="1752"/>
                  <a:pt x="1058" y="1756"/>
                  <a:pt x="1054" y="1757"/>
                </a:cubicBezTo>
                <a:cubicBezTo>
                  <a:pt x="1051" y="1758"/>
                  <a:pt x="1051" y="1758"/>
                  <a:pt x="1051" y="1758"/>
                </a:cubicBezTo>
                <a:cubicBezTo>
                  <a:pt x="1051" y="1758"/>
                  <a:pt x="1050" y="1758"/>
                  <a:pt x="1050" y="1758"/>
                </a:cubicBezTo>
                <a:close/>
                <a:moveTo>
                  <a:pt x="682" y="1749"/>
                </a:moveTo>
                <a:cubicBezTo>
                  <a:pt x="681" y="1749"/>
                  <a:pt x="680" y="1749"/>
                  <a:pt x="680" y="1749"/>
                </a:cubicBezTo>
                <a:cubicBezTo>
                  <a:pt x="677" y="1748"/>
                  <a:pt x="677" y="1748"/>
                  <a:pt x="677" y="1748"/>
                </a:cubicBezTo>
                <a:cubicBezTo>
                  <a:pt x="673" y="1747"/>
                  <a:pt x="670" y="1742"/>
                  <a:pt x="671" y="1738"/>
                </a:cubicBezTo>
                <a:cubicBezTo>
                  <a:pt x="672" y="1734"/>
                  <a:pt x="677" y="1731"/>
                  <a:pt x="681" y="1732"/>
                </a:cubicBezTo>
                <a:cubicBezTo>
                  <a:pt x="684" y="1732"/>
                  <a:pt x="684" y="1732"/>
                  <a:pt x="684" y="1732"/>
                </a:cubicBezTo>
                <a:cubicBezTo>
                  <a:pt x="688" y="1734"/>
                  <a:pt x="691" y="1738"/>
                  <a:pt x="690" y="1742"/>
                </a:cubicBezTo>
                <a:cubicBezTo>
                  <a:pt x="689" y="1746"/>
                  <a:pt x="685" y="1749"/>
                  <a:pt x="682" y="1749"/>
                </a:cubicBezTo>
                <a:close/>
                <a:moveTo>
                  <a:pt x="1096" y="1748"/>
                </a:moveTo>
                <a:cubicBezTo>
                  <a:pt x="1092" y="1748"/>
                  <a:pt x="1088" y="1745"/>
                  <a:pt x="1088" y="1742"/>
                </a:cubicBezTo>
                <a:cubicBezTo>
                  <a:pt x="1086" y="1737"/>
                  <a:pt x="1089" y="1733"/>
                  <a:pt x="1093" y="1732"/>
                </a:cubicBezTo>
                <a:cubicBezTo>
                  <a:pt x="1096" y="1731"/>
                  <a:pt x="1096" y="1731"/>
                  <a:pt x="1096" y="1731"/>
                </a:cubicBezTo>
                <a:cubicBezTo>
                  <a:pt x="1100" y="1730"/>
                  <a:pt x="1105" y="1733"/>
                  <a:pt x="1106" y="1737"/>
                </a:cubicBezTo>
                <a:cubicBezTo>
                  <a:pt x="1107" y="1742"/>
                  <a:pt x="1104" y="1746"/>
                  <a:pt x="1100" y="1747"/>
                </a:cubicBezTo>
                <a:cubicBezTo>
                  <a:pt x="1098" y="1748"/>
                  <a:pt x="1098" y="1748"/>
                  <a:pt x="1098" y="1748"/>
                </a:cubicBezTo>
                <a:cubicBezTo>
                  <a:pt x="1097" y="1748"/>
                  <a:pt x="1096" y="1748"/>
                  <a:pt x="1096" y="1748"/>
                </a:cubicBezTo>
                <a:close/>
                <a:moveTo>
                  <a:pt x="637" y="1737"/>
                </a:moveTo>
                <a:cubicBezTo>
                  <a:pt x="636" y="1737"/>
                  <a:pt x="635" y="1737"/>
                  <a:pt x="634" y="1736"/>
                </a:cubicBezTo>
                <a:cubicBezTo>
                  <a:pt x="632" y="1736"/>
                  <a:pt x="632" y="1736"/>
                  <a:pt x="632" y="1736"/>
                </a:cubicBezTo>
                <a:cubicBezTo>
                  <a:pt x="627" y="1734"/>
                  <a:pt x="625" y="1730"/>
                  <a:pt x="626" y="1725"/>
                </a:cubicBezTo>
                <a:cubicBezTo>
                  <a:pt x="628" y="1721"/>
                  <a:pt x="632" y="1718"/>
                  <a:pt x="636" y="1720"/>
                </a:cubicBezTo>
                <a:cubicBezTo>
                  <a:pt x="639" y="1721"/>
                  <a:pt x="639" y="1721"/>
                  <a:pt x="639" y="1721"/>
                </a:cubicBezTo>
                <a:cubicBezTo>
                  <a:pt x="643" y="1722"/>
                  <a:pt x="646" y="1726"/>
                  <a:pt x="645" y="1731"/>
                </a:cubicBezTo>
                <a:cubicBezTo>
                  <a:pt x="644" y="1734"/>
                  <a:pt x="640" y="1737"/>
                  <a:pt x="637" y="1737"/>
                </a:cubicBezTo>
                <a:close/>
                <a:moveTo>
                  <a:pt x="1140" y="1736"/>
                </a:moveTo>
                <a:cubicBezTo>
                  <a:pt x="1137" y="1736"/>
                  <a:pt x="1133" y="1734"/>
                  <a:pt x="1132" y="1730"/>
                </a:cubicBezTo>
                <a:cubicBezTo>
                  <a:pt x="1131" y="1726"/>
                  <a:pt x="1134" y="1721"/>
                  <a:pt x="1138" y="1720"/>
                </a:cubicBezTo>
                <a:cubicBezTo>
                  <a:pt x="1141" y="1719"/>
                  <a:pt x="1141" y="1719"/>
                  <a:pt x="1141" y="1719"/>
                </a:cubicBezTo>
                <a:cubicBezTo>
                  <a:pt x="1145" y="1718"/>
                  <a:pt x="1150" y="1720"/>
                  <a:pt x="1151" y="1724"/>
                </a:cubicBezTo>
                <a:cubicBezTo>
                  <a:pt x="1152" y="1729"/>
                  <a:pt x="1150" y="1733"/>
                  <a:pt x="1145" y="1735"/>
                </a:cubicBezTo>
                <a:cubicBezTo>
                  <a:pt x="1143" y="1735"/>
                  <a:pt x="1143" y="1735"/>
                  <a:pt x="1143" y="1735"/>
                </a:cubicBezTo>
                <a:cubicBezTo>
                  <a:pt x="1142" y="1736"/>
                  <a:pt x="1141" y="1736"/>
                  <a:pt x="1140" y="1736"/>
                </a:cubicBezTo>
                <a:close/>
                <a:moveTo>
                  <a:pt x="592" y="1722"/>
                </a:moveTo>
                <a:cubicBezTo>
                  <a:pt x="591" y="1722"/>
                  <a:pt x="590" y="1722"/>
                  <a:pt x="589" y="1722"/>
                </a:cubicBezTo>
                <a:cubicBezTo>
                  <a:pt x="587" y="1721"/>
                  <a:pt x="587" y="1721"/>
                  <a:pt x="587" y="1721"/>
                </a:cubicBezTo>
                <a:cubicBezTo>
                  <a:pt x="583" y="1719"/>
                  <a:pt x="580" y="1714"/>
                  <a:pt x="582" y="1710"/>
                </a:cubicBezTo>
                <a:cubicBezTo>
                  <a:pt x="583" y="1706"/>
                  <a:pt x="588" y="1704"/>
                  <a:pt x="592" y="1705"/>
                </a:cubicBezTo>
                <a:cubicBezTo>
                  <a:pt x="595" y="1706"/>
                  <a:pt x="595" y="1706"/>
                  <a:pt x="595" y="1706"/>
                </a:cubicBezTo>
                <a:cubicBezTo>
                  <a:pt x="599" y="1708"/>
                  <a:pt x="601" y="1712"/>
                  <a:pt x="600" y="1717"/>
                </a:cubicBezTo>
                <a:cubicBezTo>
                  <a:pt x="599" y="1720"/>
                  <a:pt x="596" y="1722"/>
                  <a:pt x="592" y="1722"/>
                </a:cubicBezTo>
                <a:close/>
                <a:moveTo>
                  <a:pt x="1185" y="1721"/>
                </a:moveTo>
                <a:cubicBezTo>
                  <a:pt x="1182" y="1721"/>
                  <a:pt x="1178" y="1719"/>
                  <a:pt x="1177" y="1716"/>
                </a:cubicBezTo>
                <a:cubicBezTo>
                  <a:pt x="1176" y="1711"/>
                  <a:pt x="1178" y="1707"/>
                  <a:pt x="1182" y="1705"/>
                </a:cubicBezTo>
                <a:cubicBezTo>
                  <a:pt x="1184" y="1704"/>
                  <a:pt x="1184" y="1704"/>
                  <a:pt x="1184" y="1704"/>
                </a:cubicBezTo>
                <a:cubicBezTo>
                  <a:pt x="1189" y="1703"/>
                  <a:pt x="1193" y="1705"/>
                  <a:pt x="1195" y="1709"/>
                </a:cubicBezTo>
                <a:cubicBezTo>
                  <a:pt x="1197" y="1713"/>
                  <a:pt x="1194" y="1718"/>
                  <a:pt x="1190" y="1720"/>
                </a:cubicBezTo>
                <a:cubicBezTo>
                  <a:pt x="1188" y="1720"/>
                  <a:pt x="1188" y="1720"/>
                  <a:pt x="1188" y="1720"/>
                </a:cubicBezTo>
                <a:cubicBezTo>
                  <a:pt x="1187" y="1721"/>
                  <a:pt x="1186" y="1721"/>
                  <a:pt x="1185" y="1721"/>
                </a:cubicBezTo>
                <a:close/>
                <a:moveTo>
                  <a:pt x="549" y="1705"/>
                </a:moveTo>
                <a:cubicBezTo>
                  <a:pt x="548" y="1705"/>
                  <a:pt x="546" y="1705"/>
                  <a:pt x="545" y="1705"/>
                </a:cubicBezTo>
                <a:cubicBezTo>
                  <a:pt x="543" y="1704"/>
                  <a:pt x="543" y="1704"/>
                  <a:pt x="543" y="1704"/>
                </a:cubicBezTo>
                <a:cubicBezTo>
                  <a:pt x="539" y="1702"/>
                  <a:pt x="537" y="1697"/>
                  <a:pt x="538" y="1693"/>
                </a:cubicBezTo>
                <a:cubicBezTo>
                  <a:pt x="540" y="1689"/>
                  <a:pt x="545" y="1687"/>
                  <a:pt x="549" y="1688"/>
                </a:cubicBezTo>
                <a:cubicBezTo>
                  <a:pt x="552" y="1689"/>
                  <a:pt x="552" y="1689"/>
                  <a:pt x="552" y="1689"/>
                </a:cubicBezTo>
                <a:cubicBezTo>
                  <a:pt x="556" y="1691"/>
                  <a:pt x="558" y="1696"/>
                  <a:pt x="556" y="1700"/>
                </a:cubicBezTo>
                <a:cubicBezTo>
                  <a:pt x="555" y="1703"/>
                  <a:pt x="552" y="1705"/>
                  <a:pt x="549" y="1705"/>
                </a:cubicBezTo>
                <a:close/>
                <a:moveTo>
                  <a:pt x="1228" y="1704"/>
                </a:moveTo>
                <a:cubicBezTo>
                  <a:pt x="1225" y="1704"/>
                  <a:pt x="1222" y="1702"/>
                  <a:pt x="1220" y="1699"/>
                </a:cubicBezTo>
                <a:cubicBezTo>
                  <a:pt x="1219" y="1695"/>
                  <a:pt x="1221" y="1690"/>
                  <a:pt x="1225" y="1688"/>
                </a:cubicBezTo>
                <a:cubicBezTo>
                  <a:pt x="1227" y="1687"/>
                  <a:pt x="1227" y="1687"/>
                  <a:pt x="1227" y="1687"/>
                </a:cubicBezTo>
                <a:cubicBezTo>
                  <a:pt x="1231" y="1686"/>
                  <a:pt x="1236" y="1688"/>
                  <a:pt x="1238" y="1692"/>
                </a:cubicBezTo>
                <a:cubicBezTo>
                  <a:pt x="1240" y="1696"/>
                  <a:pt x="1238" y="1701"/>
                  <a:pt x="1234" y="1703"/>
                </a:cubicBezTo>
                <a:cubicBezTo>
                  <a:pt x="1231" y="1704"/>
                  <a:pt x="1231" y="1704"/>
                  <a:pt x="1231" y="1704"/>
                </a:cubicBezTo>
                <a:cubicBezTo>
                  <a:pt x="1230" y="1704"/>
                  <a:pt x="1229" y="1704"/>
                  <a:pt x="1228" y="1704"/>
                </a:cubicBezTo>
                <a:close/>
                <a:moveTo>
                  <a:pt x="506" y="1686"/>
                </a:moveTo>
                <a:cubicBezTo>
                  <a:pt x="505" y="1686"/>
                  <a:pt x="503" y="1686"/>
                  <a:pt x="502" y="1685"/>
                </a:cubicBezTo>
                <a:cubicBezTo>
                  <a:pt x="500" y="1684"/>
                  <a:pt x="500" y="1684"/>
                  <a:pt x="500" y="1684"/>
                </a:cubicBezTo>
                <a:cubicBezTo>
                  <a:pt x="496" y="1682"/>
                  <a:pt x="494" y="1677"/>
                  <a:pt x="496" y="1673"/>
                </a:cubicBezTo>
                <a:cubicBezTo>
                  <a:pt x="498" y="1669"/>
                  <a:pt x="503" y="1667"/>
                  <a:pt x="507" y="1669"/>
                </a:cubicBezTo>
                <a:cubicBezTo>
                  <a:pt x="510" y="1670"/>
                  <a:pt x="510" y="1670"/>
                  <a:pt x="510" y="1670"/>
                </a:cubicBezTo>
                <a:cubicBezTo>
                  <a:pt x="514" y="1672"/>
                  <a:pt x="515" y="1677"/>
                  <a:pt x="513" y="1681"/>
                </a:cubicBezTo>
                <a:cubicBezTo>
                  <a:pt x="512" y="1684"/>
                  <a:pt x="509" y="1686"/>
                  <a:pt x="506" y="1686"/>
                </a:cubicBezTo>
                <a:close/>
                <a:moveTo>
                  <a:pt x="1270" y="1685"/>
                </a:moveTo>
                <a:cubicBezTo>
                  <a:pt x="1267" y="1685"/>
                  <a:pt x="1264" y="1683"/>
                  <a:pt x="1263" y="1680"/>
                </a:cubicBezTo>
                <a:cubicBezTo>
                  <a:pt x="1261" y="1676"/>
                  <a:pt x="1263" y="1671"/>
                  <a:pt x="1267" y="1669"/>
                </a:cubicBezTo>
                <a:cubicBezTo>
                  <a:pt x="1269" y="1668"/>
                  <a:pt x="1269" y="1668"/>
                  <a:pt x="1269" y="1668"/>
                </a:cubicBezTo>
                <a:cubicBezTo>
                  <a:pt x="1273" y="1666"/>
                  <a:pt x="1278" y="1668"/>
                  <a:pt x="1280" y="1672"/>
                </a:cubicBezTo>
                <a:cubicBezTo>
                  <a:pt x="1282" y="1676"/>
                  <a:pt x="1281" y="1681"/>
                  <a:pt x="1277" y="1683"/>
                </a:cubicBezTo>
                <a:cubicBezTo>
                  <a:pt x="1274" y="1684"/>
                  <a:pt x="1274" y="1684"/>
                  <a:pt x="1274" y="1684"/>
                </a:cubicBezTo>
                <a:cubicBezTo>
                  <a:pt x="1273" y="1685"/>
                  <a:pt x="1272" y="1685"/>
                  <a:pt x="1270" y="1685"/>
                </a:cubicBezTo>
                <a:close/>
                <a:moveTo>
                  <a:pt x="464" y="1665"/>
                </a:moveTo>
                <a:cubicBezTo>
                  <a:pt x="463" y="1665"/>
                  <a:pt x="462" y="1664"/>
                  <a:pt x="460" y="1664"/>
                </a:cubicBezTo>
                <a:cubicBezTo>
                  <a:pt x="458" y="1662"/>
                  <a:pt x="458" y="1662"/>
                  <a:pt x="458" y="1662"/>
                </a:cubicBezTo>
                <a:cubicBezTo>
                  <a:pt x="454" y="1660"/>
                  <a:pt x="453" y="1655"/>
                  <a:pt x="455" y="1651"/>
                </a:cubicBezTo>
                <a:cubicBezTo>
                  <a:pt x="457" y="1647"/>
                  <a:pt x="462" y="1646"/>
                  <a:pt x="466" y="1648"/>
                </a:cubicBezTo>
                <a:cubicBezTo>
                  <a:pt x="468" y="1649"/>
                  <a:pt x="468" y="1649"/>
                  <a:pt x="468" y="1649"/>
                </a:cubicBezTo>
                <a:cubicBezTo>
                  <a:pt x="472" y="1651"/>
                  <a:pt x="474" y="1656"/>
                  <a:pt x="472" y="1660"/>
                </a:cubicBezTo>
                <a:cubicBezTo>
                  <a:pt x="470" y="1663"/>
                  <a:pt x="467" y="1665"/>
                  <a:pt x="464" y="1665"/>
                </a:cubicBezTo>
                <a:close/>
                <a:moveTo>
                  <a:pt x="1312" y="1664"/>
                </a:moveTo>
                <a:cubicBezTo>
                  <a:pt x="1309" y="1664"/>
                  <a:pt x="1306" y="1662"/>
                  <a:pt x="1305" y="1659"/>
                </a:cubicBezTo>
                <a:cubicBezTo>
                  <a:pt x="1302" y="1655"/>
                  <a:pt x="1304" y="1650"/>
                  <a:pt x="1308" y="1648"/>
                </a:cubicBezTo>
                <a:cubicBezTo>
                  <a:pt x="1310" y="1647"/>
                  <a:pt x="1310" y="1647"/>
                  <a:pt x="1310" y="1647"/>
                </a:cubicBezTo>
                <a:cubicBezTo>
                  <a:pt x="1314" y="1645"/>
                  <a:pt x="1319" y="1646"/>
                  <a:pt x="1321" y="1650"/>
                </a:cubicBezTo>
                <a:cubicBezTo>
                  <a:pt x="1324" y="1654"/>
                  <a:pt x="1322" y="1659"/>
                  <a:pt x="1318" y="1661"/>
                </a:cubicBezTo>
                <a:cubicBezTo>
                  <a:pt x="1316" y="1663"/>
                  <a:pt x="1316" y="1663"/>
                  <a:pt x="1316" y="1663"/>
                </a:cubicBezTo>
                <a:cubicBezTo>
                  <a:pt x="1315" y="1663"/>
                  <a:pt x="1313" y="1664"/>
                  <a:pt x="1312" y="1664"/>
                </a:cubicBezTo>
                <a:close/>
                <a:moveTo>
                  <a:pt x="424" y="1641"/>
                </a:moveTo>
                <a:cubicBezTo>
                  <a:pt x="423" y="1641"/>
                  <a:pt x="421" y="1641"/>
                  <a:pt x="420" y="1640"/>
                </a:cubicBezTo>
                <a:cubicBezTo>
                  <a:pt x="417" y="1638"/>
                  <a:pt x="417" y="1638"/>
                  <a:pt x="417" y="1638"/>
                </a:cubicBezTo>
                <a:cubicBezTo>
                  <a:pt x="414" y="1636"/>
                  <a:pt x="412" y="1631"/>
                  <a:pt x="415" y="1627"/>
                </a:cubicBezTo>
                <a:cubicBezTo>
                  <a:pt x="417" y="1623"/>
                  <a:pt x="422" y="1622"/>
                  <a:pt x="426" y="1624"/>
                </a:cubicBezTo>
                <a:cubicBezTo>
                  <a:pt x="428" y="1626"/>
                  <a:pt x="428" y="1626"/>
                  <a:pt x="428" y="1626"/>
                </a:cubicBezTo>
                <a:cubicBezTo>
                  <a:pt x="432" y="1628"/>
                  <a:pt x="433" y="1633"/>
                  <a:pt x="431" y="1637"/>
                </a:cubicBezTo>
                <a:cubicBezTo>
                  <a:pt x="430" y="1640"/>
                  <a:pt x="427" y="1641"/>
                  <a:pt x="424" y="1641"/>
                </a:cubicBezTo>
                <a:close/>
                <a:moveTo>
                  <a:pt x="1352" y="1640"/>
                </a:moveTo>
                <a:cubicBezTo>
                  <a:pt x="1349" y="1640"/>
                  <a:pt x="1347" y="1639"/>
                  <a:pt x="1345" y="1636"/>
                </a:cubicBezTo>
                <a:cubicBezTo>
                  <a:pt x="1343" y="1632"/>
                  <a:pt x="1344" y="1627"/>
                  <a:pt x="1348" y="1625"/>
                </a:cubicBezTo>
                <a:cubicBezTo>
                  <a:pt x="1350" y="1623"/>
                  <a:pt x="1350" y="1623"/>
                  <a:pt x="1350" y="1623"/>
                </a:cubicBezTo>
                <a:cubicBezTo>
                  <a:pt x="1354" y="1621"/>
                  <a:pt x="1359" y="1622"/>
                  <a:pt x="1361" y="1626"/>
                </a:cubicBezTo>
                <a:cubicBezTo>
                  <a:pt x="1364" y="1630"/>
                  <a:pt x="1363" y="1635"/>
                  <a:pt x="1359" y="1637"/>
                </a:cubicBezTo>
                <a:cubicBezTo>
                  <a:pt x="1356" y="1639"/>
                  <a:pt x="1356" y="1639"/>
                  <a:pt x="1356" y="1639"/>
                </a:cubicBezTo>
                <a:cubicBezTo>
                  <a:pt x="1355" y="1640"/>
                  <a:pt x="1353" y="1640"/>
                  <a:pt x="1352" y="1640"/>
                </a:cubicBezTo>
                <a:close/>
                <a:moveTo>
                  <a:pt x="385" y="1615"/>
                </a:moveTo>
                <a:cubicBezTo>
                  <a:pt x="383" y="1615"/>
                  <a:pt x="382" y="1615"/>
                  <a:pt x="380" y="1614"/>
                </a:cubicBezTo>
                <a:cubicBezTo>
                  <a:pt x="378" y="1612"/>
                  <a:pt x="378" y="1612"/>
                  <a:pt x="378" y="1612"/>
                </a:cubicBezTo>
                <a:cubicBezTo>
                  <a:pt x="374" y="1610"/>
                  <a:pt x="373" y="1605"/>
                  <a:pt x="376" y="1601"/>
                </a:cubicBezTo>
                <a:cubicBezTo>
                  <a:pt x="379" y="1597"/>
                  <a:pt x="384" y="1596"/>
                  <a:pt x="388" y="1599"/>
                </a:cubicBezTo>
                <a:cubicBezTo>
                  <a:pt x="390" y="1600"/>
                  <a:pt x="390" y="1600"/>
                  <a:pt x="390" y="1600"/>
                </a:cubicBezTo>
                <a:cubicBezTo>
                  <a:pt x="393" y="1603"/>
                  <a:pt x="394" y="1608"/>
                  <a:pt x="392" y="1612"/>
                </a:cubicBezTo>
                <a:cubicBezTo>
                  <a:pt x="390" y="1614"/>
                  <a:pt x="388" y="1615"/>
                  <a:pt x="385" y="1615"/>
                </a:cubicBezTo>
                <a:close/>
                <a:moveTo>
                  <a:pt x="1391" y="1614"/>
                </a:moveTo>
                <a:cubicBezTo>
                  <a:pt x="1388" y="1614"/>
                  <a:pt x="1386" y="1613"/>
                  <a:pt x="1384" y="1611"/>
                </a:cubicBezTo>
                <a:cubicBezTo>
                  <a:pt x="1381" y="1607"/>
                  <a:pt x="1382" y="1602"/>
                  <a:pt x="1386" y="1599"/>
                </a:cubicBezTo>
                <a:cubicBezTo>
                  <a:pt x="1388" y="1598"/>
                  <a:pt x="1388" y="1598"/>
                  <a:pt x="1388" y="1598"/>
                </a:cubicBezTo>
                <a:cubicBezTo>
                  <a:pt x="1392" y="1595"/>
                  <a:pt x="1397" y="1596"/>
                  <a:pt x="1400" y="1600"/>
                </a:cubicBezTo>
                <a:cubicBezTo>
                  <a:pt x="1402" y="1603"/>
                  <a:pt x="1402" y="1608"/>
                  <a:pt x="1398" y="1611"/>
                </a:cubicBezTo>
                <a:cubicBezTo>
                  <a:pt x="1396" y="1613"/>
                  <a:pt x="1396" y="1613"/>
                  <a:pt x="1396" y="1613"/>
                </a:cubicBezTo>
                <a:cubicBezTo>
                  <a:pt x="1394" y="1614"/>
                  <a:pt x="1392" y="1614"/>
                  <a:pt x="1391" y="1614"/>
                </a:cubicBezTo>
                <a:close/>
                <a:moveTo>
                  <a:pt x="347" y="1588"/>
                </a:moveTo>
                <a:cubicBezTo>
                  <a:pt x="346" y="1588"/>
                  <a:pt x="344" y="1587"/>
                  <a:pt x="342" y="1586"/>
                </a:cubicBezTo>
                <a:cubicBezTo>
                  <a:pt x="340" y="1584"/>
                  <a:pt x="340" y="1584"/>
                  <a:pt x="340" y="1584"/>
                </a:cubicBezTo>
                <a:cubicBezTo>
                  <a:pt x="337" y="1581"/>
                  <a:pt x="336" y="1576"/>
                  <a:pt x="339" y="1573"/>
                </a:cubicBezTo>
                <a:cubicBezTo>
                  <a:pt x="342" y="1569"/>
                  <a:pt x="347" y="1568"/>
                  <a:pt x="350" y="1571"/>
                </a:cubicBezTo>
                <a:cubicBezTo>
                  <a:pt x="353" y="1573"/>
                  <a:pt x="353" y="1573"/>
                  <a:pt x="353" y="1573"/>
                </a:cubicBezTo>
                <a:cubicBezTo>
                  <a:pt x="356" y="1576"/>
                  <a:pt x="357" y="1581"/>
                  <a:pt x="354" y="1584"/>
                </a:cubicBezTo>
                <a:cubicBezTo>
                  <a:pt x="352" y="1587"/>
                  <a:pt x="350" y="1588"/>
                  <a:pt x="347" y="1588"/>
                </a:cubicBezTo>
                <a:close/>
                <a:moveTo>
                  <a:pt x="1428" y="1586"/>
                </a:moveTo>
                <a:cubicBezTo>
                  <a:pt x="1426" y="1586"/>
                  <a:pt x="1423" y="1585"/>
                  <a:pt x="1422" y="1583"/>
                </a:cubicBezTo>
                <a:cubicBezTo>
                  <a:pt x="1419" y="1580"/>
                  <a:pt x="1420" y="1574"/>
                  <a:pt x="1423" y="1572"/>
                </a:cubicBezTo>
                <a:cubicBezTo>
                  <a:pt x="1425" y="1570"/>
                  <a:pt x="1425" y="1570"/>
                  <a:pt x="1425" y="1570"/>
                </a:cubicBezTo>
                <a:cubicBezTo>
                  <a:pt x="1429" y="1567"/>
                  <a:pt x="1434" y="1568"/>
                  <a:pt x="1437" y="1571"/>
                </a:cubicBezTo>
                <a:cubicBezTo>
                  <a:pt x="1440" y="1575"/>
                  <a:pt x="1439" y="1580"/>
                  <a:pt x="1436" y="1583"/>
                </a:cubicBezTo>
                <a:cubicBezTo>
                  <a:pt x="1433" y="1585"/>
                  <a:pt x="1433" y="1585"/>
                  <a:pt x="1433" y="1585"/>
                </a:cubicBezTo>
                <a:cubicBezTo>
                  <a:pt x="1432" y="1586"/>
                  <a:pt x="1430" y="1586"/>
                  <a:pt x="1428" y="1586"/>
                </a:cubicBezTo>
                <a:close/>
                <a:moveTo>
                  <a:pt x="311" y="1558"/>
                </a:moveTo>
                <a:cubicBezTo>
                  <a:pt x="309" y="1558"/>
                  <a:pt x="308" y="1557"/>
                  <a:pt x="306" y="1556"/>
                </a:cubicBezTo>
                <a:cubicBezTo>
                  <a:pt x="304" y="1554"/>
                  <a:pt x="304" y="1554"/>
                  <a:pt x="304" y="1554"/>
                </a:cubicBezTo>
                <a:cubicBezTo>
                  <a:pt x="301" y="1551"/>
                  <a:pt x="300" y="1546"/>
                  <a:pt x="303" y="1543"/>
                </a:cubicBezTo>
                <a:cubicBezTo>
                  <a:pt x="306" y="1539"/>
                  <a:pt x="311" y="1539"/>
                  <a:pt x="315" y="1542"/>
                </a:cubicBezTo>
                <a:cubicBezTo>
                  <a:pt x="317" y="1543"/>
                  <a:pt x="317" y="1543"/>
                  <a:pt x="317" y="1543"/>
                </a:cubicBezTo>
                <a:cubicBezTo>
                  <a:pt x="320" y="1546"/>
                  <a:pt x="321" y="1552"/>
                  <a:pt x="318" y="1555"/>
                </a:cubicBezTo>
                <a:cubicBezTo>
                  <a:pt x="316" y="1557"/>
                  <a:pt x="314" y="1558"/>
                  <a:pt x="311" y="1558"/>
                </a:cubicBezTo>
                <a:close/>
                <a:moveTo>
                  <a:pt x="1464" y="1557"/>
                </a:moveTo>
                <a:cubicBezTo>
                  <a:pt x="1462" y="1557"/>
                  <a:pt x="1460" y="1556"/>
                  <a:pt x="1458" y="1554"/>
                </a:cubicBezTo>
                <a:cubicBezTo>
                  <a:pt x="1455" y="1550"/>
                  <a:pt x="1455" y="1545"/>
                  <a:pt x="1459" y="1542"/>
                </a:cubicBezTo>
                <a:cubicBezTo>
                  <a:pt x="1461" y="1540"/>
                  <a:pt x="1461" y="1540"/>
                  <a:pt x="1461" y="1540"/>
                </a:cubicBezTo>
                <a:cubicBezTo>
                  <a:pt x="1464" y="1537"/>
                  <a:pt x="1470" y="1538"/>
                  <a:pt x="1473" y="1541"/>
                </a:cubicBezTo>
                <a:cubicBezTo>
                  <a:pt x="1476" y="1545"/>
                  <a:pt x="1475" y="1550"/>
                  <a:pt x="1472" y="1553"/>
                </a:cubicBezTo>
                <a:cubicBezTo>
                  <a:pt x="1470" y="1555"/>
                  <a:pt x="1470" y="1555"/>
                  <a:pt x="1470" y="1555"/>
                </a:cubicBezTo>
                <a:cubicBezTo>
                  <a:pt x="1468" y="1556"/>
                  <a:pt x="1466" y="1557"/>
                  <a:pt x="1464" y="1557"/>
                </a:cubicBezTo>
                <a:close/>
                <a:moveTo>
                  <a:pt x="277" y="1526"/>
                </a:moveTo>
                <a:cubicBezTo>
                  <a:pt x="275" y="1526"/>
                  <a:pt x="273" y="1526"/>
                  <a:pt x="271" y="1524"/>
                </a:cubicBezTo>
                <a:cubicBezTo>
                  <a:pt x="269" y="1522"/>
                  <a:pt x="269" y="1522"/>
                  <a:pt x="269" y="1522"/>
                </a:cubicBezTo>
                <a:cubicBezTo>
                  <a:pt x="266" y="1519"/>
                  <a:pt x="266" y="1514"/>
                  <a:pt x="269" y="1511"/>
                </a:cubicBezTo>
                <a:cubicBezTo>
                  <a:pt x="272" y="1507"/>
                  <a:pt x="277" y="1507"/>
                  <a:pt x="281" y="1510"/>
                </a:cubicBezTo>
                <a:cubicBezTo>
                  <a:pt x="283" y="1512"/>
                  <a:pt x="283" y="1512"/>
                  <a:pt x="283" y="1512"/>
                </a:cubicBezTo>
                <a:cubicBezTo>
                  <a:pt x="286" y="1515"/>
                  <a:pt x="286" y="1521"/>
                  <a:pt x="283" y="1524"/>
                </a:cubicBezTo>
                <a:cubicBezTo>
                  <a:pt x="281" y="1526"/>
                  <a:pt x="279" y="1526"/>
                  <a:pt x="277" y="1526"/>
                </a:cubicBezTo>
                <a:close/>
                <a:moveTo>
                  <a:pt x="1499" y="1525"/>
                </a:moveTo>
                <a:cubicBezTo>
                  <a:pt x="1496" y="1525"/>
                  <a:pt x="1494" y="1524"/>
                  <a:pt x="1493" y="1523"/>
                </a:cubicBezTo>
                <a:cubicBezTo>
                  <a:pt x="1490" y="1519"/>
                  <a:pt x="1490" y="1514"/>
                  <a:pt x="1493" y="1511"/>
                </a:cubicBezTo>
                <a:cubicBezTo>
                  <a:pt x="1495" y="1509"/>
                  <a:pt x="1495" y="1509"/>
                  <a:pt x="1495" y="1509"/>
                </a:cubicBezTo>
                <a:cubicBezTo>
                  <a:pt x="1498" y="1506"/>
                  <a:pt x="1503" y="1506"/>
                  <a:pt x="1506" y="1509"/>
                </a:cubicBezTo>
                <a:cubicBezTo>
                  <a:pt x="1510" y="1512"/>
                  <a:pt x="1510" y="1518"/>
                  <a:pt x="1506" y="1521"/>
                </a:cubicBezTo>
                <a:cubicBezTo>
                  <a:pt x="1504" y="1523"/>
                  <a:pt x="1504" y="1523"/>
                  <a:pt x="1504" y="1523"/>
                </a:cubicBezTo>
                <a:cubicBezTo>
                  <a:pt x="1503" y="1524"/>
                  <a:pt x="1501" y="1525"/>
                  <a:pt x="1499" y="1525"/>
                </a:cubicBezTo>
                <a:close/>
                <a:moveTo>
                  <a:pt x="244" y="1493"/>
                </a:moveTo>
                <a:cubicBezTo>
                  <a:pt x="242" y="1493"/>
                  <a:pt x="240" y="1492"/>
                  <a:pt x="238" y="1490"/>
                </a:cubicBezTo>
                <a:cubicBezTo>
                  <a:pt x="236" y="1488"/>
                  <a:pt x="236" y="1488"/>
                  <a:pt x="236" y="1488"/>
                </a:cubicBezTo>
                <a:cubicBezTo>
                  <a:pt x="233" y="1485"/>
                  <a:pt x="233" y="1480"/>
                  <a:pt x="237" y="1477"/>
                </a:cubicBezTo>
                <a:cubicBezTo>
                  <a:pt x="240" y="1474"/>
                  <a:pt x="245" y="1474"/>
                  <a:pt x="248" y="1477"/>
                </a:cubicBezTo>
                <a:cubicBezTo>
                  <a:pt x="250" y="1479"/>
                  <a:pt x="250" y="1479"/>
                  <a:pt x="250" y="1479"/>
                </a:cubicBezTo>
                <a:cubicBezTo>
                  <a:pt x="253" y="1483"/>
                  <a:pt x="253" y="1488"/>
                  <a:pt x="250" y="1491"/>
                </a:cubicBezTo>
                <a:cubicBezTo>
                  <a:pt x="248" y="1492"/>
                  <a:pt x="246" y="1493"/>
                  <a:pt x="244" y="1493"/>
                </a:cubicBezTo>
                <a:close/>
                <a:moveTo>
                  <a:pt x="1531" y="1492"/>
                </a:moveTo>
                <a:cubicBezTo>
                  <a:pt x="1529" y="1492"/>
                  <a:pt x="1527" y="1491"/>
                  <a:pt x="1526" y="1489"/>
                </a:cubicBezTo>
                <a:cubicBezTo>
                  <a:pt x="1522" y="1486"/>
                  <a:pt x="1522" y="1481"/>
                  <a:pt x="1525" y="1478"/>
                </a:cubicBezTo>
                <a:cubicBezTo>
                  <a:pt x="1527" y="1476"/>
                  <a:pt x="1527" y="1476"/>
                  <a:pt x="1527" y="1476"/>
                </a:cubicBezTo>
                <a:cubicBezTo>
                  <a:pt x="1530" y="1472"/>
                  <a:pt x="1535" y="1472"/>
                  <a:pt x="1539" y="1475"/>
                </a:cubicBezTo>
                <a:cubicBezTo>
                  <a:pt x="1542" y="1478"/>
                  <a:pt x="1542" y="1484"/>
                  <a:pt x="1539" y="1487"/>
                </a:cubicBezTo>
                <a:cubicBezTo>
                  <a:pt x="1537" y="1489"/>
                  <a:pt x="1537" y="1489"/>
                  <a:pt x="1537" y="1489"/>
                </a:cubicBezTo>
                <a:cubicBezTo>
                  <a:pt x="1536" y="1491"/>
                  <a:pt x="1534" y="1492"/>
                  <a:pt x="1531" y="1492"/>
                </a:cubicBezTo>
                <a:close/>
                <a:moveTo>
                  <a:pt x="213" y="1458"/>
                </a:moveTo>
                <a:cubicBezTo>
                  <a:pt x="211" y="1458"/>
                  <a:pt x="209" y="1457"/>
                  <a:pt x="207" y="1455"/>
                </a:cubicBezTo>
                <a:cubicBezTo>
                  <a:pt x="205" y="1453"/>
                  <a:pt x="205" y="1453"/>
                  <a:pt x="205" y="1453"/>
                </a:cubicBezTo>
                <a:cubicBezTo>
                  <a:pt x="202" y="1450"/>
                  <a:pt x="203" y="1444"/>
                  <a:pt x="206" y="1441"/>
                </a:cubicBezTo>
                <a:cubicBezTo>
                  <a:pt x="210" y="1439"/>
                  <a:pt x="215" y="1439"/>
                  <a:pt x="218" y="1442"/>
                </a:cubicBezTo>
                <a:cubicBezTo>
                  <a:pt x="220" y="1445"/>
                  <a:pt x="220" y="1445"/>
                  <a:pt x="220" y="1445"/>
                </a:cubicBezTo>
                <a:cubicBezTo>
                  <a:pt x="223" y="1448"/>
                  <a:pt x="222" y="1453"/>
                  <a:pt x="219" y="1456"/>
                </a:cubicBezTo>
                <a:cubicBezTo>
                  <a:pt x="217" y="1458"/>
                  <a:pt x="215" y="1458"/>
                  <a:pt x="213" y="1458"/>
                </a:cubicBezTo>
                <a:close/>
                <a:moveTo>
                  <a:pt x="1562" y="1457"/>
                </a:moveTo>
                <a:cubicBezTo>
                  <a:pt x="1560" y="1457"/>
                  <a:pt x="1558" y="1456"/>
                  <a:pt x="1557" y="1455"/>
                </a:cubicBezTo>
                <a:cubicBezTo>
                  <a:pt x="1553" y="1452"/>
                  <a:pt x="1553" y="1447"/>
                  <a:pt x="1556" y="1443"/>
                </a:cubicBezTo>
                <a:cubicBezTo>
                  <a:pt x="1557" y="1441"/>
                  <a:pt x="1557" y="1441"/>
                  <a:pt x="1557" y="1441"/>
                </a:cubicBezTo>
                <a:cubicBezTo>
                  <a:pt x="1560" y="1438"/>
                  <a:pt x="1566" y="1437"/>
                  <a:pt x="1569" y="1440"/>
                </a:cubicBezTo>
                <a:cubicBezTo>
                  <a:pt x="1573" y="1443"/>
                  <a:pt x="1573" y="1448"/>
                  <a:pt x="1570" y="1452"/>
                </a:cubicBezTo>
                <a:cubicBezTo>
                  <a:pt x="1568" y="1454"/>
                  <a:pt x="1568" y="1454"/>
                  <a:pt x="1568" y="1454"/>
                </a:cubicBezTo>
                <a:cubicBezTo>
                  <a:pt x="1567" y="1456"/>
                  <a:pt x="1564" y="1457"/>
                  <a:pt x="1562" y="1457"/>
                </a:cubicBezTo>
                <a:close/>
                <a:moveTo>
                  <a:pt x="184" y="1422"/>
                </a:moveTo>
                <a:cubicBezTo>
                  <a:pt x="182" y="1422"/>
                  <a:pt x="179" y="1420"/>
                  <a:pt x="178" y="1418"/>
                </a:cubicBezTo>
                <a:cubicBezTo>
                  <a:pt x="176" y="1416"/>
                  <a:pt x="176" y="1416"/>
                  <a:pt x="176" y="1416"/>
                </a:cubicBezTo>
                <a:cubicBezTo>
                  <a:pt x="173" y="1412"/>
                  <a:pt x="174" y="1407"/>
                  <a:pt x="178" y="1405"/>
                </a:cubicBezTo>
                <a:cubicBezTo>
                  <a:pt x="181" y="1402"/>
                  <a:pt x="187" y="1403"/>
                  <a:pt x="189" y="1406"/>
                </a:cubicBezTo>
                <a:cubicBezTo>
                  <a:pt x="191" y="1408"/>
                  <a:pt x="191" y="1408"/>
                  <a:pt x="191" y="1408"/>
                </a:cubicBezTo>
                <a:cubicBezTo>
                  <a:pt x="194" y="1412"/>
                  <a:pt x="193" y="1417"/>
                  <a:pt x="189" y="1420"/>
                </a:cubicBezTo>
                <a:cubicBezTo>
                  <a:pt x="188" y="1421"/>
                  <a:pt x="186" y="1422"/>
                  <a:pt x="184" y="1422"/>
                </a:cubicBezTo>
                <a:close/>
                <a:moveTo>
                  <a:pt x="1591" y="1420"/>
                </a:moveTo>
                <a:cubicBezTo>
                  <a:pt x="1589" y="1420"/>
                  <a:pt x="1588" y="1419"/>
                  <a:pt x="1586" y="1418"/>
                </a:cubicBezTo>
                <a:cubicBezTo>
                  <a:pt x="1582" y="1416"/>
                  <a:pt x="1582" y="1411"/>
                  <a:pt x="1584" y="1407"/>
                </a:cubicBezTo>
                <a:cubicBezTo>
                  <a:pt x="1586" y="1405"/>
                  <a:pt x="1586" y="1405"/>
                  <a:pt x="1586" y="1405"/>
                </a:cubicBezTo>
                <a:cubicBezTo>
                  <a:pt x="1589" y="1401"/>
                  <a:pt x="1594" y="1400"/>
                  <a:pt x="1598" y="1403"/>
                </a:cubicBezTo>
                <a:cubicBezTo>
                  <a:pt x="1601" y="1406"/>
                  <a:pt x="1602" y="1411"/>
                  <a:pt x="1599" y="1414"/>
                </a:cubicBezTo>
                <a:cubicBezTo>
                  <a:pt x="1598" y="1417"/>
                  <a:pt x="1598" y="1417"/>
                  <a:pt x="1598" y="1417"/>
                </a:cubicBezTo>
                <a:cubicBezTo>
                  <a:pt x="1596" y="1419"/>
                  <a:pt x="1594" y="1420"/>
                  <a:pt x="1591" y="1420"/>
                </a:cubicBezTo>
                <a:close/>
                <a:moveTo>
                  <a:pt x="157" y="1384"/>
                </a:moveTo>
                <a:cubicBezTo>
                  <a:pt x="155" y="1384"/>
                  <a:pt x="152" y="1382"/>
                  <a:pt x="151" y="1380"/>
                </a:cubicBezTo>
                <a:cubicBezTo>
                  <a:pt x="149" y="1378"/>
                  <a:pt x="149" y="1378"/>
                  <a:pt x="149" y="1378"/>
                </a:cubicBezTo>
                <a:cubicBezTo>
                  <a:pt x="146" y="1374"/>
                  <a:pt x="147" y="1369"/>
                  <a:pt x="151" y="1366"/>
                </a:cubicBezTo>
                <a:cubicBezTo>
                  <a:pt x="155" y="1364"/>
                  <a:pt x="160" y="1365"/>
                  <a:pt x="163" y="1368"/>
                </a:cubicBezTo>
                <a:cubicBezTo>
                  <a:pt x="164" y="1371"/>
                  <a:pt x="164" y="1371"/>
                  <a:pt x="164" y="1371"/>
                </a:cubicBezTo>
                <a:cubicBezTo>
                  <a:pt x="167" y="1375"/>
                  <a:pt x="166" y="1380"/>
                  <a:pt x="162" y="1382"/>
                </a:cubicBezTo>
                <a:cubicBezTo>
                  <a:pt x="161" y="1383"/>
                  <a:pt x="159" y="1384"/>
                  <a:pt x="157" y="1384"/>
                </a:cubicBezTo>
                <a:close/>
                <a:moveTo>
                  <a:pt x="1618" y="1382"/>
                </a:moveTo>
                <a:cubicBezTo>
                  <a:pt x="1616" y="1382"/>
                  <a:pt x="1615" y="1381"/>
                  <a:pt x="1613" y="1380"/>
                </a:cubicBezTo>
                <a:cubicBezTo>
                  <a:pt x="1610" y="1378"/>
                  <a:pt x="1609" y="1373"/>
                  <a:pt x="1611" y="1369"/>
                </a:cubicBezTo>
                <a:cubicBezTo>
                  <a:pt x="1613" y="1367"/>
                  <a:pt x="1613" y="1367"/>
                  <a:pt x="1613" y="1367"/>
                </a:cubicBezTo>
                <a:cubicBezTo>
                  <a:pt x="1615" y="1363"/>
                  <a:pt x="1620" y="1362"/>
                  <a:pt x="1624" y="1364"/>
                </a:cubicBezTo>
                <a:cubicBezTo>
                  <a:pt x="1628" y="1367"/>
                  <a:pt x="1629" y="1372"/>
                  <a:pt x="1626" y="1376"/>
                </a:cubicBezTo>
                <a:cubicBezTo>
                  <a:pt x="1625" y="1378"/>
                  <a:pt x="1625" y="1378"/>
                  <a:pt x="1625" y="1378"/>
                </a:cubicBezTo>
                <a:cubicBezTo>
                  <a:pt x="1623" y="1381"/>
                  <a:pt x="1621" y="1382"/>
                  <a:pt x="1618" y="1382"/>
                </a:cubicBezTo>
                <a:close/>
                <a:moveTo>
                  <a:pt x="132" y="1344"/>
                </a:moveTo>
                <a:cubicBezTo>
                  <a:pt x="130" y="1344"/>
                  <a:pt x="127" y="1343"/>
                  <a:pt x="125" y="1340"/>
                </a:cubicBezTo>
                <a:cubicBezTo>
                  <a:pt x="124" y="1338"/>
                  <a:pt x="124" y="1338"/>
                  <a:pt x="124" y="1338"/>
                </a:cubicBezTo>
                <a:cubicBezTo>
                  <a:pt x="122" y="1334"/>
                  <a:pt x="123" y="1329"/>
                  <a:pt x="127" y="1327"/>
                </a:cubicBezTo>
                <a:cubicBezTo>
                  <a:pt x="131" y="1324"/>
                  <a:pt x="136" y="1325"/>
                  <a:pt x="138" y="1329"/>
                </a:cubicBezTo>
                <a:cubicBezTo>
                  <a:pt x="139" y="1332"/>
                  <a:pt x="139" y="1332"/>
                  <a:pt x="139" y="1332"/>
                </a:cubicBezTo>
                <a:cubicBezTo>
                  <a:pt x="142" y="1336"/>
                  <a:pt x="141" y="1341"/>
                  <a:pt x="137" y="1343"/>
                </a:cubicBezTo>
                <a:cubicBezTo>
                  <a:pt x="135" y="1344"/>
                  <a:pt x="134" y="1344"/>
                  <a:pt x="132" y="1344"/>
                </a:cubicBezTo>
                <a:close/>
                <a:moveTo>
                  <a:pt x="1643" y="1342"/>
                </a:moveTo>
                <a:cubicBezTo>
                  <a:pt x="1641" y="1342"/>
                  <a:pt x="1640" y="1342"/>
                  <a:pt x="1639" y="1341"/>
                </a:cubicBezTo>
                <a:cubicBezTo>
                  <a:pt x="1635" y="1339"/>
                  <a:pt x="1633" y="1334"/>
                  <a:pt x="1636" y="1330"/>
                </a:cubicBezTo>
                <a:cubicBezTo>
                  <a:pt x="1637" y="1328"/>
                  <a:pt x="1637" y="1328"/>
                  <a:pt x="1637" y="1328"/>
                </a:cubicBezTo>
                <a:cubicBezTo>
                  <a:pt x="1640" y="1324"/>
                  <a:pt x="1645" y="1322"/>
                  <a:pt x="1648" y="1325"/>
                </a:cubicBezTo>
                <a:cubicBezTo>
                  <a:pt x="1652" y="1327"/>
                  <a:pt x="1654" y="1332"/>
                  <a:pt x="1651" y="1336"/>
                </a:cubicBezTo>
                <a:cubicBezTo>
                  <a:pt x="1650" y="1338"/>
                  <a:pt x="1650" y="1338"/>
                  <a:pt x="1650" y="1338"/>
                </a:cubicBezTo>
                <a:cubicBezTo>
                  <a:pt x="1648" y="1341"/>
                  <a:pt x="1646" y="1342"/>
                  <a:pt x="1643" y="1342"/>
                </a:cubicBezTo>
                <a:close/>
                <a:moveTo>
                  <a:pt x="110" y="1304"/>
                </a:moveTo>
                <a:cubicBezTo>
                  <a:pt x="107" y="1304"/>
                  <a:pt x="104" y="1302"/>
                  <a:pt x="102" y="1299"/>
                </a:cubicBezTo>
                <a:cubicBezTo>
                  <a:pt x="101" y="1297"/>
                  <a:pt x="101" y="1297"/>
                  <a:pt x="101" y="1297"/>
                </a:cubicBezTo>
                <a:cubicBezTo>
                  <a:pt x="99" y="1293"/>
                  <a:pt x="100" y="1288"/>
                  <a:pt x="104" y="1286"/>
                </a:cubicBezTo>
                <a:cubicBezTo>
                  <a:pt x="108" y="1283"/>
                  <a:pt x="113" y="1285"/>
                  <a:pt x="116" y="1289"/>
                </a:cubicBezTo>
                <a:cubicBezTo>
                  <a:pt x="117" y="1291"/>
                  <a:pt x="117" y="1291"/>
                  <a:pt x="117" y="1291"/>
                </a:cubicBezTo>
                <a:cubicBezTo>
                  <a:pt x="119" y="1295"/>
                  <a:pt x="117" y="1300"/>
                  <a:pt x="113" y="1303"/>
                </a:cubicBezTo>
                <a:cubicBezTo>
                  <a:pt x="112" y="1303"/>
                  <a:pt x="111" y="1304"/>
                  <a:pt x="110" y="1304"/>
                </a:cubicBezTo>
                <a:close/>
                <a:moveTo>
                  <a:pt x="1666" y="1301"/>
                </a:moveTo>
                <a:cubicBezTo>
                  <a:pt x="1664" y="1301"/>
                  <a:pt x="1663" y="1301"/>
                  <a:pt x="1662" y="1301"/>
                </a:cubicBezTo>
                <a:cubicBezTo>
                  <a:pt x="1658" y="1298"/>
                  <a:pt x="1656" y="1293"/>
                  <a:pt x="1658" y="1289"/>
                </a:cubicBezTo>
                <a:cubicBezTo>
                  <a:pt x="1660" y="1287"/>
                  <a:pt x="1660" y="1287"/>
                  <a:pt x="1660" y="1287"/>
                </a:cubicBezTo>
                <a:cubicBezTo>
                  <a:pt x="1662" y="1283"/>
                  <a:pt x="1667" y="1281"/>
                  <a:pt x="1671" y="1284"/>
                </a:cubicBezTo>
                <a:cubicBezTo>
                  <a:pt x="1675" y="1286"/>
                  <a:pt x="1676" y="1291"/>
                  <a:pt x="1674" y="1295"/>
                </a:cubicBezTo>
                <a:cubicBezTo>
                  <a:pt x="1673" y="1297"/>
                  <a:pt x="1673" y="1297"/>
                  <a:pt x="1673" y="1297"/>
                </a:cubicBezTo>
                <a:cubicBezTo>
                  <a:pt x="1671" y="1300"/>
                  <a:pt x="1669" y="1301"/>
                  <a:pt x="1666" y="1301"/>
                </a:cubicBezTo>
                <a:close/>
                <a:moveTo>
                  <a:pt x="89" y="1262"/>
                </a:moveTo>
                <a:cubicBezTo>
                  <a:pt x="86" y="1262"/>
                  <a:pt x="83" y="1260"/>
                  <a:pt x="81" y="1257"/>
                </a:cubicBezTo>
                <a:cubicBezTo>
                  <a:pt x="80" y="1254"/>
                  <a:pt x="80" y="1254"/>
                  <a:pt x="80" y="1254"/>
                </a:cubicBezTo>
                <a:cubicBezTo>
                  <a:pt x="78" y="1250"/>
                  <a:pt x="80" y="1245"/>
                  <a:pt x="84" y="1244"/>
                </a:cubicBezTo>
                <a:cubicBezTo>
                  <a:pt x="89" y="1242"/>
                  <a:pt x="93" y="1243"/>
                  <a:pt x="95" y="1248"/>
                </a:cubicBezTo>
                <a:cubicBezTo>
                  <a:pt x="96" y="1250"/>
                  <a:pt x="96" y="1250"/>
                  <a:pt x="96" y="1250"/>
                </a:cubicBezTo>
                <a:cubicBezTo>
                  <a:pt x="98" y="1254"/>
                  <a:pt x="97" y="1259"/>
                  <a:pt x="92" y="1261"/>
                </a:cubicBezTo>
                <a:cubicBezTo>
                  <a:pt x="91" y="1262"/>
                  <a:pt x="90" y="1262"/>
                  <a:pt x="89" y="1262"/>
                </a:cubicBezTo>
                <a:close/>
                <a:moveTo>
                  <a:pt x="1686" y="1260"/>
                </a:moveTo>
                <a:cubicBezTo>
                  <a:pt x="1685" y="1260"/>
                  <a:pt x="1684" y="1259"/>
                  <a:pt x="1683" y="1259"/>
                </a:cubicBezTo>
                <a:cubicBezTo>
                  <a:pt x="1679" y="1257"/>
                  <a:pt x="1677" y="1252"/>
                  <a:pt x="1679" y="1248"/>
                </a:cubicBezTo>
                <a:cubicBezTo>
                  <a:pt x="1680" y="1245"/>
                  <a:pt x="1680" y="1245"/>
                  <a:pt x="1680" y="1245"/>
                </a:cubicBezTo>
                <a:cubicBezTo>
                  <a:pt x="1682" y="1241"/>
                  <a:pt x="1687" y="1239"/>
                  <a:pt x="1691" y="1241"/>
                </a:cubicBezTo>
                <a:cubicBezTo>
                  <a:pt x="1695" y="1243"/>
                  <a:pt x="1697" y="1248"/>
                  <a:pt x="1695" y="1252"/>
                </a:cubicBezTo>
                <a:cubicBezTo>
                  <a:pt x="1694" y="1255"/>
                  <a:pt x="1694" y="1255"/>
                  <a:pt x="1694" y="1255"/>
                </a:cubicBezTo>
                <a:cubicBezTo>
                  <a:pt x="1692" y="1258"/>
                  <a:pt x="1689" y="1260"/>
                  <a:pt x="1686" y="1260"/>
                </a:cubicBezTo>
                <a:close/>
                <a:moveTo>
                  <a:pt x="71" y="1219"/>
                </a:moveTo>
                <a:cubicBezTo>
                  <a:pt x="67" y="1219"/>
                  <a:pt x="64" y="1217"/>
                  <a:pt x="63" y="1214"/>
                </a:cubicBezTo>
                <a:cubicBezTo>
                  <a:pt x="62" y="1211"/>
                  <a:pt x="62" y="1211"/>
                  <a:pt x="62" y="1211"/>
                </a:cubicBezTo>
                <a:cubicBezTo>
                  <a:pt x="60" y="1207"/>
                  <a:pt x="62" y="1202"/>
                  <a:pt x="67" y="1201"/>
                </a:cubicBezTo>
                <a:cubicBezTo>
                  <a:pt x="71" y="1199"/>
                  <a:pt x="76" y="1201"/>
                  <a:pt x="77" y="1205"/>
                </a:cubicBezTo>
                <a:cubicBezTo>
                  <a:pt x="78" y="1208"/>
                  <a:pt x="78" y="1208"/>
                  <a:pt x="78" y="1208"/>
                </a:cubicBezTo>
                <a:cubicBezTo>
                  <a:pt x="80" y="1212"/>
                  <a:pt x="78" y="1217"/>
                  <a:pt x="74" y="1218"/>
                </a:cubicBezTo>
                <a:cubicBezTo>
                  <a:pt x="73" y="1219"/>
                  <a:pt x="72" y="1219"/>
                  <a:pt x="71" y="1219"/>
                </a:cubicBezTo>
                <a:close/>
                <a:moveTo>
                  <a:pt x="1705" y="1216"/>
                </a:moveTo>
                <a:cubicBezTo>
                  <a:pt x="1704" y="1216"/>
                  <a:pt x="1703" y="1216"/>
                  <a:pt x="1702" y="1216"/>
                </a:cubicBezTo>
                <a:cubicBezTo>
                  <a:pt x="1697" y="1214"/>
                  <a:pt x="1695" y="1209"/>
                  <a:pt x="1697" y="1205"/>
                </a:cubicBezTo>
                <a:cubicBezTo>
                  <a:pt x="1698" y="1203"/>
                  <a:pt x="1698" y="1203"/>
                  <a:pt x="1698" y="1203"/>
                </a:cubicBezTo>
                <a:cubicBezTo>
                  <a:pt x="1700" y="1198"/>
                  <a:pt x="1704" y="1196"/>
                  <a:pt x="1709" y="1198"/>
                </a:cubicBezTo>
                <a:cubicBezTo>
                  <a:pt x="1713" y="1200"/>
                  <a:pt x="1715" y="1204"/>
                  <a:pt x="1713" y="1209"/>
                </a:cubicBezTo>
                <a:cubicBezTo>
                  <a:pt x="1712" y="1211"/>
                  <a:pt x="1712" y="1211"/>
                  <a:pt x="1712" y="1211"/>
                </a:cubicBezTo>
                <a:cubicBezTo>
                  <a:pt x="1711" y="1215"/>
                  <a:pt x="1708" y="1216"/>
                  <a:pt x="1705" y="1216"/>
                </a:cubicBezTo>
                <a:close/>
                <a:moveTo>
                  <a:pt x="55" y="1175"/>
                </a:moveTo>
                <a:cubicBezTo>
                  <a:pt x="51" y="1175"/>
                  <a:pt x="48" y="1173"/>
                  <a:pt x="47" y="1170"/>
                </a:cubicBezTo>
                <a:cubicBezTo>
                  <a:pt x="46" y="1167"/>
                  <a:pt x="46" y="1167"/>
                  <a:pt x="46" y="1167"/>
                </a:cubicBezTo>
                <a:cubicBezTo>
                  <a:pt x="44" y="1163"/>
                  <a:pt x="47" y="1158"/>
                  <a:pt x="51" y="1156"/>
                </a:cubicBezTo>
                <a:cubicBezTo>
                  <a:pt x="55" y="1155"/>
                  <a:pt x="60" y="1157"/>
                  <a:pt x="61" y="1162"/>
                </a:cubicBezTo>
                <a:cubicBezTo>
                  <a:pt x="62" y="1164"/>
                  <a:pt x="62" y="1164"/>
                  <a:pt x="62" y="1164"/>
                </a:cubicBezTo>
                <a:cubicBezTo>
                  <a:pt x="64" y="1169"/>
                  <a:pt x="61" y="1173"/>
                  <a:pt x="57" y="1175"/>
                </a:cubicBezTo>
                <a:cubicBezTo>
                  <a:pt x="56" y="1175"/>
                  <a:pt x="55" y="1175"/>
                  <a:pt x="55" y="1175"/>
                </a:cubicBezTo>
                <a:close/>
                <a:moveTo>
                  <a:pt x="1721" y="1173"/>
                </a:moveTo>
                <a:cubicBezTo>
                  <a:pt x="1720" y="1173"/>
                  <a:pt x="1719" y="1172"/>
                  <a:pt x="1718" y="1172"/>
                </a:cubicBezTo>
                <a:cubicBezTo>
                  <a:pt x="1714" y="1171"/>
                  <a:pt x="1711" y="1166"/>
                  <a:pt x="1713" y="1162"/>
                </a:cubicBezTo>
                <a:cubicBezTo>
                  <a:pt x="1714" y="1159"/>
                  <a:pt x="1714" y="1159"/>
                  <a:pt x="1714" y="1159"/>
                </a:cubicBezTo>
                <a:cubicBezTo>
                  <a:pt x="1715" y="1155"/>
                  <a:pt x="1720" y="1152"/>
                  <a:pt x="1724" y="1154"/>
                </a:cubicBezTo>
                <a:cubicBezTo>
                  <a:pt x="1728" y="1155"/>
                  <a:pt x="1731" y="1160"/>
                  <a:pt x="1729" y="1164"/>
                </a:cubicBezTo>
                <a:cubicBezTo>
                  <a:pt x="1728" y="1167"/>
                  <a:pt x="1728" y="1167"/>
                  <a:pt x="1728" y="1167"/>
                </a:cubicBezTo>
                <a:cubicBezTo>
                  <a:pt x="1727" y="1170"/>
                  <a:pt x="1724" y="1173"/>
                  <a:pt x="1721" y="1173"/>
                </a:cubicBezTo>
                <a:close/>
                <a:moveTo>
                  <a:pt x="41" y="1131"/>
                </a:moveTo>
                <a:cubicBezTo>
                  <a:pt x="37" y="1131"/>
                  <a:pt x="34" y="1128"/>
                  <a:pt x="33" y="1125"/>
                </a:cubicBezTo>
                <a:cubicBezTo>
                  <a:pt x="32" y="1122"/>
                  <a:pt x="32" y="1122"/>
                  <a:pt x="32" y="1122"/>
                </a:cubicBezTo>
                <a:cubicBezTo>
                  <a:pt x="31" y="1117"/>
                  <a:pt x="33" y="1113"/>
                  <a:pt x="38" y="1112"/>
                </a:cubicBezTo>
                <a:cubicBezTo>
                  <a:pt x="42" y="1110"/>
                  <a:pt x="47" y="1113"/>
                  <a:pt x="48" y="1117"/>
                </a:cubicBezTo>
                <a:cubicBezTo>
                  <a:pt x="49" y="1120"/>
                  <a:pt x="49" y="1120"/>
                  <a:pt x="49" y="1120"/>
                </a:cubicBezTo>
                <a:cubicBezTo>
                  <a:pt x="50" y="1124"/>
                  <a:pt x="47" y="1129"/>
                  <a:pt x="43" y="1130"/>
                </a:cubicBezTo>
                <a:cubicBezTo>
                  <a:pt x="42" y="1130"/>
                  <a:pt x="42" y="1131"/>
                  <a:pt x="41" y="1131"/>
                </a:cubicBezTo>
                <a:close/>
                <a:moveTo>
                  <a:pt x="1734" y="1128"/>
                </a:moveTo>
                <a:cubicBezTo>
                  <a:pt x="1733" y="1128"/>
                  <a:pt x="1733" y="1128"/>
                  <a:pt x="1732" y="1128"/>
                </a:cubicBezTo>
                <a:cubicBezTo>
                  <a:pt x="1728" y="1126"/>
                  <a:pt x="1725" y="1122"/>
                  <a:pt x="1726" y="1117"/>
                </a:cubicBezTo>
                <a:cubicBezTo>
                  <a:pt x="1727" y="1115"/>
                  <a:pt x="1727" y="1115"/>
                  <a:pt x="1727" y="1115"/>
                </a:cubicBezTo>
                <a:cubicBezTo>
                  <a:pt x="1728" y="1110"/>
                  <a:pt x="1733" y="1108"/>
                  <a:pt x="1737" y="1109"/>
                </a:cubicBezTo>
                <a:cubicBezTo>
                  <a:pt x="1741" y="1110"/>
                  <a:pt x="1744" y="1115"/>
                  <a:pt x="1743" y="1119"/>
                </a:cubicBezTo>
                <a:cubicBezTo>
                  <a:pt x="1742" y="1122"/>
                  <a:pt x="1742" y="1122"/>
                  <a:pt x="1742" y="1122"/>
                </a:cubicBezTo>
                <a:cubicBezTo>
                  <a:pt x="1741" y="1125"/>
                  <a:pt x="1738" y="1128"/>
                  <a:pt x="1734" y="1128"/>
                </a:cubicBezTo>
                <a:close/>
                <a:moveTo>
                  <a:pt x="29" y="1085"/>
                </a:moveTo>
                <a:cubicBezTo>
                  <a:pt x="26" y="1085"/>
                  <a:pt x="22" y="1083"/>
                  <a:pt x="21" y="1079"/>
                </a:cubicBezTo>
                <a:cubicBezTo>
                  <a:pt x="21" y="1076"/>
                  <a:pt x="21" y="1076"/>
                  <a:pt x="21" y="1076"/>
                </a:cubicBezTo>
                <a:cubicBezTo>
                  <a:pt x="20" y="1072"/>
                  <a:pt x="23" y="1067"/>
                  <a:pt x="27" y="1066"/>
                </a:cubicBezTo>
                <a:cubicBezTo>
                  <a:pt x="32" y="1065"/>
                  <a:pt x="36" y="1068"/>
                  <a:pt x="37" y="1073"/>
                </a:cubicBezTo>
                <a:cubicBezTo>
                  <a:pt x="38" y="1075"/>
                  <a:pt x="38" y="1075"/>
                  <a:pt x="38" y="1075"/>
                </a:cubicBezTo>
                <a:cubicBezTo>
                  <a:pt x="39" y="1080"/>
                  <a:pt x="36" y="1084"/>
                  <a:pt x="31" y="1085"/>
                </a:cubicBezTo>
                <a:cubicBezTo>
                  <a:pt x="31" y="1085"/>
                  <a:pt x="30" y="1085"/>
                  <a:pt x="29" y="1085"/>
                </a:cubicBezTo>
                <a:close/>
                <a:moveTo>
                  <a:pt x="1745" y="1083"/>
                </a:moveTo>
                <a:cubicBezTo>
                  <a:pt x="1745" y="1083"/>
                  <a:pt x="1744" y="1082"/>
                  <a:pt x="1744" y="1082"/>
                </a:cubicBezTo>
                <a:cubicBezTo>
                  <a:pt x="1739" y="1081"/>
                  <a:pt x="1736" y="1077"/>
                  <a:pt x="1737" y="1073"/>
                </a:cubicBezTo>
                <a:cubicBezTo>
                  <a:pt x="1738" y="1070"/>
                  <a:pt x="1738" y="1070"/>
                  <a:pt x="1738" y="1070"/>
                </a:cubicBezTo>
                <a:cubicBezTo>
                  <a:pt x="1739" y="1065"/>
                  <a:pt x="1743" y="1063"/>
                  <a:pt x="1748" y="1064"/>
                </a:cubicBezTo>
                <a:cubicBezTo>
                  <a:pt x="1752" y="1065"/>
                  <a:pt x="1755" y="1069"/>
                  <a:pt x="1754" y="1073"/>
                </a:cubicBezTo>
                <a:cubicBezTo>
                  <a:pt x="1753" y="1076"/>
                  <a:pt x="1753" y="1076"/>
                  <a:pt x="1753" y="1076"/>
                </a:cubicBezTo>
                <a:cubicBezTo>
                  <a:pt x="1753" y="1080"/>
                  <a:pt x="1749" y="1083"/>
                  <a:pt x="1745" y="1083"/>
                </a:cubicBezTo>
                <a:close/>
                <a:moveTo>
                  <a:pt x="21" y="1039"/>
                </a:moveTo>
                <a:cubicBezTo>
                  <a:pt x="17" y="1039"/>
                  <a:pt x="13" y="1037"/>
                  <a:pt x="12" y="1033"/>
                </a:cubicBezTo>
                <a:cubicBezTo>
                  <a:pt x="12" y="1030"/>
                  <a:pt x="12" y="1030"/>
                  <a:pt x="12" y="1030"/>
                </a:cubicBezTo>
                <a:cubicBezTo>
                  <a:pt x="11" y="1026"/>
                  <a:pt x="14" y="1021"/>
                  <a:pt x="19" y="1021"/>
                </a:cubicBezTo>
                <a:cubicBezTo>
                  <a:pt x="23" y="1020"/>
                  <a:pt x="28" y="1023"/>
                  <a:pt x="28" y="1027"/>
                </a:cubicBezTo>
                <a:cubicBezTo>
                  <a:pt x="29" y="1030"/>
                  <a:pt x="29" y="1030"/>
                  <a:pt x="29" y="1030"/>
                </a:cubicBezTo>
                <a:cubicBezTo>
                  <a:pt x="29" y="1034"/>
                  <a:pt x="26" y="1039"/>
                  <a:pt x="22" y="1039"/>
                </a:cubicBezTo>
                <a:cubicBezTo>
                  <a:pt x="22" y="1039"/>
                  <a:pt x="21" y="1039"/>
                  <a:pt x="21" y="1039"/>
                </a:cubicBezTo>
                <a:close/>
                <a:moveTo>
                  <a:pt x="1754" y="1037"/>
                </a:moveTo>
                <a:cubicBezTo>
                  <a:pt x="1754" y="1037"/>
                  <a:pt x="1753" y="1037"/>
                  <a:pt x="1753" y="1037"/>
                </a:cubicBezTo>
                <a:cubicBezTo>
                  <a:pt x="1748" y="1036"/>
                  <a:pt x="1745" y="1032"/>
                  <a:pt x="1746" y="1027"/>
                </a:cubicBezTo>
                <a:cubicBezTo>
                  <a:pt x="1746" y="1024"/>
                  <a:pt x="1746" y="1024"/>
                  <a:pt x="1746" y="1024"/>
                </a:cubicBezTo>
                <a:cubicBezTo>
                  <a:pt x="1747" y="1020"/>
                  <a:pt x="1751" y="1017"/>
                  <a:pt x="1756" y="1018"/>
                </a:cubicBezTo>
                <a:cubicBezTo>
                  <a:pt x="1760" y="1018"/>
                  <a:pt x="1763" y="1023"/>
                  <a:pt x="1763" y="1027"/>
                </a:cubicBezTo>
                <a:cubicBezTo>
                  <a:pt x="1762" y="1030"/>
                  <a:pt x="1762" y="1030"/>
                  <a:pt x="1762" y="1030"/>
                </a:cubicBezTo>
                <a:cubicBezTo>
                  <a:pt x="1761" y="1034"/>
                  <a:pt x="1758" y="1037"/>
                  <a:pt x="1754" y="1037"/>
                </a:cubicBezTo>
                <a:close/>
                <a:moveTo>
                  <a:pt x="14" y="993"/>
                </a:moveTo>
                <a:cubicBezTo>
                  <a:pt x="10" y="993"/>
                  <a:pt x="6" y="990"/>
                  <a:pt x="6" y="986"/>
                </a:cubicBezTo>
                <a:cubicBezTo>
                  <a:pt x="6" y="983"/>
                  <a:pt x="6" y="983"/>
                  <a:pt x="6" y="983"/>
                </a:cubicBezTo>
                <a:cubicBezTo>
                  <a:pt x="5" y="979"/>
                  <a:pt x="8" y="975"/>
                  <a:pt x="13" y="974"/>
                </a:cubicBezTo>
                <a:cubicBezTo>
                  <a:pt x="18" y="974"/>
                  <a:pt x="22" y="977"/>
                  <a:pt x="22" y="981"/>
                </a:cubicBezTo>
                <a:cubicBezTo>
                  <a:pt x="22" y="984"/>
                  <a:pt x="22" y="984"/>
                  <a:pt x="22" y="984"/>
                </a:cubicBezTo>
                <a:cubicBezTo>
                  <a:pt x="23" y="989"/>
                  <a:pt x="20" y="993"/>
                  <a:pt x="15" y="993"/>
                </a:cubicBezTo>
                <a:cubicBezTo>
                  <a:pt x="15" y="993"/>
                  <a:pt x="14" y="993"/>
                  <a:pt x="14" y="993"/>
                </a:cubicBezTo>
                <a:close/>
                <a:moveTo>
                  <a:pt x="1760" y="990"/>
                </a:moveTo>
                <a:cubicBezTo>
                  <a:pt x="1760" y="990"/>
                  <a:pt x="1760" y="990"/>
                  <a:pt x="1759" y="990"/>
                </a:cubicBezTo>
                <a:cubicBezTo>
                  <a:pt x="1755" y="990"/>
                  <a:pt x="1752" y="986"/>
                  <a:pt x="1752" y="981"/>
                </a:cubicBezTo>
                <a:cubicBezTo>
                  <a:pt x="1752" y="979"/>
                  <a:pt x="1752" y="979"/>
                  <a:pt x="1752" y="979"/>
                </a:cubicBezTo>
                <a:cubicBezTo>
                  <a:pt x="1753" y="974"/>
                  <a:pt x="1757" y="971"/>
                  <a:pt x="1761" y="971"/>
                </a:cubicBezTo>
                <a:cubicBezTo>
                  <a:pt x="1766" y="972"/>
                  <a:pt x="1769" y="976"/>
                  <a:pt x="1769" y="980"/>
                </a:cubicBezTo>
                <a:cubicBezTo>
                  <a:pt x="1768" y="983"/>
                  <a:pt x="1768" y="983"/>
                  <a:pt x="1768" y="983"/>
                </a:cubicBezTo>
                <a:cubicBezTo>
                  <a:pt x="1768" y="987"/>
                  <a:pt x="1764" y="990"/>
                  <a:pt x="1760" y="990"/>
                </a:cubicBezTo>
                <a:close/>
                <a:moveTo>
                  <a:pt x="10" y="947"/>
                </a:moveTo>
                <a:cubicBezTo>
                  <a:pt x="6" y="947"/>
                  <a:pt x="2" y="943"/>
                  <a:pt x="2" y="939"/>
                </a:cubicBezTo>
                <a:cubicBezTo>
                  <a:pt x="2" y="936"/>
                  <a:pt x="2" y="936"/>
                  <a:pt x="2" y="936"/>
                </a:cubicBezTo>
                <a:cubicBezTo>
                  <a:pt x="2" y="932"/>
                  <a:pt x="5" y="928"/>
                  <a:pt x="10" y="928"/>
                </a:cubicBezTo>
                <a:cubicBezTo>
                  <a:pt x="14" y="927"/>
                  <a:pt x="18" y="931"/>
                  <a:pt x="18" y="935"/>
                </a:cubicBezTo>
                <a:cubicBezTo>
                  <a:pt x="18" y="938"/>
                  <a:pt x="18" y="938"/>
                  <a:pt x="18" y="938"/>
                </a:cubicBezTo>
                <a:cubicBezTo>
                  <a:pt x="19" y="943"/>
                  <a:pt x="15" y="946"/>
                  <a:pt x="11" y="947"/>
                </a:cubicBezTo>
                <a:cubicBezTo>
                  <a:pt x="11" y="947"/>
                  <a:pt x="10" y="947"/>
                  <a:pt x="10" y="947"/>
                </a:cubicBezTo>
                <a:close/>
                <a:moveTo>
                  <a:pt x="1764" y="944"/>
                </a:moveTo>
                <a:cubicBezTo>
                  <a:pt x="1764" y="944"/>
                  <a:pt x="1764" y="944"/>
                  <a:pt x="1764" y="944"/>
                </a:cubicBezTo>
                <a:cubicBezTo>
                  <a:pt x="1759" y="944"/>
                  <a:pt x="1756" y="940"/>
                  <a:pt x="1756" y="935"/>
                </a:cubicBezTo>
                <a:cubicBezTo>
                  <a:pt x="1756" y="932"/>
                  <a:pt x="1756" y="932"/>
                  <a:pt x="1756" y="932"/>
                </a:cubicBezTo>
                <a:cubicBezTo>
                  <a:pt x="1756" y="928"/>
                  <a:pt x="1760" y="924"/>
                  <a:pt x="1765" y="925"/>
                </a:cubicBezTo>
                <a:cubicBezTo>
                  <a:pt x="1769" y="925"/>
                  <a:pt x="1773" y="929"/>
                  <a:pt x="1772" y="933"/>
                </a:cubicBezTo>
                <a:cubicBezTo>
                  <a:pt x="1772" y="936"/>
                  <a:pt x="1772" y="936"/>
                  <a:pt x="1772" y="936"/>
                </a:cubicBezTo>
                <a:cubicBezTo>
                  <a:pt x="1772" y="941"/>
                  <a:pt x="1768" y="944"/>
                  <a:pt x="1764" y="944"/>
                </a:cubicBezTo>
                <a:close/>
                <a:moveTo>
                  <a:pt x="9" y="900"/>
                </a:moveTo>
                <a:cubicBezTo>
                  <a:pt x="4" y="900"/>
                  <a:pt x="1" y="896"/>
                  <a:pt x="0" y="892"/>
                </a:cubicBezTo>
                <a:cubicBezTo>
                  <a:pt x="0" y="889"/>
                  <a:pt x="0" y="889"/>
                  <a:pt x="0" y="889"/>
                </a:cubicBezTo>
                <a:cubicBezTo>
                  <a:pt x="0" y="885"/>
                  <a:pt x="4" y="881"/>
                  <a:pt x="9" y="881"/>
                </a:cubicBezTo>
                <a:cubicBezTo>
                  <a:pt x="9" y="881"/>
                  <a:pt x="9" y="881"/>
                  <a:pt x="9" y="881"/>
                </a:cubicBezTo>
                <a:cubicBezTo>
                  <a:pt x="13" y="881"/>
                  <a:pt x="17" y="884"/>
                  <a:pt x="17" y="889"/>
                </a:cubicBezTo>
                <a:cubicBezTo>
                  <a:pt x="17" y="892"/>
                  <a:pt x="17" y="892"/>
                  <a:pt x="17" y="892"/>
                </a:cubicBezTo>
                <a:cubicBezTo>
                  <a:pt x="17" y="896"/>
                  <a:pt x="13" y="900"/>
                  <a:pt x="9" y="900"/>
                </a:cubicBezTo>
                <a:cubicBezTo>
                  <a:pt x="9" y="900"/>
                  <a:pt x="9" y="900"/>
                  <a:pt x="9" y="900"/>
                </a:cubicBezTo>
                <a:close/>
                <a:moveTo>
                  <a:pt x="1765" y="897"/>
                </a:moveTo>
                <a:cubicBezTo>
                  <a:pt x="1765" y="897"/>
                  <a:pt x="1765" y="897"/>
                  <a:pt x="1765" y="897"/>
                </a:cubicBezTo>
                <a:cubicBezTo>
                  <a:pt x="1761" y="897"/>
                  <a:pt x="1757" y="893"/>
                  <a:pt x="1757" y="889"/>
                </a:cubicBezTo>
                <a:cubicBezTo>
                  <a:pt x="1757" y="886"/>
                  <a:pt x="1757" y="886"/>
                  <a:pt x="1757" y="886"/>
                </a:cubicBezTo>
                <a:cubicBezTo>
                  <a:pt x="1757" y="885"/>
                  <a:pt x="1758" y="883"/>
                  <a:pt x="1758" y="882"/>
                </a:cubicBezTo>
                <a:cubicBezTo>
                  <a:pt x="1758" y="881"/>
                  <a:pt x="1757" y="879"/>
                  <a:pt x="1757" y="878"/>
                </a:cubicBezTo>
                <a:cubicBezTo>
                  <a:pt x="1757" y="875"/>
                  <a:pt x="1757" y="875"/>
                  <a:pt x="1757" y="875"/>
                </a:cubicBezTo>
                <a:cubicBezTo>
                  <a:pt x="1757" y="871"/>
                  <a:pt x="1761" y="867"/>
                  <a:pt x="1765" y="867"/>
                </a:cubicBezTo>
                <a:cubicBezTo>
                  <a:pt x="1770" y="867"/>
                  <a:pt x="1774" y="870"/>
                  <a:pt x="1774" y="875"/>
                </a:cubicBezTo>
                <a:cubicBezTo>
                  <a:pt x="1774" y="878"/>
                  <a:pt x="1774" y="878"/>
                  <a:pt x="1774" y="878"/>
                </a:cubicBezTo>
                <a:cubicBezTo>
                  <a:pt x="1774" y="879"/>
                  <a:pt x="1773" y="881"/>
                  <a:pt x="1773" y="882"/>
                </a:cubicBezTo>
                <a:cubicBezTo>
                  <a:pt x="1773" y="883"/>
                  <a:pt x="1774" y="885"/>
                  <a:pt x="1774" y="886"/>
                </a:cubicBezTo>
                <a:cubicBezTo>
                  <a:pt x="1774" y="889"/>
                  <a:pt x="1774" y="889"/>
                  <a:pt x="1774" y="889"/>
                </a:cubicBezTo>
                <a:cubicBezTo>
                  <a:pt x="1774" y="894"/>
                  <a:pt x="1770" y="897"/>
                  <a:pt x="1765" y="897"/>
                </a:cubicBezTo>
                <a:close/>
                <a:moveTo>
                  <a:pt x="10" y="853"/>
                </a:moveTo>
                <a:cubicBezTo>
                  <a:pt x="10" y="853"/>
                  <a:pt x="9" y="853"/>
                  <a:pt x="9" y="853"/>
                </a:cubicBezTo>
                <a:cubicBezTo>
                  <a:pt x="5" y="853"/>
                  <a:pt x="1" y="849"/>
                  <a:pt x="1" y="845"/>
                </a:cubicBezTo>
                <a:cubicBezTo>
                  <a:pt x="2" y="842"/>
                  <a:pt x="2" y="842"/>
                  <a:pt x="2" y="842"/>
                </a:cubicBezTo>
                <a:cubicBezTo>
                  <a:pt x="2" y="837"/>
                  <a:pt x="6" y="834"/>
                  <a:pt x="10" y="834"/>
                </a:cubicBezTo>
                <a:cubicBezTo>
                  <a:pt x="15" y="834"/>
                  <a:pt x="18" y="838"/>
                  <a:pt x="18" y="843"/>
                </a:cubicBezTo>
                <a:cubicBezTo>
                  <a:pt x="18" y="846"/>
                  <a:pt x="18" y="846"/>
                  <a:pt x="18" y="846"/>
                </a:cubicBezTo>
                <a:cubicBezTo>
                  <a:pt x="18" y="850"/>
                  <a:pt x="14" y="853"/>
                  <a:pt x="10" y="853"/>
                </a:cubicBezTo>
                <a:close/>
                <a:moveTo>
                  <a:pt x="1764" y="839"/>
                </a:moveTo>
                <a:cubicBezTo>
                  <a:pt x="1759" y="839"/>
                  <a:pt x="1756" y="836"/>
                  <a:pt x="1756" y="832"/>
                </a:cubicBezTo>
                <a:cubicBezTo>
                  <a:pt x="1755" y="829"/>
                  <a:pt x="1755" y="829"/>
                  <a:pt x="1755" y="829"/>
                </a:cubicBezTo>
                <a:cubicBezTo>
                  <a:pt x="1755" y="824"/>
                  <a:pt x="1759" y="821"/>
                  <a:pt x="1763" y="820"/>
                </a:cubicBezTo>
                <a:cubicBezTo>
                  <a:pt x="1768" y="820"/>
                  <a:pt x="1772" y="823"/>
                  <a:pt x="1772" y="828"/>
                </a:cubicBezTo>
                <a:cubicBezTo>
                  <a:pt x="1772" y="831"/>
                  <a:pt x="1772" y="831"/>
                  <a:pt x="1772" y="831"/>
                </a:cubicBezTo>
                <a:cubicBezTo>
                  <a:pt x="1772" y="835"/>
                  <a:pt x="1769" y="839"/>
                  <a:pt x="1764" y="839"/>
                </a:cubicBezTo>
                <a:cubicBezTo>
                  <a:pt x="1764" y="839"/>
                  <a:pt x="1764" y="839"/>
                  <a:pt x="1764" y="839"/>
                </a:cubicBezTo>
                <a:close/>
                <a:moveTo>
                  <a:pt x="13" y="807"/>
                </a:moveTo>
                <a:cubicBezTo>
                  <a:pt x="13" y="807"/>
                  <a:pt x="13" y="807"/>
                  <a:pt x="12" y="807"/>
                </a:cubicBezTo>
                <a:cubicBezTo>
                  <a:pt x="8" y="806"/>
                  <a:pt x="4" y="802"/>
                  <a:pt x="5" y="798"/>
                </a:cubicBezTo>
                <a:cubicBezTo>
                  <a:pt x="5" y="795"/>
                  <a:pt x="5" y="795"/>
                  <a:pt x="5" y="795"/>
                </a:cubicBezTo>
                <a:cubicBezTo>
                  <a:pt x="6" y="791"/>
                  <a:pt x="10" y="787"/>
                  <a:pt x="14" y="788"/>
                </a:cubicBezTo>
                <a:cubicBezTo>
                  <a:pt x="19" y="788"/>
                  <a:pt x="22" y="792"/>
                  <a:pt x="22" y="797"/>
                </a:cubicBezTo>
                <a:cubicBezTo>
                  <a:pt x="21" y="799"/>
                  <a:pt x="21" y="799"/>
                  <a:pt x="21" y="799"/>
                </a:cubicBezTo>
                <a:cubicBezTo>
                  <a:pt x="21" y="804"/>
                  <a:pt x="17" y="807"/>
                  <a:pt x="13" y="807"/>
                </a:cubicBezTo>
                <a:close/>
                <a:moveTo>
                  <a:pt x="1760" y="793"/>
                </a:moveTo>
                <a:cubicBezTo>
                  <a:pt x="1755" y="793"/>
                  <a:pt x="1752" y="790"/>
                  <a:pt x="1751" y="786"/>
                </a:cubicBezTo>
                <a:cubicBezTo>
                  <a:pt x="1751" y="783"/>
                  <a:pt x="1751" y="783"/>
                  <a:pt x="1751" y="783"/>
                </a:cubicBezTo>
                <a:cubicBezTo>
                  <a:pt x="1751" y="778"/>
                  <a:pt x="1754" y="774"/>
                  <a:pt x="1758" y="774"/>
                </a:cubicBezTo>
                <a:cubicBezTo>
                  <a:pt x="1763" y="773"/>
                  <a:pt x="1767" y="777"/>
                  <a:pt x="1768" y="781"/>
                </a:cubicBezTo>
                <a:cubicBezTo>
                  <a:pt x="1768" y="784"/>
                  <a:pt x="1768" y="784"/>
                  <a:pt x="1768" y="784"/>
                </a:cubicBezTo>
                <a:cubicBezTo>
                  <a:pt x="1768" y="788"/>
                  <a:pt x="1765" y="792"/>
                  <a:pt x="1761" y="793"/>
                </a:cubicBezTo>
                <a:cubicBezTo>
                  <a:pt x="1760" y="793"/>
                  <a:pt x="1760" y="793"/>
                  <a:pt x="1760" y="793"/>
                </a:cubicBezTo>
                <a:close/>
                <a:moveTo>
                  <a:pt x="19" y="761"/>
                </a:moveTo>
                <a:cubicBezTo>
                  <a:pt x="18" y="761"/>
                  <a:pt x="18" y="761"/>
                  <a:pt x="18" y="760"/>
                </a:cubicBezTo>
                <a:cubicBezTo>
                  <a:pt x="13" y="760"/>
                  <a:pt x="10" y="756"/>
                  <a:pt x="11" y="751"/>
                </a:cubicBezTo>
                <a:cubicBezTo>
                  <a:pt x="11" y="748"/>
                  <a:pt x="11" y="748"/>
                  <a:pt x="11" y="748"/>
                </a:cubicBezTo>
                <a:cubicBezTo>
                  <a:pt x="12" y="744"/>
                  <a:pt x="16" y="741"/>
                  <a:pt x="21" y="741"/>
                </a:cubicBezTo>
                <a:cubicBezTo>
                  <a:pt x="25" y="742"/>
                  <a:pt x="28" y="746"/>
                  <a:pt x="27" y="751"/>
                </a:cubicBezTo>
                <a:cubicBezTo>
                  <a:pt x="27" y="754"/>
                  <a:pt x="27" y="754"/>
                  <a:pt x="27" y="754"/>
                </a:cubicBezTo>
                <a:cubicBezTo>
                  <a:pt x="26" y="758"/>
                  <a:pt x="23" y="761"/>
                  <a:pt x="19" y="761"/>
                </a:cubicBezTo>
                <a:close/>
                <a:moveTo>
                  <a:pt x="1753" y="747"/>
                </a:moveTo>
                <a:cubicBezTo>
                  <a:pt x="1749" y="747"/>
                  <a:pt x="1746" y="744"/>
                  <a:pt x="1745" y="740"/>
                </a:cubicBezTo>
                <a:cubicBezTo>
                  <a:pt x="1745" y="737"/>
                  <a:pt x="1745" y="737"/>
                  <a:pt x="1745" y="737"/>
                </a:cubicBezTo>
                <a:cubicBezTo>
                  <a:pt x="1744" y="733"/>
                  <a:pt x="1747" y="728"/>
                  <a:pt x="1751" y="728"/>
                </a:cubicBezTo>
                <a:cubicBezTo>
                  <a:pt x="1756" y="727"/>
                  <a:pt x="1760" y="730"/>
                  <a:pt x="1761" y="734"/>
                </a:cubicBezTo>
                <a:cubicBezTo>
                  <a:pt x="1761" y="737"/>
                  <a:pt x="1761" y="737"/>
                  <a:pt x="1761" y="737"/>
                </a:cubicBezTo>
                <a:cubicBezTo>
                  <a:pt x="1762" y="742"/>
                  <a:pt x="1759" y="746"/>
                  <a:pt x="1754" y="747"/>
                </a:cubicBezTo>
                <a:cubicBezTo>
                  <a:pt x="1754" y="747"/>
                  <a:pt x="1754" y="747"/>
                  <a:pt x="1753" y="747"/>
                </a:cubicBezTo>
                <a:close/>
                <a:moveTo>
                  <a:pt x="27" y="715"/>
                </a:moveTo>
                <a:cubicBezTo>
                  <a:pt x="27" y="715"/>
                  <a:pt x="26" y="715"/>
                  <a:pt x="25" y="714"/>
                </a:cubicBezTo>
                <a:cubicBezTo>
                  <a:pt x="21" y="714"/>
                  <a:pt x="18" y="709"/>
                  <a:pt x="19" y="705"/>
                </a:cubicBezTo>
                <a:cubicBezTo>
                  <a:pt x="20" y="702"/>
                  <a:pt x="20" y="702"/>
                  <a:pt x="20" y="702"/>
                </a:cubicBezTo>
                <a:cubicBezTo>
                  <a:pt x="21" y="698"/>
                  <a:pt x="25" y="695"/>
                  <a:pt x="29" y="696"/>
                </a:cubicBezTo>
                <a:cubicBezTo>
                  <a:pt x="34" y="697"/>
                  <a:pt x="37" y="701"/>
                  <a:pt x="36" y="705"/>
                </a:cubicBezTo>
                <a:cubicBezTo>
                  <a:pt x="35" y="708"/>
                  <a:pt x="35" y="708"/>
                  <a:pt x="35" y="708"/>
                </a:cubicBezTo>
                <a:cubicBezTo>
                  <a:pt x="34" y="712"/>
                  <a:pt x="31" y="715"/>
                  <a:pt x="27" y="715"/>
                </a:cubicBezTo>
                <a:close/>
                <a:moveTo>
                  <a:pt x="1744" y="701"/>
                </a:moveTo>
                <a:cubicBezTo>
                  <a:pt x="1740" y="701"/>
                  <a:pt x="1737" y="698"/>
                  <a:pt x="1736" y="695"/>
                </a:cubicBezTo>
                <a:cubicBezTo>
                  <a:pt x="1735" y="692"/>
                  <a:pt x="1735" y="692"/>
                  <a:pt x="1735" y="692"/>
                </a:cubicBezTo>
                <a:cubicBezTo>
                  <a:pt x="1734" y="687"/>
                  <a:pt x="1737" y="683"/>
                  <a:pt x="1742" y="682"/>
                </a:cubicBezTo>
                <a:cubicBezTo>
                  <a:pt x="1746" y="681"/>
                  <a:pt x="1751" y="684"/>
                  <a:pt x="1752" y="688"/>
                </a:cubicBezTo>
                <a:cubicBezTo>
                  <a:pt x="1752" y="691"/>
                  <a:pt x="1752" y="691"/>
                  <a:pt x="1752" y="691"/>
                </a:cubicBezTo>
                <a:cubicBezTo>
                  <a:pt x="1753" y="695"/>
                  <a:pt x="1750" y="700"/>
                  <a:pt x="1746" y="701"/>
                </a:cubicBezTo>
                <a:cubicBezTo>
                  <a:pt x="1745" y="701"/>
                  <a:pt x="1745" y="701"/>
                  <a:pt x="1744" y="701"/>
                </a:cubicBezTo>
                <a:close/>
                <a:moveTo>
                  <a:pt x="38" y="669"/>
                </a:moveTo>
                <a:cubicBezTo>
                  <a:pt x="37" y="669"/>
                  <a:pt x="36" y="669"/>
                  <a:pt x="36" y="669"/>
                </a:cubicBezTo>
                <a:cubicBezTo>
                  <a:pt x="31" y="668"/>
                  <a:pt x="29" y="663"/>
                  <a:pt x="30" y="659"/>
                </a:cubicBezTo>
                <a:cubicBezTo>
                  <a:pt x="31" y="657"/>
                  <a:pt x="31" y="657"/>
                  <a:pt x="31" y="657"/>
                </a:cubicBezTo>
                <a:cubicBezTo>
                  <a:pt x="32" y="652"/>
                  <a:pt x="36" y="649"/>
                  <a:pt x="41" y="651"/>
                </a:cubicBezTo>
                <a:cubicBezTo>
                  <a:pt x="45" y="652"/>
                  <a:pt x="48" y="656"/>
                  <a:pt x="47" y="660"/>
                </a:cubicBezTo>
                <a:cubicBezTo>
                  <a:pt x="46" y="663"/>
                  <a:pt x="46" y="663"/>
                  <a:pt x="46" y="663"/>
                </a:cubicBezTo>
                <a:cubicBezTo>
                  <a:pt x="45" y="667"/>
                  <a:pt x="42" y="669"/>
                  <a:pt x="38" y="669"/>
                </a:cubicBezTo>
                <a:close/>
                <a:moveTo>
                  <a:pt x="1733" y="656"/>
                </a:moveTo>
                <a:cubicBezTo>
                  <a:pt x="1729" y="656"/>
                  <a:pt x="1726" y="653"/>
                  <a:pt x="1725" y="650"/>
                </a:cubicBezTo>
                <a:cubicBezTo>
                  <a:pt x="1724" y="647"/>
                  <a:pt x="1724" y="647"/>
                  <a:pt x="1724" y="647"/>
                </a:cubicBezTo>
                <a:cubicBezTo>
                  <a:pt x="1723" y="643"/>
                  <a:pt x="1725" y="638"/>
                  <a:pt x="1730" y="637"/>
                </a:cubicBezTo>
                <a:cubicBezTo>
                  <a:pt x="1734" y="636"/>
                  <a:pt x="1739" y="638"/>
                  <a:pt x="1740" y="643"/>
                </a:cubicBezTo>
                <a:cubicBezTo>
                  <a:pt x="1741" y="645"/>
                  <a:pt x="1741" y="645"/>
                  <a:pt x="1741" y="645"/>
                </a:cubicBezTo>
                <a:cubicBezTo>
                  <a:pt x="1742" y="650"/>
                  <a:pt x="1739" y="654"/>
                  <a:pt x="1735" y="655"/>
                </a:cubicBezTo>
                <a:cubicBezTo>
                  <a:pt x="1734" y="656"/>
                  <a:pt x="1733" y="656"/>
                  <a:pt x="1733" y="656"/>
                </a:cubicBezTo>
                <a:close/>
                <a:moveTo>
                  <a:pt x="51" y="624"/>
                </a:moveTo>
                <a:cubicBezTo>
                  <a:pt x="50" y="624"/>
                  <a:pt x="49" y="624"/>
                  <a:pt x="48" y="624"/>
                </a:cubicBezTo>
                <a:cubicBezTo>
                  <a:pt x="44" y="623"/>
                  <a:pt x="42" y="618"/>
                  <a:pt x="43" y="614"/>
                </a:cubicBezTo>
                <a:cubicBezTo>
                  <a:pt x="44" y="611"/>
                  <a:pt x="44" y="611"/>
                  <a:pt x="44" y="611"/>
                </a:cubicBezTo>
                <a:cubicBezTo>
                  <a:pt x="45" y="607"/>
                  <a:pt x="50" y="604"/>
                  <a:pt x="54" y="606"/>
                </a:cubicBezTo>
                <a:cubicBezTo>
                  <a:pt x="59" y="607"/>
                  <a:pt x="61" y="612"/>
                  <a:pt x="60" y="616"/>
                </a:cubicBezTo>
                <a:cubicBezTo>
                  <a:pt x="59" y="619"/>
                  <a:pt x="59" y="619"/>
                  <a:pt x="59" y="619"/>
                </a:cubicBezTo>
                <a:cubicBezTo>
                  <a:pt x="58" y="622"/>
                  <a:pt x="55" y="624"/>
                  <a:pt x="51" y="624"/>
                </a:cubicBezTo>
                <a:close/>
                <a:moveTo>
                  <a:pt x="1719" y="611"/>
                </a:moveTo>
                <a:cubicBezTo>
                  <a:pt x="1715" y="611"/>
                  <a:pt x="1712" y="609"/>
                  <a:pt x="1711" y="606"/>
                </a:cubicBezTo>
                <a:cubicBezTo>
                  <a:pt x="1710" y="603"/>
                  <a:pt x="1710" y="603"/>
                  <a:pt x="1710" y="603"/>
                </a:cubicBezTo>
                <a:cubicBezTo>
                  <a:pt x="1709" y="599"/>
                  <a:pt x="1711" y="594"/>
                  <a:pt x="1715" y="593"/>
                </a:cubicBezTo>
                <a:cubicBezTo>
                  <a:pt x="1720" y="591"/>
                  <a:pt x="1724" y="593"/>
                  <a:pt x="1726" y="598"/>
                </a:cubicBezTo>
                <a:cubicBezTo>
                  <a:pt x="1727" y="600"/>
                  <a:pt x="1727" y="600"/>
                  <a:pt x="1727" y="600"/>
                </a:cubicBezTo>
                <a:cubicBezTo>
                  <a:pt x="1728" y="605"/>
                  <a:pt x="1726" y="609"/>
                  <a:pt x="1721" y="611"/>
                </a:cubicBezTo>
                <a:cubicBezTo>
                  <a:pt x="1721" y="611"/>
                  <a:pt x="1720" y="611"/>
                  <a:pt x="1719" y="611"/>
                </a:cubicBezTo>
                <a:close/>
                <a:moveTo>
                  <a:pt x="67" y="580"/>
                </a:moveTo>
                <a:cubicBezTo>
                  <a:pt x="66" y="580"/>
                  <a:pt x="65" y="580"/>
                  <a:pt x="64" y="580"/>
                </a:cubicBezTo>
                <a:cubicBezTo>
                  <a:pt x="59" y="578"/>
                  <a:pt x="57" y="573"/>
                  <a:pt x="59" y="569"/>
                </a:cubicBezTo>
                <a:cubicBezTo>
                  <a:pt x="60" y="566"/>
                  <a:pt x="60" y="566"/>
                  <a:pt x="60" y="566"/>
                </a:cubicBezTo>
                <a:cubicBezTo>
                  <a:pt x="62" y="562"/>
                  <a:pt x="66" y="560"/>
                  <a:pt x="71" y="562"/>
                </a:cubicBezTo>
                <a:cubicBezTo>
                  <a:pt x="75" y="563"/>
                  <a:pt x="77" y="568"/>
                  <a:pt x="75" y="572"/>
                </a:cubicBezTo>
                <a:cubicBezTo>
                  <a:pt x="74" y="575"/>
                  <a:pt x="74" y="575"/>
                  <a:pt x="74" y="575"/>
                </a:cubicBezTo>
                <a:cubicBezTo>
                  <a:pt x="73" y="578"/>
                  <a:pt x="70" y="580"/>
                  <a:pt x="67" y="580"/>
                </a:cubicBezTo>
                <a:close/>
                <a:moveTo>
                  <a:pt x="1703" y="567"/>
                </a:moveTo>
                <a:cubicBezTo>
                  <a:pt x="1699" y="567"/>
                  <a:pt x="1696" y="565"/>
                  <a:pt x="1695" y="562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2" y="555"/>
                  <a:pt x="1694" y="551"/>
                  <a:pt x="1698" y="549"/>
                </a:cubicBezTo>
                <a:cubicBezTo>
                  <a:pt x="1703" y="547"/>
                  <a:pt x="1707" y="549"/>
                  <a:pt x="1709" y="553"/>
                </a:cubicBezTo>
                <a:cubicBezTo>
                  <a:pt x="1710" y="556"/>
                  <a:pt x="1710" y="556"/>
                  <a:pt x="1710" y="556"/>
                </a:cubicBezTo>
                <a:cubicBezTo>
                  <a:pt x="1712" y="560"/>
                  <a:pt x="1710" y="565"/>
                  <a:pt x="1706" y="567"/>
                </a:cubicBezTo>
                <a:cubicBezTo>
                  <a:pt x="1705" y="567"/>
                  <a:pt x="1704" y="567"/>
                  <a:pt x="1703" y="567"/>
                </a:cubicBezTo>
                <a:close/>
                <a:moveTo>
                  <a:pt x="84" y="537"/>
                </a:moveTo>
                <a:cubicBezTo>
                  <a:pt x="83" y="537"/>
                  <a:pt x="82" y="537"/>
                  <a:pt x="81" y="536"/>
                </a:cubicBezTo>
                <a:cubicBezTo>
                  <a:pt x="77" y="534"/>
                  <a:pt x="75" y="530"/>
                  <a:pt x="77" y="525"/>
                </a:cubicBezTo>
                <a:cubicBezTo>
                  <a:pt x="78" y="523"/>
                  <a:pt x="78" y="523"/>
                  <a:pt x="78" y="523"/>
                </a:cubicBezTo>
                <a:cubicBezTo>
                  <a:pt x="80" y="519"/>
                  <a:pt x="85" y="517"/>
                  <a:pt x="89" y="519"/>
                </a:cubicBezTo>
                <a:cubicBezTo>
                  <a:pt x="93" y="521"/>
                  <a:pt x="95" y="526"/>
                  <a:pt x="93" y="530"/>
                </a:cubicBezTo>
                <a:cubicBezTo>
                  <a:pt x="92" y="532"/>
                  <a:pt x="92" y="532"/>
                  <a:pt x="92" y="532"/>
                </a:cubicBezTo>
                <a:cubicBezTo>
                  <a:pt x="91" y="535"/>
                  <a:pt x="88" y="537"/>
                  <a:pt x="84" y="537"/>
                </a:cubicBezTo>
                <a:close/>
                <a:moveTo>
                  <a:pt x="1684" y="525"/>
                </a:moveTo>
                <a:cubicBezTo>
                  <a:pt x="1681" y="525"/>
                  <a:pt x="1678" y="523"/>
                  <a:pt x="1677" y="520"/>
                </a:cubicBezTo>
                <a:cubicBezTo>
                  <a:pt x="1675" y="517"/>
                  <a:pt x="1675" y="517"/>
                  <a:pt x="1675" y="517"/>
                </a:cubicBezTo>
                <a:cubicBezTo>
                  <a:pt x="1673" y="513"/>
                  <a:pt x="1675" y="508"/>
                  <a:pt x="1679" y="506"/>
                </a:cubicBezTo>
                <a:cubicBezTo>
                  <a:pt x="1683" y="505"/>
                  <a:pt x="1688" y="506"/>
                  <a:pt x="1690" y="510"/>
                </a:cubicBezTo>
                <a:cubicBezTo>
                  <a:pt x="1692" y="513"/>
                  <a:pt x="1692" y="513"/>
                  <a:pt x="1692" y="513"/>
                </a:cubicBezTo>
                <a:cubicBezTo>
                  <a:pt x="1693" y="517"/>
                  <a:pt x="1692" y="522"/>
                  <a:pt x="1687" y="524"/>
                </a:cubicBezTo>
                <a:cubicBezTo>
                  <a:pt x="1686" y="524"/>
                  <a:pt x="1685" y="525"/>
                  <a:pt x="1684" y="525"/>
                </a:cubicBezTo>
                <a:close/>
                <a:moveTo>
                  <a:pt x="105" y="495"/>
                </a:moveTo>
                <a:cubicBezTo>
                  <a:pt x="103" y="495"/>
                  <a:pt x="102" y="495"/>
                  <a:pt x="101" y="494"/>
                </a:cubicBezTo>
                <a:cubicBezTo>
                  <a:pt x="97" y="492"/>
                  <a:pt x="95" y="487"/>
                  <a:pt x="97" y="483"/>
                </a:cubicBezTo>
                <a:cubicBezTo>
                  <a:pt x="99" y="480"/>
                  <a:pt x="99" y="480"/>
                  <a:pt x="99" y="480"/>
                </a:cubicBezTo>
                <a:cubicBezTo>
                  <a:pt x="101" y="476"/>
                  <a:pt x="106" y="475"/>
                  <a:pt x="110" y="477"/>
                </a:cubicBezTo>
                <a:cubicBezTo>
                  <a:pt x="114" y="479"/>
                  <a:pt x="115" y="484"/>
                  <a:pt x="113" y="488"/>
                </a:cubicBezTo>
                <a:cubicBezTo>
                  <a:pt x="112" y="490"/>
                  <a:pt x="112" y="490"/>
                  <a:pt x="112" y="490"/>
                </a:cubicBezTo>
                <a:cubicBezTo>
                  <a:pt x="111" y="493"/>
                  <a:pt x="108" y="495"/>
                  <a:pt x="105" y="495"/>
                </a:cubicBezTo>
                <a:close/>
                <a:moveTo>
                  <a:pt x="1663" y="483"/>
                </a:moveTo>
                <a:cubicBezTo>
                  <a:pt x="1660" y="483"/>
                  <a:pt x="1657" y="481"/>
                  <a:pt x="1656" y="479"/>
                </a:cubicBezTo>
                <a:cubicBezTo>
                  <a:pt x="1655" y="476"/>
                  <a:pt x="1655" y="476"/>
                  <a:pt x="1655" y="476"/>
                </a:cubicBezTo>
                <a:cubicBezTo>
                  <a:pt x="1653" y="472"/>
                  <a:pt x="1654" y="467"/>
                  <a:pt x="1658" y="465"/>
                </a:cubicBezTo>
                <a:cubicBezTo>
                  <a:pt x="1662" y="463"/>
                  <a:pt x="1667" y="464"/>
                  <a:pt x="1669" y="468"/>
                </a:cubicBezTo>
                <a:cubicBezTo>
                  <a:pt x="1671" y="471"/>
                  <a:pt x="1671" y="471"/>
                  <a:pt x="1671" y="471"/>
                </a:cubicBezTo>
                <a:cubicBezTo>
                  <a:pt x="1673" y="475"/>
                  <a:pt x="1671" y="480"/>
                  <a:pt x="1667" y="482"/>
                </a:cubicBezTo>
                <a:cubicBezTo>
                  <a:pt x="1666" y="483"/>
                  <a:pt x="1665" y="483"/>
                  <a:pt x="1663" y="483"/>
                </a:cubicBezTo>
                <a:close/>
                <a:moveTo>
                  <a:pt x="127" y="454"/>
                </a:moveTo>
                <a:cubicBezTo>
                  <a:pt x="126" y="454"/>
                  <a:pt x="124" y="453"/>
                  <a:pt x="123" y="453"/>
                </a:cubicBezTo>
                <a:cubicBezTo>
                  <a:pt x="119" y="450"/>
                  <a:pt x="118" y="445"/>
                  <a:pt x="120" y="441"/>
                </a:cubicBezTo>
                <a:cubicBezTo>
                  <a:pt x="121" y="439"/>
                  <a:pt x="121" y="439"/>
                  <a:pt x="121" y="439"/>
                </a:cubicBezTo>
                <a:cubicBezTo>
                  <a:pt x="124" y="435"/>
                  <a:pt x="129" y="434"/>
                  <a:pt x="133" y="436"/>
                </a:cubicBezTo>
                <a:cubicBezTo>
                  <a:pt x="137" y="438"/>
                  <a:pt x="138" y="443"/>
                  <a:pt x="136" y="447"/>
                </a:cubicBezTo>
                <a:cubicBezTo>
                  <a:pt x="134" y="450"/>
                  <a:pt x="134" y="450"/>
                  <a:pt x="134" y="450"/>
                </a:cubicBezTo>
                <a:cubicBezTo>
                  <a:pt x="133" y="452"/>
                  <a:pt x="130" y="454"/>
                  <a:pt x="127" y="454"/>
                </a:cubicBezTo>
                <a:close/>
                <a:moveTo>
                  <a:pt x="1640" y="442"/>
                </a:moveTo>
                <a:cubicBezTo>
                  <a:pt x="1638" y="442"/>
                  <a:pt x="1635" y="441"/>
                  <a:pt x="1633" y="438"/>
                </a:cubicBezTo>
                <a:cubicBezTo>
                  <a:pt x="1632" y="436"/>
                  <a:pt x="1632" y="436"/>
                  <a:pt x="1632" y="436"/>
                </a:cubicBezTo>
                <a:cubicBezTo>
                  <a:pt x="1629" y="432"/>
                  <a:pt x="1631" y="427"/>
                  <a:pt x="1635" y="425"/>
                </a:cubicBezTo>
                <a:cubicBezTo>
                  <a:pt x="1638" y="422"/>
                  <a:pt x="1644" y="424"/>
                  <a:pt x="1646" y="428"/>
                </a:cubicBezTo>
                <a:cubicBezTo>
                  <a:pt x="1647" y="430"/>
                  <a:pt x="1647" y="430"/>
                  <a:pt x="1647" y="430"/>
                </a:cubicBezTo>
                <a:cubicBezTo>
                  <a:pt x="1650" y="434"/>
                  <a:pt x="1648" y="439"/>
                  <a:pt x="1645" y="441"/>
                </a:cubicBezTo>
                <a:cubicBezTo>
                  <a:pt x="1643" y="442"/>
                  <a:pt x="1642" y="442"/>
                  <a:pt x="1640" y="442"/>
                </a:cubicBezTo>
                <a:close/>
                <a:moveTo>
                  <a:pt x="152" y="414"/>
                </a:moveTo>
                <a:cubicBezTo>
                  <a:pt x="150" y="414"/>
                  <a:pt x="149" y="414"/>
                  <a:pt x="147" y="413"/>
                </a:cubicBezTo>
                <a:cubicBezTo>
                  <a:pt x="143" y="410"/>
                  <a:pt x="142" y="405"/>
                  <a:pt x="145" y="401"/>
                </a:cubicBezTo>
                <a:cubicBezTo>
                  <a:pt x="146" y="399"/>
                  <a:pt x="146" y="399"/>
                  <a:pt x="146" y="399"/>
                </a:cubicBezTo>
                <a:cubicBezTo>
                  <a:pt x="149" y="395"/>
                  <a:pt x="154" y="394"/>
                  <a:pt x="158" y="397"/>
                </a:cubicBezTo>
                <a:cubicBezTo>
                  <a:pt x="161" y="399"/>
                  <a:pt x="163" y="404"/>
                  <a:pt x="160" y="408"/>
                </a:cubicBezTo>
                <a:cubicBezTo>
                  <a:pt x="159" y="410"/>
                  <a:pt x="159" y="410"/>
                  <a:pt x="159" y="410"/>
                </a:cubicBezTo>
                <a:cubicBezTo>
                  <a:pt x="157" y="413"/>
                  <a:pt x="154" y="414"/>
                  <a:pt x="152" y="414"/>
                </a:cubicBezTo>
                <a:close/>
                <a:moveTo>
                  <a:pt x="1615" y="403"/>
                </a:moveTo>
                <a:cubicBezTo>
                  <a:pt x="1613" y="403"/>
                  <a:pt x="1610" y="402"/>
                  <a:pt x="1608" y="399"/>
                </a:cubicBezTo>
                <a:cubicBezTo>
                  <a:pt x="1607" y="397"/>
                  <a:pt x="1607" y="397"/>
                  <a:pt x="1607" y="397"/>
                </a:cubicBezTo>
                <a:cubicBezTo>
                  <a:pt x="1604" y="393"/>
                  <a:pt x="1605" y="388"/>
                  <a:pt x="1609" y="386"/>
                </a:cubicBezTo>
                <a:cubicBezTo>
                  <a:pt x="1613" y="383"/>
                  <a:pt x="1618" y="384"/>
                  <a:pt x="1620" y="388"/>
                </a:cubicBezTo>
                <a:cubicBezTo>
                  <a:pt x="1622" y="390"/>
                  <a:pt x="1622" y="390"/>
                  <a:pt x="1622" y="390"/>
                </a:cubicBezTo>
                <a:cubicBezTo>
                  <a:pt x="1625" y="394"/>
                  <a:pt x="1624" y="399"/>
                  <a:pt x="1620" y="402"/>
                </a:cubicBezTo>
                <a:cubicBezTo>
                  <a:pt x="1618" y="403"/>
                  <a:pt x="1617" y="403"/>
                  <a:pt x="1615" y="403"/>
                </a:cubicBezTo>
                <a:close/>
                <a:moveTo>
                  <a:pt x="178" y="376"/>
                </a:moveTo>
                <a:cubicBezTo>
                  <a:pt x="177" y="376"/>
                  <a:pt x="175" y="375"/>
                  <a:pt x="173" y="374"/>
                </a:cubicBezTo>
                <a:cubicBezTo>
                  <a:pt x="170" y="371"/>
                  <a:pt x="169" y="366"/>
                  <a:pt x="172" y="363"/>
                </a:cubicBezTo>
                <a:cubicBezTo>
                  <a:pt x="173" y="360"/>
                  <a:pt x="173" y="360"/>
                  <a:pt x="173" y="360"/>
                </a:cubicBezTo>
                <a:cubicBezTo>
                  <a:pt x="176" y="357"/>
                  <a:pt x="181" y="356"/>
                  <a:pt x="185" y="359"/>
                </a:cubicBezTo>
                <a:cubicBezTo>
                  <a:pt x="188" y="361"/>
                  <a:pt x="189" y="366"/>
                  <a:pt x="186" y="370"/>
                </a:cubicBezTo>
                <a:cubicBezTo>
                  <a:pt x="185" y="372"/>
                  <a:pt x="185" y="372"/>
                  <a:pt x="185" y="372"/>
                </a:cubicBezTo>
                <a:cubicBezTo>
                  <a:pt x="183" y="375"/>
                  <a:pt x="181" y="376"/>
                  <a:pt x="178" y="376"/>
                </a:cubicBezTo>
                <a:close/>
                <a:moveTo>
                  <a:pt x="1588" y="365"/>
                </a:moveTo>
                <a:cubicBezTo>
                  <a:pt x="1586" y="365"/>
                  <a:pt x="1583" y="364"/>
                  <a:pt x="1582" y="362"/>
                </a:cubicBezTo>
                <a:cubicBezTo>
                  <a:pt x="1580" y="360"/>
                  <a:pt x="1580" y="360"/>
                  <a:pt x="1580" y="360"/>
                </a:cubicBezTo>
                <a:cubicBezTo>
                  <a:pt x="1577" y="356"/>
                  <a:pt x="1578" y="351"/>
                  <a:pt x="1581" y="348"/>
                </a:cubicBezTo>
                <a:cubicBezTo>
                  <a:pt x="1585" y="345"/>
                  <a:pt x="1590" y="346"/>
                  <a:pt x="1593" y="350"/>
                </a:cubicBezTo>
                <a:cubicBezTo>
                  <a:pt x="1595" y="352"/>
                  <a:pt x="1595" y="352"/>
                  <a:pt x="1595" y="352"/>
                </a:cubicBezTo>
                <a:cubicBezTo>
                  <a:pt x="1597" y="356"/>
                  <a:pt x="1597" y="361"/>
                  <a:pt x="1593" y="363"/>
                </a:cubicBezTo>
                <a:cubicBezTo>
                  <a:pt x="1592" y="365"/>
                  <a:pt x="1590" y="365"/>
                  <a:pt x="1588" y="365"/>
                </a:cubicBezTo>
                <a:close/>
                <a:moveTo>
                  <a:pt x="207" y="339"/>
                </a:moveTo>
                <a:cubicBezTo>
                  <a:pt x="205" y="339"/>
                  <a:pt x="203" y="338"/>
                  <a:pt x="202" y="337"/>
                </a:cubicBezTo>
                <a:cubicBezTo>
                  <a:pt x="198" y="334"/>
                  <a:pt x="198" y="329"/>
                  <a:pt x="200" y="325"/>
                </a:cubicBezTo>
                <a:cubicBezTo>
                  <a:pt x="202" y="323"/>
                  <a:pt x="202" y="323"/>
                  <a:pt x="202" y="323"/>
                </a:cubicBezTo>
                <a:cubicBezTo>
                  <a:pt x="205" y="320"/>
                  <a:pt x="210" y="319"/>
                  <a:pt x="214" y="322"/>
                </a:cubicBezTo>
                <a:cubicBezTo>
                  <a:pt x="217" y="325"/>
                  <a:pt x="218" y="330"/>
                  <a:pt x="215" y="334"/>
                </a:cubicBezTo>
                <a:cubicBezTo>
                  <a:pt x="213" y="336"/>
                  <a:pt x="213" y="336"/>
                  <a:pt x="213" y="336"/>
                </a:cubicBezTo>
                <a:cubicBezTo>
                  <a:pt x="212" y="338"/>
                  <a:pt x="209" y="339"/>
                  <a:pt x="207" y="339"/>
                </a:cubicBezTo>
                <a:close/>
                <a:moveTo>
                  <a:pt x="1559" y="329"/>
                </a:moveTo>
                <a:cubicBezTo>
                  <a:pt x="1557" y="329"/>
                  <a:pt x="1554" y="328"/>
                  <a:pt x="1553" y="326"/>
                </a:cubicBezTo>
                <a:cubicBezTo>
                  <a:pt x="1551" y="324"/>
                  <a:pt x="1551" y="324"/>
                  <a:pt x="1551" y="324"/>
                </a:cubicBezTo>
                <a:cubicBezTo>
                  <a:pt x="1548" y="320"/>
                  <a:pt x="1548" y="315"/>
                  <a:pt x="1552" y="312"/>
                </a:cubicBezTo>
                <a:cubicBezTo>
                  <a:pt x="1555" y="309"/>
                  <a:pt x="1561" y="310"/>
                  <a:pt x="1563" y="313"/>
                </a:cubicBezTo>
                <a:cubicBezTo>
                  <a:pt x="1565" y="315"/>
                  <a:pt x="1565" y="315"/>
                  <a:pt x="1565" y="315"/>
                </a:cubicBezTo>
                <a:cubicBezTo>
                  <a:pt x="1568" y="319"/>
                  <a:pt x="1568" y="324"/>
                  <a:pt x="1564" y="327"/>
                </a:cubicBezTo>
                <a:cubicBezTo>
                  <a:pt x="1563" y="328"/>
                  <a:pt x="1561" y="329"/>
                  <a:pt x="1559" y="329"/>
                </a:cubicBezTo>
                <a:close/>
                <a:moveTo>
                  <a:pt x="237" y="303"/>
                </a:moveTo>
                <a:cubicBezTo>
                  <a:pt x="235" y="303"/>
                  <a:pt x="233" y="303"/>
                  <a:pt x="232" y="301"/>
                </a:cubicBezTo>
                <a:cubicBezTo>
                  <a:pt x="228" y="298"/>
                  <a:pt x="228" y="293"/>
                  <a:pt x="231" y="290"/>
                </a:cubicBezTo>
                <a:cubicBezTo>
                  <a:pt x="233" y="288"/>
                  <a:pt x="233" y="288"/>
                  <a:pt x="233" y="288"/>
                </a:cubicBezTo>
                <a:cubicBezTo>
                  <a:pt x="236" y="284"/>
                  <a:pt x="241" y="284"/>
                  <a:pt x="245" y="287"/>
                </a:cubicBezTo>
                <a:cubicBezTo>
                  <a:pt x="248" y="290"/>
                  <a:pt x="248" y="295"/>
                  <a:pt x="245" y="299"/>
                </a:cubicBezTo>
                <a:cubicBezTo>
                  <a:pt x="243" y="301"/>
                  <a:pt x="243" y="301"/>
                  <a:pt x="243" y="301"/>
                </a:cubicBezTo>
                <a:cubicBezTo>
                  <a:pt x="242" y="303"/>
                  <a:pt x="240" y="303"/>
                  <a:pt x="237" y="303"/>
                </a:cubicBezTo>
                <a:close/>
                <a:moveTo>
                  <a:pt x="1528" y="294"/>
                </a:moveTo>
                <a:cubicBezTo>
                  <a:pt x="1526" y="294"/>
                  <a:pt x="1524" y="293"/>
                  <a:pt x="1522" y="291"/>
                </a:cubicBezTo>
                <a:cubicBezTo>
                  <a:pt x="1520" y="289"/>
                  <a:pt x="1520" y="289"/>
                  <a:pt x="1520" y="289"/>
                </a:cubicBezTo>
                <a:cubicBezTo>
                  <a:pt x="1517" y="286"/>
                  <a:pt x="1517" y="281"/>
                  <a:pt x="1520" y="278"/>
                </a:cubicBezTo>
                <a:cubicBezTo>
                  <a:pt x="1524" y="274"/>
                  <a:pt x="1529" y="275"/>
                  <a:pt x="1532" y="278"/>
                </a:cubicBezTo>
                <a:cubicBezTo>
                  <a:pt x="1534" y="280"/>
                  <a:pt x="1534" y="280"/>
                  <a:pt x="1534" y="280"/>
                </a:cubicBezTo>
                <a:cubicBezTo>
                  <a:pt x="1537" y="283"/>
                  <a:pt x="1537" y="288"/>
                  <a:pt x="1534" y="292"/>
                </a:cubicBezTo>
                <a:cubicBezTo>
                  <a:pt x="1532" y="293"/>
                  <a:pt x="1530" y="294"/>
                  <a:pt x="1528" y="294"/>
                </a:cubicBezTo>
                <a:close/>
                <a:moveTo>
                  <a:pt x="270" y="270"/>
                </a:moveTo>
                <a:cubicBezTo>
                  <a:pt x="268" y="270"/>
                  <a:pt x="265" y="269"/>
                  <a:pt x="264" y="267"/>
                </a:cubicBezTo>
                <a:cubicBezTo>
                  <a:pt x="261" y="264"/>
                  <a:pt x="261" y="259"/>
                  <a:pt x="264" y="256"/>
                </a:cubicBezTo>
                <a:cubicBezTo>
                  <a:pt x="266" y="254"/>
                  <a:pt x="266" y="254"/>
                  <a:pt x="266" y="254"/>
                </a:cubicBezTo>
                <a:cubicBezTo>
                  <a:pt x="269" y="251"/>
                  <a:pt x="274" y="251"/>
                  <a:pt x="277" y="254"/>
                </a:cubicBezTo>
                <a:cubicBezTo>
                  <a:pt x="281" y="257"/>
                  <a:pt x="281" y="262"/>
                  <a:pt x="277" y="265"/>
                </a:cubicBezTo>
                <a:cubicBezTo>
                  <a:pt x="275" y="267"/>
                  <a:pt x="275" y="267"/>
                  <a:pt x="275" y="267"/>
                </a:cubicBezTo>
                <a:cubicBezTo>
                  <a:pt x="274" y="269"/>
                  <a:pt x="272" y="270"/>
                  <a:pt x="270" y="270"/>
                </a:cubicBezTo>
                <a:close/>
                <a:moveTo>
                  <a:pt x="1495" y="261"/>
                </a:moveTo>
                <a:cubicBezTo>
                  <a:pt x="1493" y="261"/>
                  <a:pt x="1491" y="260"/>
                  <a:pt x="1489" y="258"/>
                </a:cubicBezTo>
                <a:cubicBezTo>
                  <a:pt x="1487" y="256"/>
                  <a:pt x="1487" y="256"/>
                  <a:pt x="1487" y="256"/>
                </a:cubicBezTo>
                <a:cubicBezTo>
                  <a:pt x="1484" y="253"/>
                  <a:pt x="1484" y="248"/>
                  <a:pt x="1487" y="245"/>
                </a:cubicBezTo>
                <a:cubicBezTo>
                  <a:pt x="1490" y="242"/>
                  <a:pt x="1496" y="241"/>
                  <a:pt x="1499" y="245"/>
                </a:cubicBezTo>
                <a:cubicBezTo>
                  <a:pt x="1501" y="246"/>
                  <a:pt x="1501" y="246"/>
                  <a:pt x="1501" y="246"/>
                </a:cubicBezTo>
                <a:cubicBezTo>
                  <a:pt x="1504" y="250"/>
                  <a:pt x="1504" y="255"/>
                  <a:pt x="1501" y="258"/>
                </a:cubicBezTo>
                <a:cubicBezTo>
                  <a:pt x="1499" y="260"/>
                  <a:pt x="1497" y="261"/>
                  <a:pt x="1495" y="261"/>
                </a:cubicBezTo>
                <a:close/>
                <a:moveTo>
                  <a:pt x="304" y="238"/>
                </a:moveTo>
                <a:cubicBezTo>
                  <a:pt x="301" y="238"/>
                  <a:pt x="299" y="237"/>
                  <a:pt x="298" y="235"/>
                </a:cubicBezTo>
                <a:cubicBezTo>
                  <a:pt x="295" y="232"/>
                  <a:pt x="295" y="226"/>
                  <a:pt x="298" y="223"/>
                </a:cubicBezTo>
                <a:cubicBezTo>
                  <a:pt x="300" y="222"/>
                  <a:pt x="300" y="222"/>
                  <a:pt x="300" y="222"/>
                </a:cubicBezTo>
                <a:cubicBezTo>
                  <a:pt x="304" y="219"/>
                  <a:pt x="309" y="219"/>
                  <a:pt x="312" y="222"/>
                </a:cubicBezTo>
                <a:cubicBezTo>
                  <a:pt x="315" y="226"/>
                  <a:pt x="315" y="231"/>
                  <a:pt x="311" y="234"/>
                </a:cubicBezTo>
                <a:cubicBezTo>
                  <a:pt x="309" y="236"/>
                  <a:pt x="309" y="236"/>
                  <a:pt x="309" y="236"/>
                </a:cubicBezTo>
                <a:cubicBezTo>
                  <a:pt x="308" y="237"/>
                  <a:pt x="306" y="238"/>
                  <a:pt x="304" y="238"/>
                </a:cubicBezTo>
                <a:close/>
                <a:moveTo>
                  <a:pt x="1461" y="229"/>
                </a:moveTo>
                <a:cubicBezTo>
                  <a:pt x="1459" y="229"/>
                  <a:pt x="1457" y="229"/>
                  <a:pt x="1455" y="227"/>
                </a:cubicBezTo>
                <a:cubicBezTo>
                  <a:pt x="1453" y="225"/>
                  <a:pt x="1453" y="225"/>
                  <a:pt x="1453" y="225"/>
                </a:cubicBezTo>
                <a:cubicBezTo>
                  <a:pt x="1450" y="222"/>
                  <a:pt x="1449" y="217"/>
                  <a:pt x="1452" y="214"/>
                </a:cubicBezTo>
                <a:cubicBezTo>
                  <a:pt x="1455" y="210"/>
                  <a:pt x="1460" y="210"/>
                  <a:pt x="1464" y="213"/>
                </a:cubicBezTo>
                <a:cubicBezTo>
                  <a:pt x="1466" y="215"/>
                  <a:pt x="1466" y="215"/>
                  <a:pt x="1466" y="215"/>
                </a:cubicBezTo>
                <a:cubicBezTo>
                  <a:pt x="1469" y="218"/>
                  <a:pt x="1470" y="223"/>
                  <a:pt x="1467" y="226"/>
                </a:cubicBezTo>
                <a:cubicBezTo>
                  <a:pt x="1465" y="228"/>
                  <a:pt x="1463" y="229"/>
                  <a:pt x="1461" y="229"/>
                </a:cubicBezTo>
                <a:close/>
                <a:moveTo>
                  <a:pt x="339" y="208"/>
                </a:moveTo>
                <a:cubicBezTo>
                  <a:pt x="337" y="208"/>
                  <a:pt x="335" y="207"/>
                  <a:pt x="333" y="205"/>
                </a:cubicBezTo>
                <a:cubicBezTo>
                  <a:pt x="330" y="201"/>
                  <a:pt x="331" y="196"/>
                  <a:pt x="334" y="193"/>
                </a:cubicBezTo>
                <a:cubicBezTo>
                  <a:pt x="336" y="191"/>
                  <a:pt x="336" y="191"/>
                  <a:pt x="336" y="191"/>
                </a:cubicBezTo>
                <a:cubicBezTo>
                  <a:pt x="340" y="189"/>
                  <a:pt x="345" y="189"/>
                  <a:pt x="348" y="193"/>
                </a:cubicBezTo>
                <a:cubicBezTo>
                  <a:pt x="351" y="196"/>
                  <a:pt x="350" y="201"/>
                  <a:pt x="347" y="204"/>
                </a:cubicBezTo>
                <a:cubicBezTo>
                  <a:pt x="345" y="206"/>
                  <a:pt x="345" y="206"/>
                  <a:pt x="345" y="206"/>
                </a:cubicBezTo>
                <a:cubicBezTo>
                  <a:pt x="343" y="207"/>
                  <a:pt x="341" y="208"/>
                  <a:pt x="339" y="208"/>
                </a:cubicBezTo>
                <a:close/>
                <a:moveTo>
                  <a:pt x="1424" y="200"/>
                </a:moveTo>
                <a:cubicBezTo>
                  <a:pt x="1423" y="200"/>
                  <a:pt x="1421" y="199"/>
                  <a:pt x="1419" y="198"/>
                </a:cubicBezTo>
                <a:cubicBezTo>
                  <a:pt x="1417" y="196"/>
                  <a:pt x="1417" y="196"/>
                  <a:pt x="1417" y="196"/>
                </a:cubicBezTo>
                <a:cubicBezTo>
                  <a:pt x="1414" y="193"/>
                  <a:pt x="1413" y="188"/>
                  <a:pt x="1416" y="185"/>
                </a:cubicBezTo>
                <a:cubicBezTo>
                  <a:pt x="1419" y="181"/>
                  <a:pt x="1424" y="180"/>
                  <a:pt x="1427" y="183"/>
                </a:cubicBezTo>
                <a:cubicBezTo>
                  <a:pt x="1429" y="185"/>
                  <a:pt x="1429" y="185"/>
                  <a:pt x="1429" y="185"/>
                </a:cubicBezTo>
                <a:cubicBezTo>
                  <a:pt x="1433" y="188"/>
                  <a:pt x="1434" y="193"/>
                  <a:pt x="1431" y="196"/>
                </a:cubicBezTo>
                <a:cubicBezTo>
                  <a:pt x="1429" y="199"/>
                  <a:pt x="1427" y="200"/>
                  <a:pt x="1424" y="200"/>
                </a:cubicBezTo>
                <a:close/>
                <a:moveTo>
                  <a:pt x="377" y="180"/>
                </a:moveTo>
                <a:cubicBezTo>
                  <a:pt x="374" y="180"/>
                  <a:pt x="372" y="178"/>
                  <a:pt x="370" y="176"/>
                </a:cubicBezTo>
                <a:cubicBezTo>
                  <a:pt x="367" y="172"/>
                  <a:pt x="368" y="167"/>
                  <a:pt x="372" y="165"/>
                </a:cubicBezTo>
                <a:cubicBezTo>
                  <a:pt x="374" y="163"/>
                  <a:pt x="374" y="163"/>
                  <a:pt x="374" y="163"/>
                </a:cubicBezTo>
                <a:cubicBezTo>
                  <a:pt x="378" y="160"/>
                  <a:pt x="383" y="161"/>
                  <a:pt x="386" y="165"/>
                </a:cubicBezTo>
                <a:cubicBezTo>
                  <a:pt x="388" y="169"/>
                  <a:pt x="387" y="174"/>
                  <a:pt x="384" y="177"/>
                </a:cubicBezTo>
                <a:cubicBezTo>
                  <a:pt x="381" y="178"/>
                  <a:pt x="381" y="178"/>
                  <a:pt x="381" y="178"/>
                </a:cubicBezTo>
                <a:cubicBezTo>
                  <a:pt x="380" y="179"/>
                  <a:pt x="378" y="180"/>
                  <a:pt x="377" y="180"/>
                </a:cubicBezTo>
                <a:close/>
                <a:moveTo>
                  <a:pt x="1387" y="172"/>
                </a:moveTo>
                <a:cubicBezTo>
                  <a:pt x="1385" y="172"/>
                  <a:pt x="1384" y="172"/>
                  <a:pt x="1382" y="171"/>
                </a:cubicBezTo>
                <a:cubicBezTo>
                  <a:pt x="1380" y="169"/>
                  <a:pt x="1380" y="169"/>
                  <a:pt x="1380" y="169"/>
                </a:cubicBezTo>
                <a:cubicBezTo>
                  <a:pt x="1376" y="166"/>
                  <a:pt x="1375" y="161"/>
                  <a:pt x="1378" y="158"/>
                </a:cubicBezTo>
                <a:cubicBezTo>
                  <a:pt x="1380" y="154"/>
                  <a:pt x="1385" y="153"/>
                  <a:pt x="1389" y="155"/>
                </a:cubicBezTo>
                <a:cubicBezTo>
                  <a:pt x="1391" y="157"/>
                  <a:pt x="1391" y="157"/>
                  <a:pt x="1391" y="157"/>
                </a:cubicBezTo>
                <a:cubicBezTo>
                  <a:pt x="1395" y="160"/>
                  <a:pt x="1396" y="165"/>
                  <a:pt x="1394" y="168"/>
                </a:cubicBezTo>
                <a:cubicBezTo>
                  <a:pt x="1392" y="171"/>
                  <a:pt x="1389" y="172"/>
                  <a:pt x="1387" y="172"/>
                </a:cubicBezTo>
                <a:close/>
                <a:moveTo>
                  <a:pt x="415" y="154"/>
                </a:moveTo>
                <a:cubicBezTo>
                  <a:pt x="413" y="154"/>
                  <a:pt x="410" y="152"/>
                  <a:pt x="408" y="150"/>
                </a:cubicBezTo>
                <a:cubicBezTo>
                  <a:pt x="406" y="146"/>
                  <a:pt x="407" y="141"/>
                  <a:pt x="411" y="138"/>
                </a:cubicBezTo>
                <a:cubicBezTo>
                  <a:pt x="413" y="137"/>
                  <a:pt x="413" y="137"/>
                  <a:pt x="413" y="137"/>
                </a:cubicBezTo>
                <a:cubicBezTo>
                  <a:pt x="417" y="134"/>
                  <a:pt x="422" y="136"/>
                  <a:pt x="425" y="139"/>
                </a:cubicBezTo>
                <a:cubicBezTo>
                  <a:pt x="427" y="143"/>
                  <a:pt x="426" y="148"/>
                  <a:pt x="422" y="151"/>
                </a:cubicBezTo>
                <a:cubicBezTo>
                  <a:pt x="420" y="152"/>
                  <a:pt x="420" y="152"/>
                  <a:pt x="420" y="152"/>
                </a:cubicBezTo>
                <a:cubicBezTo>
                  <a:pt x="418" y="153"/>
                  <a:pt x="417" y="154"/>
                  <a:pt x="415" y="154"/>
                </a:cubicBezTo>
                <a:close/>
                <a:moveTo>
                  <a:pt x="1348" y="146"/>
                </a:moveTo>
                <a:cubicBezTo>
                  <a:pt x="1346" y="146"/>
                  <a:pt x="1345" y="146"/>
                  <a:pt x="1343" y="145"/>
                </a:cubicBezTo>
                <a:cubicBezTo>
                  <a:pt x="1341" y="144"/>
                  <a:pt x="1341" y="144"/>
                  <a:pt x="1341" y="144"/>
                </a:cubicBezTo>
                <a:cubicBezTo>
                  <a:pt x="1337" y="141"/>
                  <a:pt x="1336" y="136"/>
                  <a:pt x="1338" y="132"/>
                </a:cubicBezTo>
                <a:cubicBezTo>
                  <a:pt x="1341" y="129"/>
                  <a:pt x="1346" y="127"/>
                  <a:pt x="1350" y="130"/>
                </a:cubicBezTo>
                <a:cubicBezTo>
                  <a:pt x="1352" y="131"/>
                  <a:pt x="1352" y="131"/>
                  <a:pt x="1352" y="131"/>
                </a:cubicBezTo>
                <a:cubicBezTo>
                  <a:pt x="1356" y="134"/>
                  <a:pt x="1357" y="139"/>
                  <a:pt x="1355" y="143"/>
                </a:cubicBezTo>
                <a:cubicBezTo>
                  <a:pt x="1353" y="145"/>
                  <a:pt x="1350" y="146"/>
                  <a:pt x="1348" y="146"/>
                </a:cubicBezTo>
                <a:close/>
                <a:moveTo>
                  <a:pt x="455" y="129"/>
                </a:moveTo>
                <a:cubicBezTo>
                  <a:pt x="452" y="129"/>
                  <a:pt x="450" y="128"/>
                  <a:pt x="448" y="125"/>
                </a:cubicBezTo>
                <a:cubicBezTo>
                  <a:pt x="446" y="121"/>
                  <a:pt x="447" y="116"/>
                  <a:pt x="451" y="114"/>
                </a:cubicBezTo>
                <a:cubicBezTo>
                  <a:pt x="453" y="113"/>
                  <a:pt x="453" y="113"/>
                  <a:pt x="453" y="113"/>
                </a:cubicBezTo>
                <a:cubicBezTo>
                  <a:pt x="457" y="110"/>
                  <a:pt x="462" y="112"/>
                  <a:pt x="465" y="116"/>
                </a:cubicBezTo>
                <a:cubicBezTo>
                  <a:pt x="467" y="120"/>
                  <a:pt x="466" y="125"/>
                  <a:pt x="462" y="127"/>
                </a:cubicBezTo>
                <a:cubicBezTo>
                  <a:pt x="459" y="128"/>
                  <a:pt x="459" y="128"/>
                  <a:pt x="459" y="128"/>
                </a:cubicBezTo>
                <a:cubicBezTo>
                  <a:pt x="458" y="129"/>
                  <a:pt x="457" y="129"/>
                  <a:pt x="455" y="129"/>
                </a:cubicBezTo>
                <a:close/>
                <a:moveTo>
                  <a:pt x="1307" y="123"/>
                </a:moveTo>
                <a:cubicBezTo>
                  <a:pt x="1306" y="123"/>
                  <a:pt x="1305" y="123"/>
                  <a:pt x="1303" y="122"/>
                </a:cubicBezTo>
                <a:cubicBezTo>
                  <a:pt x="1301" y="121"/>
                  <a:pt x="1301" y="121"/>
                  <a:pt x="1301" y="121"/>
                </a:cubicBezTo>
                <a:cubicBezTo>
                  <a:pt x="1297" y="118"/>
                  <a:pt x="1295" y="113"/>
                  <a:pt x="1298" y="109"/>
                </a:cubicBezTo>
                <a:cubicBezTo>
                  <a:pt x="1300" y="105"/>
                  <a:pt x="1305" y="104"/>
                  <a:pt x="1309" y="106"/>
                </a:cubicBezTo>
                <a:cubicBezTo>
                  <a:pt x="1311" y="107"/>
                  <a:pt x="1311" y="107"/>
                  <a:pt x="1311" y="107"/>
                </a:cubicBezTo>
                <a:cubicBezTo>
                  <a:pt x="1315" y="110"/>
                  <a:pt x="1317" y="115"/>
                  <a:pt x="1315" y="119"/>
                </a:cubicBezTo>
                <a:cubicBezTo>
                  <a:pt x="1313" y="121"/>
                  <a:pt x="1310" y="123"/>
                  <a:pt x="1307" y="123"/>
                </a:cubicBezTo>
                <a:close/>
                <a:moveTo>
                  <a:pt x="496" y="108"/>
                </a:moveTo>
                <a:cubicBezTo>
                  <a:pt x="493" y="108"/>
                  <a:pt x="490" y="106"/>
                  <a:pt x="489" y="103"/>
                </a:cubicBezTo>
                <a:cubicBezTo>
                  <a:pt x="487" y="99"/>
                  <a:pt x="489" y="94"/>
                  <a:pt x="493" y="92"/>
                </a:cubicBezTo>
                <a:cubicBezTo>
                  <a:pt x="495" y="91"/>
                  <a:pt x="495" y="91"/>
                  <a:pt x="495" y="91"/>
                </a:cubicBezTo>
                <a:cubicBezTo>
                  <a:pt x="499" y="89"/>
                  <a:pt x="504" y="90"/>
                  <a:pt x="506" y="94"/>
                </a:cubicBezTo>
                <a:cubicBezTo>
                  <a:pt x="508" y="99"/>
                  <a:pt x="507" y="103"/>
                  <a:pt x="502" y="106"/>
                </a:cubicBezTo>
                <a:cubicBezTo>
                  <a:pt x="500" y="107"/>
                  <a:pt x="500" y="107"/>
                  <a:pt x="500" y="107"/>
                </a:cubicBezTo>
                <a:cubicBezTo>
                  <a:pt x="499" y="107"/>
                  <a:pt x="498" y="108"/>
                  <a:pt x="496" y="108"/>
                </a:cubicBezTo>
                <a:close/>
                <a:moveTo>
                  <a:pt x="1266" y="102"/>
                </a:moveTo>
                <a:cubicBezTo>
                  <a:pt x="1264" y="102"/>
                  <a:pt x="1263" y="101"/>
                  <a:pt x="1262" y="101"/>
                </a:cubicBezTo>
                <a:cubicBezTo>
                  <a:pt x="1260" y="100"/>
                  <a:pt x="1260" y="100"/>
                  <a:pt x="1260" y="100"/>
                </a:cubicBezTo>
                <a:cubicBezTo>
                  <a:pt x="1256" y="98"/>
                  <a:pt x="1254" y="93"/>
                  <a:pt x="1256" y="89"/>
                </a:cubicBezTo>
                <a:cubicBezTo>
                  <a:pt x="1258" y="85"/>
                  <a:pt x="1263" y="83"/>
                  <a:pt x="1267" y="85"/>
                </a:cubicBezTo>
                <a:cubicBezTo>
                  <a:pt x="1269" y="86"/>
                  <a:pt x="1269" y="86"/>
                  <a:pt x="1269" y="86"/>
                </a:cubicBezTo>
                <a:cubicBezTo>
                  <a:pt x="1273" y="88"/>
                  <a:pt x="1275" y="93"/>
                  <a:pt x="1273" y="97"/>
                </a:cubicBezTo>
                <a:cubicBezTo>
                  <a:pt x="1272" y="100"/>
                  <a:pt x="1269" y="102"/>
                  <a:pt x="1266" y="102"/>
                </a:cubicBezTo>
                <a:close/>
                <a:moveTo>
                  <a:pt x="539" y="88"/>
                </a:moveTo>
                <a:cubicBezTo>
                  <a:pt x="535" y="88"/>
                  <a:pt x="532" y="86"/>
                  <a:pt x="531" y="83"/>
                </a:cubicBezTo>
                <a:cubicBezTo>
                  <a:pt x="529" y="79"/>
                  <a:pt x="531" y="74"/>
                  <a:pt x="535" y="72"/>
                </a:cubicBezTo>
                <a:cubicBezTo>
                  <a:pt x="538" y="71"/>
                  <a:pt x="538" y="71"/>
                  <a:pt x="538" y="71"/>
                </a:cubicBezTo>
                <a:cubicBezTo>
                  <a:pt x="542" y="69"/>
                  <a:pt x="547" y="71"/>
                  <a:pt x="549" y="75"/>
                </a:cubicBezTo>
                <a:cubicBezTo>
                  <a:pt x="550" y="80"/>
                  <a:pt x="549" y="84"/>
                  <a:pt x="544" y="86"/>
                </a:cubicBezTo>
                <a:cubicBezTo>
                  <a:pt x="542" y="87"/>
                  <a:pt x="542" y="87"/>
                  <a:pt x="542" y="87"/>
                </a:cubicBezTo>
                <a:cubicBezTo>
                  <a:pt x="541" y="88"/>
                  <a:pt x="540" y="88"/>
                  <a:pt x="539" y="88"/>
                </a:cubicBezTo>
                <a:close/>
                <a:moveTo>
                  <a:pt x="1223" y="83"/>
                </a:moveTo>
                <a:cubicBezTo>
                  <a:pt x="1222" y="83"/>
                  <a:pt x="1221" y="82"/>
                  <a:pt x="1220" y="82"/>
                </a:cubicBezTo>
                <a:cubicBezTo>
                  <a:pt x="1217" y="81"/>
                  <a:pt x="1217" y="81"/>
                  <a:pt x="1217" y="81"/>
                </a:cubicBezTo>
                <a:cubicBezTo>
                  <a:pt x="1213" y="79"/>
                  <a:pt x="1211" y="74"/>
                  <a:pt x="1213" y="70"/>
                </a:cubicBezTo>
                <a:cubicBezTo>
                  <a:pt x="1215" y="66"/>
                  <a:pt x="1219" y="64"/>
                  <a:pt x="1224" y="66"/>
                </a:cubicBezTo>
                <a:cubicBezTo>
                  <a:pt x="1226" y="67"/>
                  <a:pt x="1226" y="67"/>
                  <a:pt x="1226" y="67"/>
                </a:cubicBezTo>
                <a:cubicBezTo>
                  <a:pt x="1230" y="69"/>
                  <a:pt x="1232" y="73"/>
                  <a:pt x="1231" y="78"/>
                </a:cubicBezTo>
                <a:cubicBezTo>
                  <a:pt x="1229" y="81"/>
                  <a:pt x="1226" y="83"/>
                  <a:pt x="1223" y="83"/>
                </a:cubicBezTo>
                <a:close/>
                <a:moveTo>
                  <a:pt x="582" y="71"/>
                </a:moveTo>
                <a:cubicBezTo>
                  <a:pt x="578" y="71"/>
                  <a:pt x="575" y="69"/>
                  <a:pt x="574" y="65"/>
                </a:cubicBezTo>
                <a:cubicBezTo>
                  <a:pt x="572" y="61"/>
                  <a:pt x="575" y="56"/>
                  <a:pt x="579" y="55"/>
                </a:cubicBezTo>
                <a:cubicBezTo>
                  <a:pt x="582" y="54"/>
                  <a:pt x="582" y="54"/>
                  <a:pt x="582" y="54"/>
                </a:cubicBezTo>
                <a:cubicBezTo>
                  <a:pt x="586" y="52"/>
                  <a:pt x="591" y="54"/>
                  <a:pt x="592" y="59"/>
                </a:cubicBezTo>
                <a:cubicBezTo>
                  <a:pt x="594" y="63"/>
                  <a:pt x="592" y="68"/>
                  <a:pt x="587" y="69"/>
                </a:cubicBezTo>
                <a:cubicBezTo>
                  <a:pt x="585" y="70"/>
                  <a:pt x="585" y="70"/>
                  <a:pt x="585" y="70"/>
                </a:cubicBezTo>
                <a:cubicBezTo>
                  <a:pt x="584" y="70"/>
                  <a:pt x="583" y="71"/>
                  <a:pt x="582" y="71"/>
                </a:cubicBezTo>
                <a:close/>
                <a:moveTo>
                  <a:pt x="1179" y="66"/>
                </a:moveTo>
                <a:cubicBezTo>
                  <a:pt x="1178" y="66"/>
                  <a:pt x="1177" y="66"/>
                  <a:pt x="1177" y="65"/>
                </a:cubicBezTo>
                <a:cubicBezTo>
                  <a:pt x="1174" y="65"/>
                  <a:pt x="1174" y="65"/>
                  <a:pt x="1174" y="65"/>
                </a:cubicBezTo>
                <a:cubicBezTo>
                  <a:pt x="1170" y="63"/>
                  <a:pt x="1167" y="58"/>
                  <a:pt x="1169" y="54"/>
                </a:cubicBezTo>
                <a:cubicBezTo>
                  <a:pt x="1170" y="50"/>
                  <a:pt x="1175" y="47"/>
                  <a:pt x="1179" y="49"/>
                </a:cubicBezTo>
                <a:cubicBezTo>
                  <a:pt x="1182" y="50"/>
                  <a:pt x="1182" y="50"/>
                  <a:pt x="1182" y="50"/>
                </a:cubicBezTo>
                <a:cubicBezTo>
                  <a:pt x="1186" y="51"/>
                  <a:pt x="1189" y="56"/>
                  <a:pt x="1187" y="60"/>
                </a:cubicBezTo>
                <a:cubicBezTo>
                  <a:pt x="1186" y="64"/>
                  <a:pt x="1183" y="66"/>
                  <a:pt x="1179" y="66"/>
                </a:cubicBezTo>
                <a:close/>
                <a:moveTo>
                  <a:pt x="626" y="56"/>
                </a:moveTo>
                <a:cubicBezTo>
                  <a:pt x="622" y="56"/>
                  <a:pt x="619" y="53"/>
                  <a:pt x="618" y="50"/>
                </a:cubicBezTo>
                <a:cubicBezTo>
                  <a:pt x="617" y="45"/>
                  <a:pt x="619" y="41"/>
                  <a:pt x="624" y="39"/>
                </a:cubicBezTo>
                <a:cubicBezTo>
                  <a:pt x="626" y="39"/>
                  <a:pt x="626" y="39"/>
                  <a:pt x="626" y="39"/>
                </a:cubicBezTo>
                <a:cubicBezTo>
                  <a:pt x="631" y="37"/>
                  <a:pt x="635" y="40"/>
                  <a:pt x="636" y="44"/>
                </a:cubicBezTo>
                <a:cubicBezTo>
                  <a:pt x="638" y="48"/>
                  <a:pt x="635" y="53"/>
                  <a:pt x="631" y="54"/>
                </a:cubicBezTo>
                <a:cubicBezTo>
                  <a:pt x="628" y="55"/>
                  <a:pt x="628" y="55"/>
                  <a:pt x="628" y="55"/>
                </a:cubicBezTo>
                <a:cubicBezTo>
                  <a:pt x="628" y="55"/>
                  <a:pt x="627" y="56"/>
                  <a:pt x="626" y="56"/>
                </a:cubicBezTo>
                <a:close/>
                <a:moveTo>
                  <a:pt x="1135" y="52"/>
                </a:moveTo>
                <a:cubicBezTo>
                  <a:pt x="1134" y="52"/>
                  <a:pt x="1133" y="51"/>
                  <a:pt x="1133" y="51"/>
                </a:cubicBezTo>
                <a:cubicBezTo>
                  <a:pt x="1130" y="50"/>
                  <a:pt x="1130" y="50"/>
                  <a:pt x="1130" y="50"/>
                </a:cubicBezTo>
                <a:cubicBezTo>
                  <a:pt x="1126" y="49"/>
                  <a:pt x="1123" y="45"/>
                  <a:pt x="1124" y="40"/>
                </a:cubicBezTo>
                <a:cubicBezTo>
                  <a:pt x="1126" y="36"/>
                  <a:pt x="1130" y="33"/>
                  <a:pt x="1134" y="35"/>
                </a:cubicBezTo>
                <a:cubicBezTo>
                  <a:pt x="1137" y="35"/>
                  <a:pt x="1137" y="35"/>
                  <a:pt x="1137" y="35"/>
                </a:cubicBezTo>
                <a:cubicBezTo>
                  <a:pt x="1142" y="37"/>
                  <a:pt x="1144" y="41"/>
                  <a:pt x="1143" y="46"/>
                </a:cubicBezTo>
                <a:cubicBezTo>
                  <a:pt x="1142" y="49"/>
                  <a:pt x="1138" y="52"/>
                  <a:pt x="1135" y="52"/>
                </a:cubicBezTo>
                <a:close/>
                <a:moveTo>
                  <a:pt x="671" y="43"/>
                </a:moveTo>
                <a:cubicBezTo>
                  <a:pt x="667" y="43"/>
                  <a:pt x="664" y="40"/>
                  <a:pt x="663" y="37"/>
                </a:cubicBezTo>
                <a:cubicBezTo>
                  <a:pt x="662" y="32"/>
                  <a:pt x="664" y="28"/>
                  <a:pt x="669" y="27"/>
                </a:cubicBezTo>
                <a:cubicBezTo>
                  <a:pt x="672" y="26"/>
                  <a:pt x="672" y="26"/>
                  <a:pt x="672" y="26"/>
                </a:cubicBezTo>
                <a:cubicBezTo>
                  <a:pt x="676" y="25"/>
                  <a:pt x="680" y="28"/>
                  <a:pt x="682" y="32"/>
                </a:cubicBezTo>
                <a:cubicBezTo>
                  <a:pt x="683" y="36"/>
                  <a:pt x="680" y="41"/>
                  <a:pt x="676" y="42"/>
                </a:cubicBezTo>
                <a:cubicBezTo>
                  <a:pt x="673" y="43"/>
                  <a:pt x="673" y="43"/>
                  <a:pt x="673" y="43"/>
                </a:cubicBezTo>
                <a:cubicBezTo>
                  <a:pt x="672" y="43"/>
                  <a:pt x="672" y="43"/>
                  <a:pt x="671" y="43"/>
                </a:cubicBezTo>
                <a:close/>
                <a:moveTo>
                  <a:pt x="1090" y="40"/>
                </a:moveTo>
                <a:cubicBezTo>
                  <a:pt x="1089" y="40"/>
                  <a:pt x="1088" y="40"/>
                  <a:pt x="1088" y="39"/>
                </a:cubicBezTo>
                <a:cubicBezTo>
                  <a:pt x="1085" y="39"/>
                  <a:pt x="1085" y="39"/>
                  <a:pt x="1085" y="39"/>
                </a:cubicBezTo>
                <a:cubicBezTo>
                  <a:pt x="1081" y="38"/>
                  <a:pt x="1078" y="33"/>
                  <a:pt x="1079" y="29"/>
                </a:cubicBezTo>
                <a:cubicBezTo>
                  <a:pt x="1080" y="24"/>
                  <a:pt x="1084" y="22"/>
                  <a:pt x="1089" y="23"/>
                </a:cubicBezTo>
                <a:cubicBezTo>
                  <a:pt x="1092" y="23"/>
                  <a:pt x="1092" y="23"/>
                  <a:pt x="1092" y="23"/>
                </a:cubicBezTo>
                <a:cubicBezTo>
                  <a:pt x="1096" y="24"/>
                  <a:pt x="1099" y="29"/>
                  <a:pt x="1098" y="33"/>
                </a:cubicBezTo>
                <a:cubicBezTo>
                  <a:pt x="1097" y="37"/>
                  <a:pt x="1093" y="40"/>
                  <a:pt x="1090" y="40"/>
                </a:cubicBezTo>
                <a:close/>
                <a:moveTo>
                  <a:pt x="716" y="33"/>
                </a:moveTo>
                <a:cubicBezTo>
                  <a:pt x="713" y="33"/>
                  <a:pt x="709" y="30"/>
                  <a:pt x="708" y="26"/>
                </a:cubicBezTo>
                <a:cubicBezTo>
                  <a:pt x="707" y="22"/>
                  <a:pt x="710" y="17"/>
                  <a:pt x="715" y="16"/>
                </a:cubicBezTo>
                <a:cubicBezTo>
                  <a:pt x="718" y="16"/>
                  <a:pt x="718" y="16"/>
                  <a:pt x="718" y="16"/>
                </a:cubicBezTo>
                <a:cubicBezTo>
                  <a:pt x="722" y="15"/>
                  <a:pt x="726" y="18"/>
                  <a:pt x="727" y="22"/>
                </a:cubicBezTo>
                <a:cubicBezTo>
                  <a:pt x="728" y="27"/>
                  <a:pt x="725" y="31"/>
                  <a:pt x="721" y="32"/>
                </a:cubicBezTo>
                <a:cubicBezTo>
                  <a:pt x="718" y="33"/>
                  <a:pt x="718" y="33"/>
                  <a:pt x="718" y="33"/>
                </a:cubicBezTo>
                <a:cubicBezTo>
                  <a:pt x="717" y="33"/>
                  <a:pt x="717" y="33"/>
                  <a:pt x="716" y="33"/>
                </a:cubicBezTo>
                <a:close/>
                <a:moveTo>
                  <a:pt x="1044" y="30"/>
                </a:moveTo>
                <a:cubicBezTo>
                  <a:pt x="1044" y="30"/>
                  <a:pt x="1043" y="30"/>
                  <a:pt x="1043" y="30"/>
                </a:cubicBezTo>
                <a:cubicBezTo>
                  <a:pt x="1040" y="30"/>
                  <a:pt x="1040" y="30"/>
                  <a:pt x="1040" y="30"/>
                </a:cubicBezTo>
                <a:cubicBezTo>
                  <a:pt x="1035" y="29"/>
                  <a:pt x="1032" y="24"/>
                  <a:pt x="1033" y="20"/>
                </a:cubicBezTo>
                <a:cubicBezTo>
                  <a:pt x="1034" y="15"/>
                  <a:pt x="1038" y="12"/>
                  <a:pt x="1043" y="13"/>
                </a:cubicBezTo>
                <a:cubicBezTo>
                  <a:pt x="1045" y="14"/>
                  <a:pt x="1045" y="14"/>
                  <a:pt x="1045" y="14"/>
                </a:cubicBezTo>
                <a:cubicBezTo>
                  <a:pt x="1050" y="15"/>
                  <a:pt x="1053" y="19"/>
                  <a:pt x="1052" y="23"/>
                </a:cubicBezTo>
                <a:cubicBezTo>
                  <a:pt x="1051" y="27"/>
                  <a:pt x="1048" y="30"/>
                  <a:pt x="1044" y="30"/>
                </a:cubicBezTo>
                <a:close/>
                <a:moveTo>
                  <a:pt x="762" y="25"/>
                </a:moveTo>
                <a:cubicBezTo>
                  <a:pt x="758" y="25"/>
                  <a:pt x="755" y="22"/>
                  <a:pt x="754" y="18"/>
                </a:cubicBezTo>
                <a:cubicBezTo>
                  <a:pt x="754" y="13"/>
                  <a:pt x="757" y="9"/>
                  <a:pt x="761" y="9"/>
                </a:cubicBezTo>
                <a:cubicBezTo>
                  <a:pt x="764" y="8"/>
                  <a:pt x="764" y="8"/>
                  <a:pt x="764" y="8"/>
                </a:cubicBezTo>
                <a:cubicBezTo>
                  <a:pt x="769" y="7"/>
                  <a:pt x="773" y="11"/>
                  <a:pt x="773" y="15"/>
                </a:cubicBezTo>
                <a:cubicBezTo>
                  <a:pt x="774" y="20"/>
                  <a:pt x="771" y="24"/>
                  <a:pt x="766" y="24"/>
                </a:cubicBezTo>
                <a:cubicBezTo>
                  <a:pt x="764" y="25"/>
                  <a:pt x="764" y="25"/>
                  <a:pt x="764" y="25"/>
                </a:cubicBezTo>
                <a:cubicBezTo>
                  <a:pt x="763" y="25"/>
                  <a:pt x="763" y="25"/>
                  <a:pt x="762" y="25"/>
                </a:cubicBezTo>
                <a:close/>
                <a:moveTo>
                  <a:pt x="998" y="23"/>
                </a:moveTo>
                <a:cubicBezTo>
                  <a:pt x="998" y="23"/>
                  <a:pt x="997" y="23"/>
                  <a:pt x="997" y="23"/>
                </a:cubicBezTo>
                <a:cubicBezTo>
                  <a:pt x="994" y="23"/>
                  <a:pt x="994" y="23"/>
                  <a:pt x="994" y="23"/>
                </a:cubicBezTo>
                <a:cubicBezTo>
                  <a:pt x="990" y="22"/>
                  <a:pt x="986" y="18"/>
                  <a:pt x="987" y="13"/>
                </a:cubicBezTo>
                <a:cubicBezTo>
                  <a:pt x="988" y="9"/>
                  <a:pt x="992" y="6"/>
                  <a:pt x="996" y="6"/>
                </a:cubicBezTo>
                <a:cubicBezTo>
                  <a:pt x="999" y="7"/>
                  <a:pt x="999" y="7"/>
                  <a:pt x="999" y="7"/>
                </a:cubicBezTo>
                <a:cubicBezTo>
                  <a:pt x="1003" y="7"/>
                  <a:pt x="1007" y="11"/>
                  <a:pt x="1006" y="16"/>
                </a:cubicBezTo>
                <a:cubicBezTo>
                  <a:pt x="1006" y="20"/>
                  <a:pt x="1002" y="23"/>
                  <a:pt x="998" y="23"/>
                </a:cubicBezTo>
                <a:close/>
                <a:moveTo>
                  <a:pt x="809" y="20"/>
                </a:moveTo>
                <a:cubicBezTo>
                  <a:pt x="805" y="20"/>
                  <a:pt x="801" y="16"/>
                  <a:pt x="801" y="12"/>
                </a:cubicBezTo>
                <a:cubicBezTo>
                  <a:pt x="800" y="8"/>
                  <a:pt x="804" y="4"/>
                  <a:pt x="808" y="3"/>
                </a:cubicBezTo>
                <a:cubicBezTo>
                  <a:pt x="811" y="3"/>
                  <a:pt x="811" y="3"/>
                  <a:pt x="811" y="3"/>
                </a:cubicBezTo>
                <a:cubicBezTo>
                  <a:pt x="815" y="3"/>
                  <a:pt x="819" y="6"/>
                  <a:pt x="820" y="10"/>
                </a:cubicBezTo>
                <a:cubicBezTo>
                  <a:pt x="820" y="15"/>
                  <a:pt x="817" y="19"/>
                  <a:pt x="812" y="19"/>
                </a:cubicBezTo>
                <a:cubicBezTo>
                  <a:pt x="810" y="20"/>
                  <a:pt x="810" y="20"/>
                  <a:pt x="810" y="20"/>
                </a:cubicBezTo>
                <a:cubicBezTo>
                  <a:pt x="809" y="20"/>
                  <a:pt x="809" y="20"/>
                  <a:pt x="809" y="20"/>
                </a:cubicBezTo>
                <a:close/>
                <a:moveTo>
                  <a:pt x="951" y="18"/>
                </a:moveTo>
                <a:cubicBezTo>
                  <a:pt x="951" y="18"/>
                  <a:pt x="951" y="18"/>
                  <a:pt x="951" y="18"/>
                </a:cubicBezTo>
                <a:cubicBezTo>
                  <a:pt x="948" y="18"/>
                  <a:pt x="948" y="18"/>
                  <a:pt x="948" y="18"/>
                </a:cubicBezTo>
                <a:cubicBezTo>
                  <a:pt x="944" y="18"/>
                  <a:pt x="940" y="14"/>
                  <a:pt x="940" y="9"/>
                </a:cubicBezTo>
                <a:cubicBezTo>
                  <a:pt x="941" y="5"/>
                  <a:pt x="945" y="1"/>
                  <a:pt x="949" y="2"/>
                </a:cubicBezTo>
                <a:cubicBezTo>
                  <a:pt x="952" y="2"/>
                  <a:pt x="952" y="2"/>
                  <a:pt x="952" y="2"/>
                </a:cubicBezTo>
                <a:cubicBezTo>
                  <a:pt x="957" y="2"/>
                  <a:pt x="960" y="6"/>
                  <a:pt x="960" y="11"/>
                </a:cubicBezTo>
                <a:cubicBezTo>
                  <a:pt x="959" y="15"/>
                  <a:pt x="956" y="18"/>
                  <a:pt x="951" y="18"/>
                </a:cubicBezTo>
                <a:close/>
                <a:moveTo>
                  <a:pt x="855" y="17"/>
                </a:moveTo>
                <a:cubicBezTo>
                  <a:pt x="851" y="17"/>
                  <a:pt x="847" y="13"/>
                  <a:pt x="847" y="9"/>
                </a:cubicBezTo>
                <a:cubicBezTo>
                  <a:pt x="847" y="4"/>
                  <a:pt x="851" y="0"/>
                  <a:pt x="855" y="0"/>
                </a:cubicBezTo>
                <a:cubicBezTo>
                  <a:pt x="858" y="0"/>
                  <a:pt x="858" y="0"/>
                  <a:pt x="858" y="0"/>
                </a:cubicBezTo>
                <a:cubicBezTo>
                  <a:pt x="858" y="0"/>
                  <a:pt x="858" y="0"/>
                  <a:pt x="858" y="0"/>
                </a:cubicBezTo>
                <a:cubicBezTo>
                  <a:pt x="863" y="0"/>
                  <a:pt x="866" y="4"/>
                  <a:pt x="866" y="8"/>
                </a:cubicBezTo>
                <a:cubicBezTo>
                  <a:pt x="867" y="13"/>
                  <a:pt x="863" y="16"/>
                  <a:pt x="858" y="17"/>
                </a:cubicBezTo>
                <a:cubicBezTo>
                  <a:pt x="856" y="17"/>
                  <a:pt x="856" y="17"/>
                  <a:pt x="856" y="17"/>
                </a:cubicBezTo>
                <a:cubicBezTo>
                  <a:pt x="856" y="17"/>
                  <a:pt x="855" y="17"/>
                  <a:pt x="855" y="17"/>
                </a:cubicBezTo>
                <a:close/>
                <a:moveTo>
                  <a:pt x="905" y="16"/>
                </a:moveTo>
                <a:cubicBezTo>
                  <a:pt x="905" y="16"/>
                  <a:pt x="905" y="16"/>
                  <a:pt x="905" y="16"/>
                </a:cubicBezTo>
                <a:cubicBezTo>
                  <a:pt x="902" y="16"/>
                  <a:pt x="902" y="16"/>
                  <a:pt x="902" y="16"/>
                </a:cubicBezTo>
                <a:cubicBezTo>
                  <a:pt x="897" y="16"/>
                  <a:pt x="894" y="12"/>
                  <a:pt x="894" y="8"/>
                </a:cubicBezTo>
                <a:cubicBezTo>
                  <a:pt x="894" y="3"/>
                  <a:pt x="898" y="0"/>
                  <a:pt x="902" y="0"/>
                </a:cubicBezTo>
                <a:cubicBezTo>
                  <a:pt x="905" y="0"/>
                  <a:pt x="905" y="0"/>
                  <a:pt x="905" y="0"/>
                </a:cubicBezTo>
                <a:cubicBezTo>
                  <a:pt x="910" y="0"/>
                  <a:pt x="913" y="4"/>
                  <a:pt x="913" y="8"/>
                </a:cubicBezTo>
                <a:cubicBezTo>
                  <a:pt x="913" y="13"/>
                  <a:pt x="909" y="16"/>
                  <a:pt x="905" y="16"/>
                </a:cubicBezTo>
                <a:close/>
              </a:path>
            </a:pathLst>
          </a:custGeom>
          <a:solidFill>
            <a:srgbClr val="E0E1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9" name="Freeform 286"/>
          <p:cNvSpPr>
            <a:spLocks noEditPoints="1"/>
          </p:cNvSpPr>
          <p:nvPr/>
        </p:nvSpPr>
        <p:spPr bwMode="auto">
          <a:xfrm>
            <a:off x="7287109" y="2662759"/>
            <a:ext cx="965345" cy="965941"/>
          </a:xfrm>
          <a:custGeom>
            <a:avLst/>
            <a:gdLst>
              <a:gd name="T0" fmla="*/ 1225 w 2388"/>
              <a:gd name="T1" fmla="*/ 2387 h 2388"/>
              <a:gd name="T2" fmla="*/ 1293 w 2388"/>
              <a:gd name="T3" fmla="*/ 2384 h 2388"/>
              <a:gd name="T4" fmla="*/ 1365 w 2388"/>
              <a:gd name="T5" fmla="*/ 2364 h 2388"/>
              <a:gd name="T6" fmla="*/ 1414 w 2388"/>
              <a:gd name="T7" fmla="*/ 2345 h 2388"/>
              <a:gd name="T8" fmla="*/ 1471 w 2388"/>
              <a:gd name="T9" fmla="*/ 2333 h 2388"/>
              <a:gd name="T10" fmla="*/ 1524 w 2388"/>
              <a:gd name="T11" fmla="*/ 2330 h 2388"/>
              <a:gd name="T12" fmla="*/ 1594 w 2388"/>
              <a:gd name="T13" fmla="*/ 2318 h 2388"/>
              <a:gd name="T14" fmla="*/ 738 w 2388"/>
              <a:gd name="T15" fmla="*/ 2297 h 2388"/>
              <a:gd name="T16" fmla="*/ 690 w 2388"/>
              <a:gd name="T17" fmla="*/ 2265 h 2388"/>
              <a:gd name="T18" fmla="*/ 630 w 2388"/>
              <a:gd name="T19" fmla="*/ 2221 h 2388"/>
              <a:gd name="T20" fmla="*/ 573 w 2388"/>
              <a:gd name="T21" fmla="*/ 2188 h 2388"/>
              <a:gd name="T22" fmla="*/ 505 w 2388"/>
              <a:gd name="T23" fmla="*/ 2156 h 2388"/>
              <a:gd name="T24" fmla="*/ 457 w 2388"/>
              <a:gd name="T25" fmla="*/ 2134 h 2388"/>
              <a:gd name="T26" fmla="*/ 411 w 2388"/>
              <a:gd name="T27" fmla="*/ 2096 h 2388"/>
              <a:gd name="T28" fmla="*/ 372 w 2388"/>
              <a:gd name="T29" fmla="*/ 2056 h 2388"/>
              <a:gd name="T30" fmla="*/ 2017 w 2388"/>
              <a:gd name="T31" fmla="*/ 2054 h 2388"/>
              <a:gd name="T32" fmla="*/ 2069 w 2388"/>
              <a:gd name="T33" fmla="*/ 2006 h 2388"/>
              <a:gd name="T34" fmla="*/ 2114 w 2388"/>
              <a:gd name="T35" fmla="*/ 1955 h 2388"/>
              <a:gd name="T36" fmla="*/ 2151 w 2388"/>
              <a:gd name="T37" fmla="*/ 1890 h 2388"/>
              <a:gd name="T38" fmla="*/ 2171 w 2388"/>
              <a:gd name="T39" fmla="*/ 1841 h 2388"/>
              <a:gd name="T40" fmla="*/ 2202 w 2388"/>
              <a:gd name="T41" fmla="*/ 1791 h 2388"/>
              <a:gd name="T42" fmla="*/ 2237 w 2388"/>
              <a:gd name="T43" fmla="*/ 1752 h 2388"/>
              <a:gd name="T44" fmla="*/ 2270 w 2388"/>
              <a:gd name="T45" fmla="*/ 1696 h 2388"/>
              <a:gd name="T46" fmla="*/ 94 w 2388"/>
              <a:gd name="T47" fmla="*/ 1642 h 2388"/>
              <a:gd name="T48" fmla="*/ 76 w 2388"/>
              <a:gd name="T49" fmla="*/ 1582 h 2388"/>
              <a:gd name="T50" fmla="*/ 65 w 2388"/>
              <a:gd name="T51" fmla="*/ 1509 h 2388"/>
              <a:gd name="T52" fmla="*/ 49 w 2388"/>
              <a:gd name="T53" fmla="*/ 1445 h 2388"/>
              <a:gd name="T54" fmla="*/ 24 w 2388"/>
              <a:gd name="T55" fmla="*/ 1374 h 2388"/>
              <a:gd name="T56" fmla="*/ 7 w 2388"/>
              <a:gd name="T57" fmla="*/ 1324 h 2388"/>
              <a:gd name="T58" fmla="*/ 2 w 2388"/>
              <a:gd name="T59" fmla="*/ 1265 h 2388"/>
              <a:gd name="T60" fmla="*/ 11 w 2388"/>
              <a:gd name="T61" fmla="*/ 1212 h 2388"/>
              <a:gd name="T62" fmla="*/ 2376 w 2388"/>
              <a:gd name="T63" fmla="*/ 1168 h 2388"/>
              <a:gd name="T64" fmla="*/ 2374 w 2388"/>
              <a:gd name="T65" fmla="*/ 1131 h 2388"/>
              <a:gd name="T66" fmla="*/ 17 w 2388"/>
              <a:gd name="T67" fmla="*/ 1087 h 2388"/>
              <a:gd name="T68" fmla="*/ 35 w 2388"/>
              <a:gd name="T69" fmla="*/ 1015 h 2388"/>
              <a:gd name="T70" fmla="*/ 47 w 2388"/>
              <a:gd name="T71" fmla="*/ 950 h 2388"/>
              <a:gd name="T72" fmla="*/ 54 w 2388"/>
              <a:gd name="T73" fmla="*/ 876 h 2388"/>
              <a:gd name="T74" fmla="*/ 58 w 2388"/>
              <a:gd name="T75" fmla="*/ 823 h 2388"/>
              <a:gd name="T76" fmla="*/ 78 w 2388"/>
              <a:gd name="T77" fmla="*/ 767 h 2388"/>
              <a:gd name="T78" fmla="*/ 108 w 2388"/>
              <a:gd name="T79" fmla="*/ 722 h 2388"/>
              <a:gd name="T80" fmla="*/ 140 w 2388"/>
              <a:gd name="T81" fmla="*/ 667 h 2388"/>
              <a:gd name="T82" fmla="*/ 2239 w 2388"/>
              <a:gd name="T83" fmla="*/ 651 h 2388"/>
              <a:gd name="T84" fmla="*/ 2214 w 2388"/>
              <a:gd name="T85" fmla="*/ 594 h 2388"/>
              <a:gd name="T86" fmla="*/ 2183 w 2388"/>
              <a:gd name="T87" fmla="*/ 526 h 2388"/>
              <a:gd name="T88" fmla="*/ 2144 w 2388"/>
              <a:gd name="T89" fmla="*/ 471 h 2388"/>
              <a:gd name="T90" fmla="*/ 2089 w 2388"/>
              <a:gd name="T91" fmla="*/ 420 h 2388"/>
              <a:gd name="T92" fmla="*/ 2046 w 2388"/>
              <a:gd name="T93" fmla="*/ 390 h 2388"/>
              <a:gd name="T94" fmla="*/ 2005 w 2388"/>
              <a:gd name="T95" fmla="*/ 348 h 2388"/>
              <a:gd name="T96" fmla="*/ 1966 w 2388"/>
              <a:gd name="T97" fmla="*/ 309 h 2388"/>
              <a:gd name="T98" fmla="*/ 456 w 2388"/>
              <a:gd name="T99" fmla="*/ 280 h 2388"/>
              <a:gd name="T100" fmla="*/ 513 w 2388"/>
              <a:gd name="T101" fmla="*/ 240 h 2388"/>
              <a:gd name="T102" fmla="*/ 567 w 2388"/>
              <a:gd name="T103" fmla="*/ 203 h 2388"/>
              <a:gd name="T104" fmla="*/ 625 w 2388"/>
              <a:gd name="T105" fmla="*/ 156 h 2388"/>
              <a:gd name="T106" fmla="*/ 666 w 2388"/>
              <a:gd name="T107" fmla="*/ 122 h 2388"/>
              <a:gd name="T108" fmla="*/ 720 w 2388"/>
              <a:gd name="T109" fmla="*/ 97 h 2388"/>
              <a:gd name="T110" fmla="*/ 772 w 2388"/>
              <a:gd name="T111" fmla="*/ 88 h 2388"/>
              <a:gd name="T112" fmla="*/ 842 w 2388"/>
              <a:gd name="T113" fmla="*/ 75 h 2388"/>
              <a:gd name="T114" fmla="*/ 1527 w 2388"/>
              <a:gd name="T115" fmla="*/ 70 h 2388"/>
              <a:gd name="T116" fmla="*/ 1477 w 2388"/>
              <a:gd name="T117" fmla="*/ 45 h 2388"/>
              <a:gd name="T118" fmla="*/ 1407 w 2388"/>
              <a:gd name="T119" fmla="*/ 19 h 2388"/>
              <a:gd name="T120" fmla="*/ 1341 w 2388"/>
              <a:gd name="T121" fmla="*/ 9 h 2388"/>
              <a:gd name="T122" fmla="*/ 1266 w 2388"/>
              <a:gd name="T123" fmla="*/ 13 h 2388"/>
              <a:gd name="T124" fmla="*/ 1214 w 2388"/>
              <a:gd name="T125" fmla="*/ 22 h 2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88" h="2388">
                <a:moveTo>
                  <a:pt x="1166" y="2388"/>
                </a:moveTo>
                <a:cubicBezTo>
                  <a:pt x="1166" y="2388"/>
                  <a:pt x="1166" y="2388"/>
                  <a:pt x="1166" y="2388"/>
                </a:cubicBezTo>
                <a:cubicBezTo>
                  <a:pt x="1162" y="2387"/>
                  <a:pt x="1162" y="2387"/>
                  <a:pt x="1162" y="2387"/>
                </a:cubicBezTo>
                <a:cubicBezTo>
                  <a:pt x="1156" y="2387"/>
                  <a:pt x="1151" y="2382"/>
                  <a:pt x="1151" y="2376"/>
                </a:cubicBezTo>
                <a:cubicBezTo>
                  <a:pt x="1151" y="2370"/>
                  <a:pt x="1157" y="2365"/>
                  <a:pt x="1163" y="2365"/>
                </a:cubicBezTo>
                <a:cubicBezTo>
                  <a:pt x="1166" y="2365"/>
                  <a:pt x="1166" y="2365"/>
                  <a:pt x="1166" y="2365"/>
                </a:cubicBezTo>
                <a:cubicBezTo>
                  <a:pt x="1172" y="2365"/>
                  <a:pt x="1177" y="2371"/>
                  <a:pt x="1177" y="2377"/>
                </a:cubicBezTo>
                <a:cubicBezTo>
                  <a:pt x="1177" y="2383"/>
                  <a:pt x="1172" y="2388"/>
                  <a:pt x="1166" y="2388"/>
                </a:cubicBezTo>
                <a:close/>
                <a:moveTo>
                  <a:pt x="1225" y="2387"/>
                </a:moveTo>
                <a:cubicBezTo>
                  <a:pt x="1219" y="2387"/>
                  <a:pt x="1214" y="2383"/>
                  <a:pt x="1214" y="2377"/>
                </a:cubicBezTo>
                <a:cubicBezTo>
                  <a:pt x="1214" y="2370"/>
                  <a:pt x="1219" y="2365"/>
                  <a:pt x="1225" y="2365"/>
                </a:cubicBezTo>
                <a:cubicBezTo>
                  <a:pt x="1229" y="2365"/>
                  <a:pt x="1229" y="2365"/>
                  <a:pt x="1229" y="2365"/>
                </a:cubicBezTo>
                <a:cubicBezTo>
                  <a:pt x="1235" y="2365"/>
                  <a:pt x="1240" y="2370"/>
                  <a:pt x="1240" y="2376"/>
                </a:cubicBezTo>
                <a:cubicBezTo>
                  <a:pt x="1240" y="2382"/>
                  <a:pt x="1235" y="2387"/>
                  <a:pt x="1229" y="2387"/>
                </a:cubicBezTo>
                <a:cubicBezTo>
                  <a:pt x="1225" y="2387"/>
                  <a:pt x="1225" y="2387"/>
                  <a:pt x="1225" y="2387"/>
                </a:cubicBezTo>
                <a:cubicBezTo>
                  <a:pt x="1225" y="2387"/>
                  <a:pt x="1225" y="2387"/>
                  <a:pt x="1225" y="2387"/>
                </a:cubicBezTo>
                <a:close/>
                <a:moveTo>
                  <a:pt x="1103" y="2384"/>
                </a:moveTo>
                <a:cubicBezTo>
                  <a:pt x="1103" y="2384"/>
                  <a:pt x="1103" y="2384"/>
                  <a:pt x="1102" y="2384"/>
                </a:cubicBezTo>
                <a:cubicBezTo>
                  <a:pt x="1099" y="2384"/>
                  <a:pt x="1099" y="2384"/>
                  <a:pt x="1099" y="2384"/>
                </a:cubicBezTo>
                <a:cubicBezTo>
                  <a:pt x="1093" y="2384"/>
                  <a:pt x="1088" y="2378"/>
                  <a:pt x="1089" y="2372"/>
                </a:cubicBezTo>
                <a:cubicBezTo>
                  <a:pt x="1089" y="2366"/>
                  <a:pt x="1094" y="2362"/>
                  <a:pt x="1100" y="2362"/>
                </a:cubicBezTo>
                <a:cubicBezTo>
                  <a:pt x="1104" y="2362"/>
                  <a:pt x="1104" y="2362"/>
                  <a:pt x="1104" y="2362"/>
                </a:cubicBezTo>
                <a:cubicBezTo>
                  <a:pt x="1110" y="2363"/>
                  <a:pt x="1115" y="2368"/>
                  <a:pt x="1114" y="2374"/>
                </a:cubicBezTo>
                <a:cubicBezTo>
                  <a:pt x="1114" y="2380"/>
                  <a:pt x="1109" y="2384"/>
                  <a:pt x="1103" y="2384"/>
                </a:cubicBezTo>
                <a:close/>
                <a:moveTo>
                  <a:pt x="1288" y="2384"/>
                </a:moveTo>
                <a:cubicBezTo>
                  <a:pt x="1282" y="2384"/>
                  <a:pt x="1277" y="2380"/>
                  <a:pt x="1277" y="2374"/>
                </a:cubicBezTo>
                <a:cubicBezTo>
                  <a:pt x="1276" y="2368"/>
                  <a:pt x="1281" y="2362"/>
                  <a:pt x="1287" y="2362"/>
                </a:cubicBezTo>
                <a:cubicBezTo>
                  <a:pt x="1291" y="2362"/>
                  <a:pt x="1291" y="2362"/>
                  <a:pt x="1291" y="2362"/>
                </a:cubicBezTo>
                <a:cubicBezTo>
                  <a:pt x="1297" y="2361"/>
                  <a:pt x="1302" y="2366"/>
                  <a:pt x="1303" y="2372"/>
                </a:cubicBezTo>
                <a:cubicBezTo>
                  <a:pt x="1303" y="2378"/>
                  <a:pt x="1299" y="2383"/>
                  <a:pt x="1293" y="2384"/>
                </a:cubicBezTo>
                <a:cubicBezTo>
                  <a:pt x="1289" y="2384"/>
                  <a:pt x="1289" y="2384"/>
                  <a:pt x="1289" y="2384"/>
                </a:cubicBezTo>
                <a:cubicBezTo>
                  <a:pt x="1289" y="2384"/>
                  <a:pt x="1288" y="2384"/>
                  <a:pt x="1288" y="2384"/>
                </a:cubicBezTo>
                <a:close/>
                <a:moveTo>
                  <a:pt x="1041" y="2378"/>
                </a:moveTo>
                <a:cubicBezTo>
                  <a:pt x="1040" y="2378"/>
                  <a:pt x="1040" y="2378"/>
                  <a:pt x="1039" y="2378"/>
                </a:cubicBezTo>
                <a:cubicBezTo>
                  <a:pt x="1036" y="2377"/>
                  <a:pt x="1036" y="2377"/>
                  <a:pt x="1036" y="2377"/>
                </a:cubicBezTo>
                <a:cubicBezTo>
                  <a:pt x="1030" y="2377"/>
                  <a:pt x="1025" y="2371"/>
                  <a:pt x="1026" y="2365"/>
                </a:cubicBezTo>
                <a:cubicBezTo>
                  <a:pt x="1027" y="2359"/>
                  <a:pt x="1033" y="2355"/>
                  <a:pt x="1039" y="2355"/>
                </a:cubicBezTo>
                <a:cubicBezTo>
                  <a:pt x="1042" y="2356"/>
                  <a:pt x="1042" y="2356"/>
                  <a:pt x="1042" y="2356"/>
                </a:cubicBezTo>
                <a:cubicBezTo>
                  <a:pt x="1048" y="2357"/>
                  <a:pt x="1053" y="2362"/>
                  <a:pt x="1052" y="2368"/>
                </a:cubicBezTo>
                <a:cubicBezTo>
                  <a:pt x="1051" y="2374"/>
                  <a:pt x="1046" y="2378"/>
                  <a:pt x="1041" y="2378"/>
                </a:cubicBezTo>
                <a:close/>
                <a:moveTo>
                  <a:pt x="1350" y="2378"/>
                </a:moveTo>
                <a:cubicBezTo>
                  <a:pt x="1345" y="2378"/>
                  <a:pt x="1340" y="2373"/>
                  <a:pt x="1339" y="2368"/>
                </a:cubicBezTo>
                <a:cubicBezTo>
                  <a:pt x="1339" y="2362"/>
                  <a:pt x="1343" y="2356"/>
                  <a:pt x="1349" y="2355"/>
                </a:cubicBezTo>
                <a:cubicBezTo>
                  <a:pt x="1353" y="2355"/>
                  <a:pt x="1353" y="2355"/>
                  <a:pt x="1353" y="2355"/>
                </a:cubicBezTo>
                <a:cubicBezTo>
                  <a:pt x="1359" y="2354"/>
                  <a:pt x="1364" y="2358"/>
                  <a:pt x="1365" y="2364"/>
                </a:cubicBezTo>
                <a:cubicBezTo>
                  <a:pt x="1366" y="2371"/>
                  <a:pt x="1362" y="2376"/>
                  <a:pt x="1356" y="2377"/>
                </a:cubicBezTo>
                <a:cubicBezTo>
                  <a:pt x="1352" y="2377"/>
                  <a:pt x="1352" y="2377"/>
                  <a:pt x="1352" y="2377"/>
                </a:cubicBezTo>
                <a:cubicBezTo>
                  <a:pt x="1351" y="2378"/>
                  <a:pt x="1351" y="2378"/>
                  <a:pt x="1350" y="2378"/>
                </a:cubicBezTo>
                <a:close/>
                <a:moveTo>
                  <a:pt x="979" y="2368"/>
                </a:moveTo>
                <a:cubicBezTo>
                  <a:pt x="978" y="2368"/>
                  <a:pt x="977" y="2368"/>
                  <a:pt x="977" y="2368"/>
                </a:cubicBezTo>
                <a:cubicBezTo>
                  <a:pt x="973" y="2367"/>
                  <a:pt x="973" y="2367"/>
                  <a:pt x="973" y="2367"/>
                </a:cubicBezTo>
                <a:cubicBezTo>
                  <a:pt x="967" y="2366"/>
                  <a:pt x="963" y="2361"/>
                  <a:pt x="964" y="2355"/>
                </a:cubicBezTo>
                <a:cubicBezTo>
                  <a:pt x="965" y="2348"/>
                  <a:pt x="971" y="2345"/>
                  <a:pt x="977" y="2346"/>
                </a:cubicBezTo>
                <a:cubicBezTo>
                  <a:pt x="981" y="2346"/>
                  <a:pt x="981" y="2346"/>
                  <a:pt x="981" y="2346"/>
                </a:cubicBezTo>
                <a:cubicBezTo>
                  <a:pt x="987" y="2347"/>
                  <a:pt x="991" y="2353"/>
                  <a:pt x="990" y="2359"/>
                </a:cubicBezTo>
                <a:cubicBezTo>
                  <a:pt x="989" y="2365"/>
                  <a:pt x="984" y="2368"/>
                  <a:pt x="979" y="2368"/>
                </a:cubicBezTo>
                <a:close/>
                <a:moveTo>
                  <a:pt x="1413" y="2368"/>
                </a:moveTo>
                <a:cubicBezTo>
                  <a:pt x="1407" y="2368"/>
                  <a:pt x="1403" y="2364"/>
                  <a:pt x="1402" y="2359"/>
                </a:cubicBezTo>
                <a:cubicBezTo>
                  <a:pt x="1401" y="2353"/>
                  <a:pt x="1405" y="2347"/>
                  <a:pt x="1411" y="2346"/>
                </a:cubicBezTo>
                <a:cubicBezTo>
                  <a:pt x="1414" y="2345"/>
                  <a:pt x="1414" y="2345"/>
                  <a:pt x="1414" y="2345"/>
                </a:cubicBezTo>
                <a:cubicBezTo>
                  <a:pt x="1420" y="2344"/>
                  <a:pt x="1426" y="2348"/>
                  <a:pt x="1427" y="2354"/>
                </a:cubicBezTo>
                <a:cubicBezTo>
                  <a:pt x="1428" y="2360"/>
                  <a:pt x="1424" y="2366"/>
                  <a:pt x="1418" y="2367"/>
                </a:cubicBezTo>
                <a:cubicBezTo>
                  <a:pt x="1415" y="2367"/>
                  <a:pt x="1415" y="2367"/>
                  <a:pt x="1415" y="2367"/>
                </a:cubicBezTo>
                <a:cubicBezTo>
                  <a:pt x="1414" y="2368"/>
                  <a:pt x="1413" y="2368"/>
                  <a:pt x="1413" y="2368"/>
                </a:cubicBezTo>
                <a:close/>
                <a:moveTo>
                  <a:pt x="917" y="2355"/>
                </a:moveTo>
                <a:cubicBezTo>
                  <a:pt x="916" y="2355"/>
                  <a:pt x="915" y="2355"/>
                  <a:pt x="915" y="2355"/>
                </a:cubicBezTo>
                <a:cubicBezTo>
                  <a:pt x="911" y="2354"/>
                  <a:pt x="911" y="2354"/>
                  <a:pt x="911" y="2354"/>
                </a:cubicBezTo>
                <a:cubicBezTo>
                  <a:pt x="905" y="2353"/>
                  <a:pt x="901" y="2347"/>
                  <a:pt x="903" y="2341"/>
                </a:cubicBezTo>
                <a:cubicBezTo>
                  <a:pt x="904" y="2335"/>
                  <a:pt x="910" y="2331"/>
                  <a:pt x="916" y="2333"/>
                </a:cubicBezTo>
                <a:cubicBezTo>
                  <a:pt x="920" y="2333"/>
                  <a:pt x="920" y="2333"/>
                  <a:pt x="920" y="2333"/>
                </a:cubicBezTo>
                <a:cubicBezTo>
                  <a:pt x="926" y="2335"/>
                  <a:pt x="929" y="2341"/>
                  <a:pt x="928" y="2347"/>
                </a:cubicBezTo>
                <a:cubicBezTo>
                  <a:pt x="927" y="2352"/>
                  <a:pt x="922" y="2355"/>
                  <a:pt x="917" y="2355"/>
                </a:cubicBezTo>
                <a:close/>
                <a:moveTo>
                  <a:pt x="1474" y="2354"/>
                </a:moveTo>
                <a:cubicBezTo>
                  <a:pt x="1469" y="2354"/>
                  <a:pt x="1464" y="2351"/>
                  <a:pt x="1463" y="2346"/>
                </a:cubicBezTo>
                <a:cubicBezTo>
                  <a:pt x="1462" y="2340"/>
                  <a:pt x="1465" y="2334"/>
                  <a:pt x="1471" y="2333"/>
                </a:cubicBezTo>
                <a:cubicBezTo>
                  <a:pt x="1475" y="2332"/>
                  <a:pt x="1475" y="2332"/>
                  <a:pt x="1475" y="2332"/>
                </a:cubicBezTo>
                <a:cubicBezTo>
                  <a:pt x="1481" y="2330"/>
                  <a:pt x="1487" y="2334"/>
                  <a:pt x="1488" y="2340"/>
                </a:cubicBezTo>
                <a:cubicBezTo>
                  <a:pt x="1490" y="2346"/>
                  <a:pt x="1486" y="2352"/>
                  <a:pt x="1480" y="2353"/>
                </a:cubicBezTo>
                <a:cubicBezTo>
                  <a:pt x="1477" y="2354"/>
                  <a:pt x="1477" y="2354"/>
                  <a:pt x="1477" y="2354"/>
                </a:cubicBezTo>
                <a:cubicBezTo>
                  <a:pt x="1476" y="2354"/>
                  <a:pt x="1475" y="2354"/>
                  <a:pt x="1474" y="2354"/>
                </a:cubicBezTo>
                <a:close/>
                <a:moveTo>
                  <a:pt x="856" y="2339"/>
                </a:moveTo>
                <a:cubicBezTo>
                  <a:pt x="855" y="2339"/>
                  <a:pt x="854" y="2339"/>
                  <a:pt x="853" y="2339"/>
                </a:cubicBezTo>
                <a:cubicBezTo>
                  <a:pt x="850" y="2338"/>
                  <a:pt x="850" y="2338"/>
                  <a:pt x="850" y="2338"/>
                </a:cubicBezTo>
                <a:cubicBezTo>
                  <a:pt x="844" y="2336"/>
                  <a:pt x="840" y="2330"/>
                  <a:pt x="842" y="2324"/>
                </a:cubicBezTo>
                <a:cubicBezTo>
                  <a:pt x="844" y="2318"/>
                  <a:pt x="850" y="2315"/>
                  <a:pt x="856" y="2316"/>
                </a:cubicBezTo>
                <a:cubicBezTo>
                  <a:pt x="860" y="2317"/>
                  <a:pt x="860" y="2317"/>
                  <a:pt x="860" y="2317"/>
                </a:cubicBezTo>
                <a:cubicBezTo>
                  <a:pt x="865" y="2319"/>
                  <a:pt x="869" y="2325"/>
                  <a:pt x="867" y="2331"/>
                </a:cubicBezTo>
                <a:cubicBezTo>
                  <a:pt x="866" y="2336"/>
                  <a:pt x="861" y="2339"/>
                  <a:pt x="856" y="2339"/>
                </a:cubicBezTo>
                <a:close/>
                <a:moveTo>
                  <a:pt x="1535" y="2338"/>
                </a:moveTo>
                <a:cubicBezTo>
                  <a:pt x="1530" y="2338"/>
                  <a:pt x="1525" y="2335"/>
                  <a:pt x="1524" y="2330"/>
                </a:cubicBezTo>
                <a:cubicBezTo>
                  <a:pt x="1522" y="2324"/>
                  <a:pt x="1526" y="2318"/>
                  <a:pt x="1532" y="2316"/>
                </a:cubicBezTo>
                <a:cubicBezTo>
                  <a:pt x="1535" y="2315"/>
                  <a:pt x="1535" y="2315"/>
                  <a:pt x="1535" y="2315"/>
                </a:cubicBezTo>
                <a:cubicBezTo>
                  <a:pt x="1541" y="2313"/>
                  <a:pt x="1547" y="2317"/>
                  <a:pt x="1549" y="2323"/>
                </a:cubicBezTo>
                <a:cubicBezTo>
                  <a:pt x="1551" y="2328"/>
                  <a:pt x="1547" y="2335"/>
                  <a:pt x="1541" y="2336"/>
                </a:cubicBezTo>
                <a:cubicBezTo>
                  <a:pt x="1538" y="2337"/>
                  <a:pt x="1538" y="2337"/>
                  <a:pt x="1538" y="2337"/>
                </a:cubicBezTo>
                <a:cubicBezTo>
                  <a:pt x="1537" y="2338"/>
                  <a:pt x="1536" y="2338"/>
                  <a:pt x="1535" y="2338"/>
                </a:cubicBezTo>
                <a:close/>
                <a:moveTo>
                  <a:pt x="797" y="2320"/>
                </a:moveTo>
                <a:cubicBezTo>
                  <a:pt x="795" y="2320"/>
                  <a:pt x="794" y="2319"/>
                  <a:pt x="793" y="2319"/>
                </a:cubicBezTo>
                <a:cubicBezTo>
                  <a:pt x="789" y="2318"/>
                  <a:pt x="789" y="2318"/>
                  <a:pt x="789" y="2318"/>
                </a:cubicBezTo>
                <a:cubicBezTo>
                  <a:pt x="783" y="2316"/>
                  <a:pt x="780" y="2309"/>
                  <a:pt x="783" y="2303"/>
                </a:cubicBezTo>
                <a:cubicBezTo>
                  <a:pt x="785" y="2298"/>
                  <a:pt x="791" y="2295"/>
                  <a:pt x="797" y="2297"/>
                </a:cubicBezTo>
                <a:cubicBezTo>
                  <a:pt x="800" y="2298"/>
                  <a:pt x="800" y="2298"/>
                  <a:pt x="800" y="2298"/>
                </a:cubicBezTo>
                <a:cubicBezTo>
                  <a:pt x="806" y="2300"/>
                  <a:pt x="809" y="2306"/>
                  <a:pt x="807" y="2312"/>
                </a:cubicBezTo>
                <a:cubicBezTo>
                  <a:pt x="805" y="2317"/>
                  <a:pt x="801" y="2320"/>
                  <a:pt x="797" y="2320"/>
                </a:cubicBezTo>
                <a:close/>
                <a:moveTo>
                  <a:pt x="1594" y="2318"/>
                </a:moveTo>
                <a:cubicBezTo>
                  <a:pt x="1590" y="2318"/>
                  <a:pt x="1586" y="2315"/>
                  <a:pt x="1584" y="2311"/>
                </a:cubicBezTo>
                <a:cubicBezTo>
                  <a:pt x="1582" y="2305"/>
                  <a:pt x="1585" y="2299"/>
                  <a:pt x="1591" y="2297"/>
                </a:cubicBezTo>
                <a:cubicBezTo>
                  <a:pt x="1594" y="2295"/>
                  <a:pt x="1594" y="2295"/>
                  <a:pt x="1594" y="2295"/>
                </a:cubicBezTo>
                <a:cubicBezTo>
                  <a:pt x="1600" y="2293"/>
                  <a:pt x="1606" y="2296"/>
                  <a:pt x="1608" y="2302"/>
                </a:cubicBezTo>
                <a:cubicBezTo>
                  <a:pt x="1610" y="2308"/>
                  <a:pt x="1607" y="2314"/>
                  <a:pt x="1602" y="2316"/>
                </a:cubicBezTo>
                <a:cubicBezTo>
                  <a:pt x="1598" y="2318"/>
                  <a:pt x="1598" y="2318"/>
                  <a:pt x="1598" y="2318"/>
                </a:cubicBezTo>
                <a:cubicBezTo>
                  <a:pt x="1597" y="2318"/>
                  <a:pt x="1596" y="2318"/>
                  <a:pt x="1594" y="2318"/>
                </a:cubicBezTo>
                <a:close/>
                <a:moveTo>
                  <a:pt x="738" y="2297"/>
                </a:moveTo>
                <a:cubicBezTo>
                  <a:pt x="736" y="2297"/>
                  <a:pt x="735" y="2297"/>
                  <a:pt x="734" y="2296"/>
                </a:cubicBezTo>
                <a:cubicBezTo>
                  <a:pt x="730" y="2294"/>
                  <a:pt x="730" y="2294"/>
                  <a:pt x="730" y="2294"/>
                </a:cubicBezTo>
                <a:cubicBezTo>
                  <a:pt x="724" y="2292"/>
                  <a:pt x="722" y="2286"/>
                  <a:pt x="724" y="2280"/>
                </a:cubicBezTo>
                <a:cubicBezTo>
                  <a:pt x="727" y="2274"/>
                  <a:pt x="733" y="2272"/>
                  <a:pt x="739" y="2274"/>
                </a:cubicBezTo>
                <a:cubicBezTo>
                  <a:pt x="742" y="2275"/>
                  <a:pt x="742" y="2275"/>
                  <a:pt x="742" y="2275"/>
                </a:cubicBezTo>
                <a:cubicBezTo>
                  <a:pt x="748" y="2278"/>
                  <a:pt x="750" y="2284"/>
                  <a:pt x="748" y="2290"/>
                </a:cubicBezTo>
                <a:cubicBezTo>
                  <a:pt x="746" y="2294"/>
                  <a:pt x="742" y="2297"/>
                  <a:pt x="738" y="2297"/>
                </a:cubicBezTo>
                <a:close/>
                <a:moveTo>
                  <a:pt x="1653" y="2295"/>
                </a:moveTo>
                <a:cubicBezTo>
                  <a:pt x="1648" y="2295"/>
                  <a:pt x="1644" y="2293"/>
                  <a:pt x="1643" y="2289"/>
                </a:cubicBezTo>
                <a:cubicBezTo>
                  <a:pt x="1640" y="2283"/>
                  <a:pt x="1643" y="2276"/>
                  <a:pt x="1649" y="2274"/>
                </a:cubicBezTo>
                <a:cubicBezTo>
                  <a:pt x="1652" y="2273"/>
                  <a:pt x="1652" y="2273"/>
                  <a:pt x="1652" y="2273"/>
                </a:cubicBezTo>
                <a:cubicBezTo>
                  <a:pt x="1657" y="2270"/>
                  <a:pt x="1664" y="2273"/>
                  <a:pt x="1666" y="2279"/>
                </a:cubicBezTo>
                <a:cubicBezTo>
                  <a:pt x="1669" y="2284"/>
                  <a:pt x="1666" y="2291"/>
                  <a:pt x="1661" y="2293"/>
                </a:cubicBezTo>
                <a:cubicBezTo>
                  <a:pt x="1657" y="2295"/>
                  <a:pt x="1657" y="2295"/>
                  <a:pt x="1657" y="2295"/>
                </a:cubicBezTo>
                <a:cubicBezTo>
                  <a:pt x="1656" y="2295"/>
                  <a:pt x="1654" y="2295"/>
                  <a:pt x="1653" y="2295"/>
                </a:cubicBezTo>
                <a:close/>
                <a:moveTo>
                  <a:pt x="680" y="2271"/>
                </a:moveTo>
                <a:cubicBezTo>
                  <a:pt x="679" y="2271"/>
                  <a:pt x="677" y="2271"/>
                  <a:pt x="675" y="2270"/>
                </a:cubicBezTo>
                <a:cubicBezTo>
                  <a:pt x="672" y="2268"/>
                  <a:pt x="672" y="2268"/>
                  <a:pt x="672" y="2268"/>
                </a:cubicBezTo>
                <a:cubicBezTo>
                  <a:pt x="667" y="2266"/>
                  <a:pt x="664" y="2259"/>
                  <a:pt x="667" y="2253"/>
                </a:cubicBezTo>
                <a:cubicBezTo>
                  <a:pt x="670" y="2248"/>
                  <a:pt x="676" y="2246"/>
                  <a:pt x="682" y="2248"/>
                </a:cubicBezTo>
                <a:cubicBezTo>
                  <a:pt x="685" y="2250"/>
                  <a:pt x="685" y="2250"/>
                  <a:pt x="685" y="2250"/>
                </a:cubicBezTo>
                <a:cubicBezTo>
                  <a:pt x="691" y="2253"/>
                  <a:pt x="693" y="2259"/>
                  <a:pt x="690" y="2265"/>
                </a:cubicBezTo>
                <a:cubicBezTo>
                  <a:pt x="688" y="2269"/>
                  <a:pt x="684" y="2271"/>
                  <a:pt x="680" y="2271"/>
                </a:cubicBezTo>
                <a:close/>
                <a:moveTo>
                  <a:pt x="1710" y="2270"/>
                </a:moveTo>
                <a:cubicBezTo>
                  <a:pt x="1706" y="2270"/>
                  <a:pt x="1702" y="2267"/>
                  <a:pt x="1700" y="2263"/>
                </a:cubicBezTo>
                <a:cubicBezTo>
                  <a:pt x="1697" y="2258"/>
                  <a:pt x="1700" y="2251"/>
                  <a:pt x="1705" y="2248"/>
                </a:cubicBezTo>
                <a:cubicBezTo>
                  <a:pt x="1708" y="2247"/>
                  <a:pt x="1708" y="2247"/>
                  <a:pt x="1708" y="2247"/>
                </a:cubicBezTo>
                <a:cubicBezTo>
                  <a:pt x="1714" y="2244"/>
                  <a:pt x="1721" y="2246"/>
                  <a:pt x="1723" y="2252"/>
                </a:cubicBezTo>
                <a:cubicBezTo>
                  <a:pt x="1726" y="2257"/>
                  <a:pt x="1724" y="2264"/>
                  <a:pt x="1718" y="2267"/>
                </a:cubicBezTo>
                <a:cubicBezTo>
                  <a:pt x="1715" y="2268"/>
                  <a:pt x="1715" y="2268"/>
                  <a:pt x="1715" y="2268"/>
                </a:cubicBezTo>
                <a:cubicBezTo>
                  <a:pt x="1713" y="2269"/>
                  <a:pt x="1712" y="2270"/>
                  <a:pt x="1710" y="2270"/>
                </a:cubicBezTo>
                <a:close/>
                <a:moveTo>
                  <a:pt x="624" y="2242"/>
                </a:moveTo>
                <a:cubicBezTo>
                  <a:pt x="623" y="2242"/>
                  <a:pt x="621" y="2242"/>
                  <a:pt x="619" y="2241"/>
                </a:cubicBezTo>
                <a:cubicBezTo>
                  <a:pt x="616" y="2239"/>
                  <a:pt x="616" y="2239"/>
                  <a:pt x="616" y="2239"/>
                </a:cubicBezTo>
                <a:cubicBezTo>
                  <a:pt x="610" y="2236"/>
                  <a:pt x="608" y="2229"/>
                  <a:pt x="611" y="2224"/>
                </a:cubicBezTo>
                <a:cubicBezTo>
                  <a:pt x="614" y="2218"/>
                  <a:pt x="621" y="2217"/>
                  <a:pt x="627" y="2220"/>
                </a:cubicBezTo>
                <a:cubicBezTo>
                  <a:pt x="630" y="2221"/>
                  <a:pt x="630" y="2221"/>
                  <a:pt x="630" y="2221"/>
                </a:cubicBezTo>
                <a:cubicBezTo>
                  <a:pt x="635" y="2224"/>
                  <a:pt x="637" y="2231"/>
                  <a:pt x="634" y="2236"/>
                </a:cubicBezTo>
                <a:cubicBezTo>
                  <a:pt x="632" y="2240"/>
                  <a:pt x="628" y="2242"/>
                  <a:pt x="624" y="2242"/>
                </a:cubicBezTo>
                <a:close/>
                <a:moveTo>
                  <a:pt x="1766" y="2241"/>
                </a:moveTo>
                <a:cubicBezTo>
                  <a:pt x="1762" y="2241"/>
                  <a:pt x="1758" y="2239"/>
                  <a:pt x="1756" y="2235"/>
                </a:cubicBezTo>
                <a:cubicBezTo>
                  <a:pt x="1753" y="2230"/>
                  <a:pt x="1755" y="2223"/>
                  <a:pt x="1760" y="2220"/>
                </a:cubicBezTo>
                <a:cubicBezTo>
                  <a:pt x="1763" y="2218"/>
                  <a:pt x="1763" y="2218"/>
                  <a:pt x="1763" y="2218"/>
                </a:cubicBezTo>
                <a:cubicBezTo>
                  <a:pt x="1769" y="2215"/>
                  <a:pt x="1776" y="2217"/>
                  <a:pt x="1779" y="2222"/>
                </a:cubicBezTo>
                <a:cubicBezTo>
                  <a:pt x="1782" y="2228"/>
                  <a:pt x="1780" y="2234"/>
                  <a:pt x="1774" y="2237"/>
                </a:cubicBezTo>
                <a:cubicBezTo>
                  <a:pt x="1771" y="2239"/>
                  <a:pt x="1771" y="2239"/>
                  <a:pt x="1771" y="2239"/>
                </a:cubicBezTo>
                <a:cubicBezTo>
                  <a:pt x="1769" y="2240"/>
                  <a:pt x="1767" y="2241"/>
                  <a:pt x="1766" y="2241"/>
                </a:cubicBezTo>
                <a:close/>
                <a:moveTo>
                  <a:pt x="570" y="2210"/>
                </a:moveTo>
                <a:cubicBezTo>
                  <a:pt x="568" y="2210"/>
                  <a:pt x="566" y="2210"/>
                  <a:pt x="564" y="2209"/>
                </a:cubicBezTo>
                <a:cubicBezTo>
                  <a:pt x="561" y="2207"/>
                  <a:pt x="561" y="2207"/>
                  <a:pt x="561" y="2207"/>
                </a:cubicBezTo>
                <a:cubicBezTo>
                  <a:pt x="556" y="2203"/>
                  <a:pt x="554" y="2197"/>
                  <a:pt x="557" y="2191"/>
                </a:cubicBezTo>
                <a:cubicBezTo>
                  <a:pt x="561" y="2186"/>
                  <a:pt x="568" y="2185"/>
                  <a:pt x="573" y="2188"/>
                </a:cubicBezTo>
                <a:cubicBezTo>
                  <a:pt x="576" y="2190"/>
                  <a:pt x="576" y="2190"/>
                  <a:pt x="576" y="2190"/>
                </a:cubicBezTo>
                <a:cubicBezTo>
                  <a:pt x="581" y="2193"/>
                  <a:pt x="583" y="2200"/>
                  <a:pt x="579" y="2205"/>
                </a:cubicBezTo>
                <a:cubicBezTo>
                  <a:pt x="577" y="2208"/>
                  <a:pt x="574" y="2210"/>
                  <a:pt x="570" y="2210"/>
                </a:cubicBezTo>
                <a:close/>
                <a:moveTo>
                  <a:pt x="1820" y="2209"/>
                </a:moveTo>
                <a:cubicBezTo>
                  <a:pt x="1816" y="2209"/>
                  <a:pt x="1812" y="2207"/>
                  <a:pt x="1810" y="2204"/>
                </a:cubicBezTo>
                <a:cubicBezTo>
                  <a:pt x="1807" y="2198"/>
                  <a:pt x="1809" y="2192"/>
                  <a:pt x="1814" y="2188"/>
                </a:cubicBezTo>
                <a:cubicBezTo>
                  <a:pt x="1817" y="2186"/>
                  <a:pt x="1817" y="2186"/>
                  <a:pt x="1817" y="2186"/>
                </a:cubicBezTo>
                <a:cubicBezTo>
                  <a:pt x="1822" y="2183"/>
                  <a:pt x="1829" y="2185"/>
                  <a:pt x="1832" y="2190"/>
                </a:cubicBezTo>
                <a:cubicBezTo>
                  <a:pt x="1836" y="2195"/>
                  <a:pt x="1834" y="2202"/>
                  <a:pt x="1829" y="2205"/>
                </a:cubicBezTo>
                <a:cubicBezTo>
                  <a:pt x="1826" y="2207"/>
                  <a:pt x="1826" y="2207"/>
                  <a:pt x="1826" y="2207"/>
                </a:cubicBezTo>
                <a:cubicBezTo>
                  <a:pt x="1824" y="2208"/>
                  <a:pt x="1822" y="2209"/>
                  <a:pt x="1820" y="2209"/>
                </a:cubicBezTo>
                <a:close/>
                <a:moveTo>
                  <a:pt x="517" y="2176"/>
                </a:moveTo>
                <a:cubicBezTo>
                  <a:pt x="515" y="2176"/>
                  <a:pt x="513" y="2175"/>
                  <a:pt x="511" y="2174"/>
                </a:cubicBezTo>
                <a:cubicBezTo>
                  <a:pt x="508" y="2172"/>
                  <a:pt x="508" y="2172"/>
                  <a:pt x="508" y="2172"/>
                </a:cubicBezTo>
                <a:cubicBezTo>
                  <a:pt x="503" y="2168"/>
                  <a:pt x="502" y="2161"/>
                  <a:pt x="505" y="2156"/>
                </a:cubicBezTo>
                <a:cubicBezTo>
                  <a:pt x="509" y="2151"/>
                  <a:pt x="516" y="2150"/>
                  <a:pt x="521" y="2153"/>
                </a:cubicBezTo>
                <a:cubicBezTo>
                  <a:pt x="524" y="2155"/>
                  <a:pt x="524" y="2155"/>
                  <a:pt x="524" y="2155"/>
                </a:cubicBezTo>
                <a:cubicBezTo>
                  <a:pt x="529" y="2159"/>
                  <a:pt x="530" y="2166"/>
                  <a:pt x="527" y="2171"/>
                </a:cubicBezTo>
                <a:cubicBezTo>
                  <a:pt x="524" y="2174"/>
                  <a:pt x="521" y="2176"/>
                  <a:pt x="517" y="2176"/>
                </a:cubicBezTo>
                <a:close/>
                <a:moveTo>
                  <a:pt x="1872" y="2174"/>
                </a:moveTo>
                <a:cubicBezTo>
                  <a:pt x="1869" y="2174"/>
                  <a:pt x="1865" y="2172"/>
                  <a:pt x="1863" y="2169"/>
                </a:cubicBezTo>
                <a:cubicBezTo>
                  <a:pt x="1859" y="2164"/>
                  <a:pt x="1861" y="2157"/>
                  <a:pt x="1866" y="2154"/>
                </a:cubicBezTo>
                <a:cubicBezTo>
                  <a:pt x="1869" y="2152"/>
                  <a:pt x="1869" y="2152"/>
                  <a:pt x="1869" y="2152"/>
                </a:cubicBezTo>
                <a:cubicBezTo>
                  <a:pt x="1874" y="2148"/>
                  <a:pt x="1881" y="2149"/>
                  <a:pt x="1884" y="2154"/>
                </a:cubicBezTo>
                <a:cubicBezTo>
                  <a:pt x="1888" y="2159"/>
                  <a:pt x="1887" y="2166"/>
                  <a:pt x="1882" y="2170"/>
                </a:cubicBezTo>
                <a:cubicBezTo>
                  <a:pt x="1878" y="2172"/>
                  <a:pt x="1878" y="2172"/>
                  <a:pt x="1878" y="2172"/>
                </a:cubicBezTo>
                <a:cubicBezTo>
                  <a:pt x="1877" y="2173"/>
                  <a:pt x="1874" y="2174"/>
                  <a:pt x="1872" y="2174"/>
                </a:cubicBezTo>
                <a:close/>
                <a:moveTo>
                  <a:pt x="467" y="2138"/>
                </a:moveTo>
                <a:cubicBezTo>
                  <a:pt x="464" y="2138"/>
                  <a:pt x="462" y="2138"/>
                  <a:pt x="460" y="2136"/>
                </a:cubicBezTo>
                <a:cubicBezTo>
                  <a:pt x="457" y="2134"/>
                  <a:pt x="457" y="2134"/>
                  <a:pt x="457" y="2134"/>
                </a:cubicBezTo>
                <a:cubicBezTo>
                  <a:pt x="452" y="2130"/>
                  <a:pt x="451" y="2123"/>
                  <a:pt x="455" y="2118"/>
                </a:cubicBezTo>
                <a:cubicBezTo>
                  <a:pt x="459" y="2113"/>
                  <a:pt x="466" y="2112"/>
                  <a:pt x="471" y="2116"/>
                </a:cubicBezTo>
                <a:cubicBezTo>
                  <a:pt x="474" y="2118"/>
                  <a:pt x="474" y="2118"/>
                  <a:pt x="474" y="2118"/>
                </a:cubicBezTo>
                <a:cubicBezTo>
                  <a:pt x="479" y="2122"/>
                  <a:pt x="479" y="2129"/>
                  <a:pt x="476" y="2134"/>
                </a:cubicBezTo>
                <a:cubicBezTo>
                  <a:pt x="473" y="2137"/>
                  <a:pt x="470" y="2138"/>
                  <a:pt x="467" y="2138"/>
                </a:cubicBezTo>
                <a:close/>
                <a:moveTo>
                  <a:pt x="1923" y="2137"/>
                </a:moveTo>
                <a:cubicBezTo>
                  <a:pt x="1919" y="2137"/>
                  <a:pt x="1916" y="2135"/>
                  <a:pt x="1914" y="2132"/>
                </a:cubicBezTo>
                <a:cubicBezTo>
                  <a:pt x="1910" y="2128"/>
                  <a:pt x="1911" y="2121"/>
                  <a:pt x="1916" y="2117"/>
                </a:cubicBezTo>
                <a:cubicBezTo>
                  <a:pt x="1919" y="2115"/>
                  <a:pt x="1919" y="2115"/>
                  <a:pt x="1919" y="2115"/>
                </a:cubicBezTo>
                <a:cubicBezTo>
                  <a:pt x="1923" y="2111"/>
                  <a:pt x="1930" y="2112"/>
                  <a:pt x="1934" y="2116"/>
                </a:cubicBezTo>
                <a:cubicBezTo>
                  <a:pt x="1938" y="2121"/>
                  <a:pt x="1937" y="2128"/>
                  <a:pt x="1932" y="2132"/>
                </a:cubicBezTo>
                <a:cubicBezTo>
                  <a:pt x="1929" y="2134"/>
                  <a:pt x="1929" y="2134"/>
                  <a:pt x="1929" y="2134"/>
                </a:cubicBezTo>
                <a:cubicBezTo>
                  <a:pt x="1927" y="2136"/>
                  <a:pt x="1925" y="2137"/>
                  <a:pt x="1923" y="2137"/>
                </a:cubicBezTo>
                <a:close/>
                <a:moveTo>
                  <a:pt x="418" y="2098"/>
                </a:moveTo>
                <a:cubicBezTo>
                  <a:pt x="416" y="2098"/>
                  <a:pt x="413" y="2097"/>
                  <a:pt x="411" y="2096"/>
                </a:cubicBezTo>
                <a:cubicBezTo>
                  <a:pt x="408" y="2093"/>
                  <a:pt x="408" y="2093"/>
                  <a:pt x="408" y="2093"/>
                </a:cubicBezTo>
                <a:cubicBezTo>
                  <a:pt x="404" y="2089"/>
                  <a:pt x="403" y="2082"/>
                  <a:pt x="407" y="2078"/>
                </a:cubicBezTo>
                <a:cubicBezTo>
                  <a:pt x="411" y="2073"/>
                  <a:pt x="418" y="2072"/>
                  <a:pt x="423" y="2076"/>
                </a:cubicBezTo>
                <a:cubicBezTo>
                  <a:pt x="426" y="2079"/>
                  <a:pt x="426" y="2079"/>
                  <a:pt x="426" y="2079"/>
                </a:cubicBezTo>
                <a:cubicBezTo>
                  <a:pt x="430" y="2083"/>
                  <a:pt x="431" y="2090"/>
                  <a:pt x="427" y="2095"/>
                </a:cubicBezTo>
                <a:cubicBezTo>
                  <a:pt x="425" y="2097"/>
                  <a:pt x="421" y="2098"/>
                  <a:pt x="418" y="2098"/>
                </a:cubicBezTo>
                <a:close/>
                <a:moveTo>
                  <a:pt x="1971" y="2097"/>
                </a:moveTo>
                <a:cubicBezTo>
                  <a:pt x="1968" y="2097"/>
                  <a:pt x="1965" y="2095"/>
                  <a:pt x="1963" y="2093"/>
                </a:cubicBezTo>
                <a:cubicBezTo>
                  <a:pt x="1959" y="2088"/>
                  <a:pt x="1959" y="2081"/>
                  <a:pt x="1964" y="2077"/>
                </a:cubicBezTo>
                <a:cubicBezTo>
                  <a:pt x="1966" y="2075"/>
                  <a:pt x="1966" y="2075"/>
                  <a:pt x="1966" y="2075"/>
                </a:cubicBezTo>
                <a:cubicBezTo>
                  <a:pt x="1971" y="2071"/>
                  <a:pt x="1978" y="2071"/>
                  <a:pt x="1982" y="2076"/>
                </a:cubicBezTo>
                <a:cubicBezTo>
                  <a:pt x="1986" y="2080"/>
                  <a:pt x="1986" y="2087"/>
                  <a:pt x="1981" y="2091"/>
                </a:cubicBezTo>
                <a:cubicBezTo>
                  <a:pt x="1978" y="2094"/>
                  <a:pt x="1978" y="2094"/>
                  <a:pt x="1978" y="2094"/>
                </a:cubicBezTo>
                <a:cubicBezTo>
                  <a:pt x="1976" y="2096"/>
                  <a:pt x="1974" y="2097"/>
                  <a:pt x="1971" y="2097"/>
                </a:cubicBezTo>
                <a:close/>
                <a:moveTo>
                  <a:pt x="372" y="2056"/>
                </a:moveTo>
                <a:cubicBezTo>
                  <a:pt x="369" y="2056"/>
                  <a:pt x="366" y="2055"/>
                  <a:pt x="364" y="2053"/>
                </a:cubicBezTo>
                <a:cubicBezTo>
                  <a:pt x="362" y="2050"/>
                  <a:pt x="362" y="2050"/>
                  <a:pt x="362" y="2050"/>
                </a:cubicBezTo>
                <a:cubicBezTo>
                  <a:pt x="357" y="2046"/>
                  <a:pt x="357" y="2039"/>
                  <a:pt x="361" y="2034"/>
                </a:cubicBezTo>
                <a:cubicBezTo>
                  <a:pt x="366" y="2030"/>
                  <a:pt x="373" y="2030"/>
                  <a:pt x="377" y="2034"/>
                </a:cubicBezTo>
                <a:cubicBezTo>
                  <a:pt x="380" y="2037"/>
                  <a:pt x="380" y="2037"/>
                  <a:pt x="380" y="2037"/>
                </a:cubicBezTo>
                <a:cubicBezTo>
                  <a:pt x="384" y="2041"/>
                  <a:pt x="384" y="2048"/>
                  <a:pt x="380" y="2053"/>
                </a:cubicBezTo>
                <a:cubicBezTo>
                  <a:pt x="378" y="2055"/>
                  <a:pt x="375" y="2056"/>
                  <a:pt x="372" y="2056"/>
                </a:cubicBezTo>
                <a:close/>
                <a:moveTo>
                  <a:pt x="2017" y="2054"/>
                </a:moveTo>
                <a:cubicBezTo>
                  <a:pt x="2014" y="2054"/>
                  <a:pt x="2011" y="2053"/>
                  <a:pt x="2009" y="2051"/>
                </a:cubicBezTo>
                <a:cubicBezTo>
                  <a:pt x="2005" y="2046"/>
                  <a:pt x="2005" y="2039"/>
                  <a:pt x="2010" y="2035"/>
                </a:cubicBezTo>
                <a:cubicBezTo>
                  <a:pt x="2012" y="2032"/>
                  <a:pt x="2012" y="2032"/>
                  <a:pt x="2012" y="2032"/>
                </a:cubicBezTo>
                <a:cubicBezTo>
                  <a:pt x="2017" y="2028"/>
                  <a:pt x="2024" y="2028"/>
                  <a:pt x="2028" y="2033"/>
                </a:cubicBezTo>
                <a:cubicBezTo>
                  <a:pt x="2032" y="2037"/>
                  <a:pt x="2032" y="2044"/>
                  <a:pt x="2028" y="2048"/>
                </a:cubicBezTo>
                <a:cubicBezTo>
                  <a:pt x="2025" y="2051"/>
                  <a:pt x="2025" y="2051"/>
                  <a:pt x="2025" y="2051"/>
                </a:cubicBezTo>
                <a:cubicBezTo>
                  <a:pt x="2023" y="2053"/>
                  <a:pt x="2020" y="2054"/>
                  <a:pt x="2017" y="2054"/>
                </a:cubicBezTo>
                <a:close/>
                <a:moveTo>
                  <a:pt x="328" y="2011"/>
                </a:moveTo>
                <a:cubicBezTo>
                  <a:pt x="325" y="2011"/>
                  <a:pt x="322" y="2010"/>
                  <a:pt x="320" y="2008"/>
                </a:cubicBezTo>
                <a:cubicBezTo>
                  <a:pt x="317" y="2005"/>
                  <a:pt x="317" y="2005"/>
                  <a:pt x="317" y="2005"/>
                </a:cubicBezTo>
                <a:cubicBezTo>
                  <a:pt x="313" y="2000"/>
                  <a:pt x="313" y="1993"/>
                  <a:pt x="318" y="1989"/>
                </a:cubicBezTo>
                <a:cubicBezTo>
                  <a:pt x="322" y="1985"/>
                  <a:pt x="329" y="1985"/>
                  <a:pt x="334" y="1990"/>
                </a:cubicBezTo>
                <a:cubicBezTo>
                  <a:pt x="336" y="1992"/>
                  <a:pt x="336" y="1992"/>
                  <a:pt x="336" y="1992"/>
                </a:cubicBezTo>
                <a:cubicBezTo>
                  <a:pt x="340" y="1997"/>
                  <a:pt x="340" y="2004"/>
                  <a:pt x="335" y="2008"/>
                </a:cubicBezTo>
                <a:cubicBezTo>
                  <a:pt x="333" y="2010"/>
                  <a:pt x="331" y="2011"/>
                  <a:pt x="328" y="2011"/>
                </a:cubicBezTo>
                <a:close/>
                <a:moveTo>
                  <a:pt x="2061" y="2009"/>
                </a:moveTo>
                <a:cubicBezTo>
                  <a:pt x="2058" y="2009"/>
                  <a:pt x="2056" y="2008"/>
                  <a:pt x="2054" y="2006"/>
                </a:cubicBezTo>
                <a:cubicBezTo>
                  <a:pt x="2049" y="2002"/>
                  <a:pt x="2049" y="1995"/>
                  <a:pt x="2053" y="1990"/>
                </a:cubicBezTo>
                <a:cubicBezTo>
                  <a:pt x="2056" y="1988"/>
                  <a:pt x="2056" y="1988"/>
                  <a:pt x="2056" y="1988"/>
                </a:cubicBezTo>
                <a:cubicBezTo>
                  <a:pt x="2060" y="1983"/>
                  <a:pt x="2067" y="1983"/>
                  <a:pt x="2071" y="1987"/>
                </a:cubicBezTo>
                <a:cubicBezTo>
                  <a:pt x="2076" y="1991"/>
                  <a:pt x="2076" y="1998"/>
                  <a:pt x="2072" y="2003"/>
                </a:cubicBezTo>
                <a:cubicBezTo>
                  <a:pt x="2069" y="2006"/>
                  <a:pt x="2069" y="2006"/>
                  <a:pt x="2069" y="2006"/>
                </a:cubicBezTo>
                <a:cubicBezTo>
                  <a:pt x="2067" y="2008"/>
                  <a:pt x="2064" y="2009"/>
                  <a:pt x="2061" y="2009"/>
                </a:cubicBezTo>
                <a:close/>
                <a:moveTo>
                  <a:pt x="286" y="1964"/>
                </a:moveTo>
                <a:cubicBezTo>
                  <a:pt x="283" y="1964"/>
                  <a:pt x="280" y="1963"/>
                  <a:pt x="278" y="1960"/>
                </a:cubicBezTo>
                <a:cubicBezTo>
                  <a:pt x="275" y="1957"/>
                  <a:pt x="275" y="1957"/>
                  <a:pt x="275" y="1957"/>
                </a:cubicBezTo>
                <a:cubicBezTo>
                  <a:pt x="271" y="1952"/>
                  <a:pt x="272" y="1945"/>
                  <a:pt x="277" y="1941"/>
                </a:cubicBezTo>
                <a:cubicBezTo>
                  <a:pt x="282" y="1938"/>
                  <a:pt x="289" y="1938"/>
                  <a:pt x="292" y="1943"/>
                </a:cubicBezTo>
                <a:cubicBezTo>
                  <a:pt x="295" y="1946"/>
                  <a:pt x="295" y="1946"/>
                  <a:pt x="295" y="1946"/>
                </a:cubicBezTo>
                <a:cubicBezTo>
                  <a:pt x="299" y="1950"/>
                  <a:pt x="298" y="1957"/>
                  <a:pt x="293" y="1961"/>
                </a:cubicBezTo>
                <a:cubicBezTo>
                  <a:pt x="291" y="1963"/>
                  <a:pt x="289" y="1964"/>
                  <a:pt x="286" y="1964"/>
                </a:cubicBezTo>
                <a:close/>
                <a:moveTo>
                  <a:pt x="2103" y="1962"/>
                </a:moveTo>
                <a:cubicBezTo>
                  <a:pt x="2100" y="1962"/>
                  <a:pt x="2098" y="1961"/>
                  <a:pt x="2096" y="1959"/>
                </a:cubicBezTo>
                <a:cubicBezTo>
                  <a:pt x="2091" y="1955"/>
                  <a:pt x="2090" y="1948"/>
                  <a:pt x="2094" y="1944"/>
                </a:cubicBezTo>
                <a:cubicBezTo>
                  <a:pt x="2097" y="1941"/>
                  <a:pt x="2097" y="1941"/>
                  <a:pt x="2097" y="1941"/>
                </a:cubicBezTo>
                <a:cubicBezTo>
                  <a:pt x="2100" y="1936"/>
                  <a:pt x="2107" y="1936"/>
                  <a:pt x="2112" y="1939"/>
                </a:cubicBezTo>
                <a:cubicBezTo>
                  <a:pt x="2117" y="1943"/>
                  <a:pt x="2118" y="1950"/>
                  <a:pt x="2114" y="1955"/>
                </a:cubicBezTo>
                <a:cubicBezTo>
                  <a:pt x="2111" y="1958"/>
                  <a:pt x="2111" y="1958"/>
                  <a:pt x="2111" y="1958"/>
                </a:cubicBezTo>
                <a:cubicBezTo>
                  <a:pt x="2109" y="1961"/>
                  <a:pt x="2106" y="1962"/>
                  <a:pt x="2103" y="1962"/>
                </a:cubicBezTo>
                <a:close/>
                <a:moveTo>
                  <a:pt x="247" y="1915"/>
                </a:moveTo>
                <a:cubicBezTo>
                  <a:pt x="244" y="1915"/>
                  <a:pt x="241" y="1913"/>
                  <a:pt x="238" y="1910"/>
                </a:cubicBezTo>
                <a:cubicBezTo>
                  <a:pt x="236" y="1907"/>
                  <a:pt x="236" y="1907"/>
                  <a:pt x="236" y="1907"/>
                </a:cubicBezTo>
                <a:cubicBezTo>
                  <a:pt x="232" y="1902"/>
                  <a:pt x="233" y="1895"/>
                  <a:pt x="238" y="1892"/>
                </a:cubicBezTo>
                <a:cubicBezTo>
                  <a:pt x="243" y="1888"/>
                  <a:pt x="250" y="1889"/>
                  <a:pt x="254" y="1894"/>
                </a:cubicBezTo>
                <a:cubicBezTo>
                  <a:pt x="256" y="1897"/>
                  <a:pt x="256" y="1897"/>
                  <a:pt x="256" y="1897"/>
                </a:cubicBezTo>
                <a:cubicBezTo>
                  <a:pt x="260" y="1902"/>
                  <a:pt x="259" y="1909"/>
                  <a:pt x="254" y="1913"/>
                </a:cubicBezTo>
                <a:cubicBezTo>
                  <a:pt x="252" y="1914"/>
                  <a:pt x="250" y="1915"/>
                  <a:pt x="247" y="1915"/>
                </a:cubicBezTo>
                <a:close/>
                <a:moveTo>
                  <a:pt x="2142" y="1913"/>
                </a:moveTo>
                <a:cubicBezTo>
                  <a:pt x="2139" y="1913"/>
                  <a:pt x="2137" y="1912"/>
                  <a:pt x="2135" y="1910"/>
                </a:cubicBezTo>
                <a:cubicBezTo>
                  <a:pt x="2130" y="1907"/>
                  <a:pt x="2129" y="1900"/>
                  <a:pt x="2133" y="1895"/>
                </a:cubicBezTo>
                <a:cubicBezTo>
                  <a:pt x="2135" y="1892"/>
                  <a:pt x="2135" y="1892"/>
                  <a:pt x="2135" y="1892"/>
                </a:cubicBezTo>
                <a:cubicBezTo>
                  <a:pt x="2139" y="1887"/>
                  <a:pt x="2146" y="1886"/>
                  <a:pt x="2151" y="1890"/>
                </a:cubicBezTo>
                <a:cubicBezTo>
                  <a:pt x="2155" y="1893"/>
                  <a:pt x="2156" y="1900"/>
                  <a:pt x="2153" y="1905"/>
                </a:cubicBezTo>
                <a:cubicBezTo>
                  <a:pt x="2151" y="1908"/>
                  <a:pt x="2151" y="1908"/>
                  <a:pt x="2151" y="1908"/>
                </a:cubicBezTo>
                <a:cubicBezTo>
                  <a:pt x="2148" y="1911"/>
                  <a:pt x="2145" y="1913"/>
                  <a:pt x="2142" y="1913"/>
                </a:cubicBezTo>
                <a:close/>
                <a:moveTo>
                  <a:pt x="211" y="1864"/>
                </a:moveTo>
                <a:cubicBezTo>
                  <a:pt x="207" y="1864"/>
                  <a:pt x="204" y="1862"/>
                  <a:pt x="202" y="1859"/>
                </a:cubicBezTo>
                <a:cubicBezTo>
                  <a:pt x="200" y="1856"/>
                  <a:pt x="200" y="1856"/>
                  <a:pt x="200" y="1856"/>
                </a:cubicBezTo>
                <a:cubicBezTo>
                  <a:pt x="196" y="1850"/>
                  <a:pt x="198" y="1844"/>
                  <a:pt x="203" y="1840"/>
                </a:cubicBezTo>
                <a:cubicBezTo>
                  <a:pt x="208" y="1837"/>
                  <a:pt x="215" y="1838"/>
                  <a:pt x="218" y="1843"/>
                </a:cubicBezTo>
                <a:cubicBezTo>
                  <a:pt x="220" y="1846"/>
                  <a:pt x="220" y="1846"/>
                  <a:pt x="220" y="1846"/>
                </a:cubicBezTo>
                <a:cubicBezTo>
                  <a:pt x="224" y="1851"/>
                  <a:pt x="222" y="1858"/>
                  <a:pt x="217" y="1862"/>
                </a:cubicBezTo>
                <a:cubicBezTo>
                  <a:pt x="215" y="1863"/>
                  <a:pt x="213" y="1864"/>
                  <a:pt x="211" y="1864"/>
                </a:cubicBezTo>
                <a:close/>
                <a:moveTo>
                  <a:pt x="2178" y="1861"/>
                </a:moveTo>
                <a:cubicBezTo>
                  <a:pt x="2176" y="1861"/>
                  <a:pt x="2174" y="1861"/>
                  <a:pt x="2172" y="1859"/>
                </a:cubicBezTo>
                <a:cubicBezTo>
                  <a:pt x="2167" y="1856"/>
                  <a:pt x="2165" y="1849"/>
                  <a:pt x="2169" y="1844"/>
                </a:cubicBezTo>
                <a:cubicBezTo>
                  <a:pt x="2171" y="1841"/>
                  <a:pt x="2171" y="1841"/>
                  <a:pt x="2171" y="1841"/>
                </a:cubicBezTo>
                <a:cubicBezTo>
                  <a:pt x="2174" y="1836"/>
                  <a:pt x="2181" y="1834"/>
                  <a:pt x="2186" y="1838"/>
                </a:cubicBezTo>
                <a:cubicBezTo>
                  <a:pt x="2191" y="1841"/>
                  <a:pt x="2193" y="1848"/>
                  <a:pt x="2189" y="1853"/>
                </a:cubicBezTo>
                <a:cubicBezTo>
                  <a:pt x="2187" y="1856"/>
                  <a:pt x="2187" y="1856"/>
                  <a:pt x="2187" y="1856"/>
                </a:cubicBezTo>
                <a:cubicBezTo>
                  <a:pt x="2185" y="1859"/>
                  <a:pt x="2182" y="1861"/>
                  <a:pt x="2178" y="1861"/>
                </a:cubicBezTo>
                <a:close/>
                <a:moveTo>
                  <a:pt x="177" y="1810"/>
                </a:moveTo>
                <a:cubicBezTo>
                  <a:pt x="173" y="1810"/>
                  <a:pt x="170" y="1809"/>
                  <a:pt x="168" y="1805"/>
                </a:cubicBezTo>
                <a:cubicBezTo>
                  <a:pt x="166" y="1802"/>
                  <a:pt x="166" y="1802"/>
                  <a:pt x="166" y="1802"/>
                </a:cubicBezTo>
                <a:cubicBezTo>
                  <a:pt x="163" y="1797"/>
                  <a:pt x="164" y="1790"/>
                  <a:pt x="170" y="1787"/>
                </a:cubicBezTo>
                <a:cubicBezTo>
                  <a:pt x="175" y="1784"/>
                  <a:pt x="182" y="1785"/>
                  <a:pt x="185" y="1791"/>
                </a:cubicBezTo>
                <a:cubicBezTo>
                  <a:pt x="187" y="1794"/>
                  <a:pt x="187" y="1794"/>
                  <a:pt x="187" y="1794"/>
                </a:cubicBezTo>
                <a:cubicBezTo>
                  <a:pt x="190" y="1799"/>
                  <a:pt x="188" y="1806"/>
                  <a:pt x="183" y="1809"/>
                </a:cubicBezTo>
                <a:cubicBezTo>
                  <a:pt x="181" y="1810"/>
                  <a:pt x="179" y="1810"/>
                  <a:pt x="177" y="1810"/>
                </a:cubicBezTo>
                <a:close/>
                <a:moveTo>
                  <a:pt x="2212" y="1808"/>
                </a:moveTo>
                <a:cubicBezTo>
                  <a:pt x="2210" y="1808"/>
                  <a:pt x="2208" y="1807"/>
                  <a:pt x="2206" y="1806"/>
                </a:cubicBezTo>
                <a:cubicBezTo>
                  <a:pt x="2201" y="1803"/>
                  <a:pt x="2199" y="1797"/>
                  <a:pt x="2202" y="1791"/>
                </a:cubicBezTo>
                <a:cubicBezTo>
                  <a:pt x="2204" y="1788"/>
                  <a:pt x="2204" y="1788"/>
                  <a:pt x="2204" y="1788"/>
                </a:cubicBezTo>
                <a:cubicBezTo>
                  <a:pt x="2207" y="1783"/>
                  <a:pt x="2214" y="1781"/>
                  <a:pt x="2219" y="1784"/>
                </a:cubicBezTo>
                <a:cubicBezTo>
                  <a:pt x="2224" y="1787"/>
                  <a:pt x="2226" y="1794"/>
                  <a:pt x="2223" y="1799"/>
                </a:cubicBezTo>
                <a:cubicBezTo>
                  <a:pt x="2221" y="1803"/>
                  <a:pt x="2221" y="1803"/>
                  <a:pt x="2221" y="1803"/>
                </a:cubicBezTo>
                <a:cubicBezTo>
                  <a:pt x="2219" y="1806"/>
                  <a:pt x="2215" y="1808"/>
                  <a:pt x="2212" y="1808"/>
                </a:cubicBezTo>
                <a:close/>
                <a:moveTo>
                  <a:pt x="147" y="1756"/>
                </a:moveTo>
                <a:cubicBezTo>
                  <a:pt x="143" y="1756"/>
                  <a:pt x="139" y="1754"/>
                  <a:pt x="137" y="1750"/>
                </a:cubicBezTo>
                <a:cubicBezTo>
                  <a:pt x="135" y="1747"/>
                  <a:pt x="135" y="1747"/>
                  <a:pt x="135" y="1747"/>
                </a:cubicBezTo>
                <a:cubicBezTo>
                  <a:pt x="132" y="1741"/>
                  <a:pt x="134" y="1734"/>
                  <a:pt x="140" y="1732"/>
                </a:cubicBezTo>
                <a:cubicBezTo>
                  <a:pt x="145" y="1729"/>
                  <a:pt x="152" y="1731"/>
                  <a:pt x="155" y="1736"/>
                </a:cubicBezTo>
                <a:cubicBezTo>
                  <a:pt x="156" y="1739"/>
                  <a:pt x="156" y="1739"/>
                  <a:pt x="156" y="1739"/>
                </a:cubicBezTo>
                <a:cubicBezTo>
                  <a:pt x="159" y="1745"/>
                  <a:pt x="157" y="1752"/>
                  <a:pt x="152" y="1754"/>
                </a:cubicBezTo>
                <a:cubicBezTo>
                  <a:pt x="150" y="1755"/>
                  <a:pt x="148" y="1756"/>
                  <a:pt x="147" y="1756"/>
                </a:cubicBezTo>
                <a:close/>
                <a:moveTo>
                  <a:pt x="2242" y="1753"/>
                </a:moveTo>
                <a:cubicBezTo>
                  <a:pt x="2241" y="1753"/>
                  <a:pt x="2239" y="1753"/>
                  <a:pt x="2237" y="1752"/>
                </a:cubicBezTo>
                <a:cubicBezTo>
                  <a:pt x="2232" y="1749"/>
                  <a:pt x="2230" y="1742"/>
                  <a:pt x="2232" y="1737"/>
                </a:cubicBezTo>
                <a:cubicBezTo>
                  <a:pt x="2234" y="1734"/>
                  <a:pt x="2234" y="1734"/>
                  <a:pt x="2234" y="1734"/>
                </a:cubicBezTo>
                <a:cubicBezTo>
                  <a:pt x="2237" y="1728"/>
                  <a:pt x="2244" y="1726"/>
                  <a:pt x="2249" y="1729"/>
                </a:cubicBezTo>
                <a:cubicBezTo>
                  <a:pt x="2255" y="1732"/>
                  <a:pt x="2257" y="1738"/>
                  <a:pt x="2254" y="1744"/>
                </a:cubicBezTo>
                <a:cubicBezTo>
                  <a:pt x="2252" y="1747"/>
                  <a:pt x="2252" y="1747"/>
                  <a:pt x="2252" y="1747"/>
                </a:cubicBezTo>
                <a:cubicBezTo>
                  <a:pt x="2250" y="1751"/>
                  <a:pt x="2246" y="1753"/>
                  <a:pt x="2242" y="1753"/>
                </a:cubicBezTo>
                <a:close/>
                <a:moveTo>
                  <a:pt x="119" y="1700"/>
                </a:moveTo>
                <a:cubicBezTo>
                  <a:pt x="115" y="1700"/>
                  <a:pt x="111" y="1697"/>
                  <a:pt x="109" y="1693"/>
                </a:cubicBezTo>
                <a:cubicBezTo>
                  <a:pt x="107" y="1690"/>
                  <a:pt x="107" y="1690"/>
                  <a:pt x="107" y="1690"/>
                </a:cubicBezTo>
                <a:cubicBezTo>
                  <a:pt x="105" y="1684"/>
                  <a:pt x="107" y="1678"/>
                  <a:pt x="113" y="1675"/>
                </a:cubicBezTo>
                <a:cubicBezTo>
                  <a:pt x="118" y="1672"/>
                  <a:pt x="125" y="1675"/>
                  <a:pt x="127" y="1680"/>
                </a:cubicBezTo>
                <a:cubicBezTo>
                  <a:pt x="129" y="1684"/>
                  <a:pt x="129" y="1684"/>
                  <a:pt x="129" y="1684"/>
                </a:cubicBezTo>
                <a:cubicBezTo>
                  <a:pt x="131" y="1689"/>
                  <a:pt x="129" y="1696"/>
                  <a:pt x="123" y="1698"/>
                </a:cubicBezTo>
                <a:cubicBezTo>
                  <a:pt x="122" y="1699"/>
                  <a:pt x="120" y="1700"/>
                  <a:pt x="119" y="1700"/>
                </a:cubicBezTo>
                <a:close/>
                <a:moveTo>
                  <a:pt x="2270" y="1696"/>
                </a:moveTo>
                <a:cubicBezTo>
                  <a:pt x="2268" y="1696"/>
                  <a:pt x="2267" y="1696"/>
                  <a:pt x="2265" y="1695"/>
                </a:cubicBezTo>
                <a:cubicBezTo>
                  <a:pt x="2260" y="1693"/>
                  <a:pt x="2257" y="1686"/>
                  <a:pt x="2260" y="1681"/>
                </a:cubicBezTo>
                <a:cubicBezTo>
                  <a:pt x="2261" y="1677"/>
                  <a:pt x="2261" y="1677"/>
                  <a:pt x="2261" y="1677"/>
                </a:cubicBezTo>
                <a:cubicBezTo>
                  <a:pt x="2264" y="1672"/>
                  <a:pt x="2271" y="1669"/>
                  <a:pt x="2276" y="1672"/>
                </a:cubicBezTo>
                <a:cubicBezTo>
                  <a:pt x="2282" y="1674"/>
                  <a:pt x="2284" y="1681"/>
                  <a:pt x="2282" y="1687"/>
                </a:cubicBezTo>
                <a:cubicBezTo>
                  <a:pt x="2280" y="1690"/>
                  <a:pt x="2280" y="1690"/>
                  <a:pt x="2280" y="1690"/>
                </a:cubicBezTo>
                <a:cubicBezTo>
                  <a:pt x="2278" y="1694"/>
                  <a:pt x="2274" y="1696"/>
                  <a:pt x="2270" y="1696"/>
                </a:cubicBezTo>
                <a:close/>
                <a:moveTo>
                  <a:pt x="94" y="1642"/>
                </a:moveTo>
                <a:cubicBezTo>
                  <a:pt x="90" y="1642"/>
                  <a:pt x="85" y="1639"/>
                  <a:pt x="84" y="1635"/>
                </a:cubicBezTo>
                <a:cubicBezTo>
                  <a:pt x="82" y="1631"/>
                  <a:pt x="82" y="1631"/>
                  <a:pt x="82" y="1631"/>
                </a:cubicBezTo>
                <a:cubicBezTo>
                  <a:pt x="80" y="1626"/>
                  <a:pt x="83" y="1619"/>
                  <a:pt x="89" y="1617"/>
                </a:cubicBezTo>
                <a:cubicBezTo>
                  <a:pt x="94" y="1615"/>
                  <a:pt x="101" y="1618"/>
                  <a:pt x="103" y="1623"/>
                </a:cubicBezTo>
                <a:cubicBezTo>
                  <a:pt x="104" y="1627"/>
                  <a:pt x="104" y="1627"/>
                  <a:pt x="104" y="1627"/>
                </a:cubicBezTo>
                <a:cubicBezTo>
                  <a:pt x="107" y="1632"/>
                  <a:pt x="104" y="1639"/>
                  <a:pt x="98" y="1641"/>
                </a:cubicBezTo>
                <a:cubicBezTo>
                  <a:pt x="97" y="1642"/>
                  <a:pt x="95" y="1642"/>
                  <a:pt x="94" y="1642"/>
                </a:cubicBezTo>
                <a:close/>
                <a:moveTo>
                  <a:pt x="2295" y="1638"/>
                </a:moveTo>
                <a:cubicBezTo>
                  <a:pt x="2293" y="1638"/>
                  <a:pt x="2292" y="1638"/>
                  <a:pt x="2291" y="1638"/>
                </a:cubicBezTo>
                <a:cubicBezTo>
                  <a:pt x="2285" y="1635"/>
                  <a:pt x="2282" y="1629"/>
                  <a:pt x="2284" y="1623"/>
                </a:cubicBezTo>
                <a:cubicBezTo>
                  <a:pt x="2286" y="1620"/>
                  <a:pt x="2286" y="1620"/>
                  <a:pt x="2286" y="1620"/>
                </a:cubicBezTo>
                <a:cubicBezTo>
                  <a:pt x="2288" y="1614"/>
                  <a:pt x="2294" y="1611"/>
                  <a:pt x="2300" y="1614"/>
                </a:cubicBezTo>
                <a:cubicBezTo>
                  <a:pt x="2306" y="1616"/>
                  <a:pt x="2309" y="1622"/>
                  <a:pt x="2306" y="1628"/>
                </a:cubicBezTo>
                <a:cubicBezTo>
                  <a:pt x="2305" y="1631"/>
                  <a:pt x="2305" y="1631"/>
                  <a:pt x="2305" y="1631"/>
                </a:cubicBezTo>
                <a:cubicBezTo>
                  <a:pt x="2303" y="1636"/>
                  <a:pt x="2299" y="1638"/>
                  <a:pt x="2295" y="1638"/>
                </a:cubicBezTo>
                <a:close/>
                <a:moveTo>
                  <a:pt x="72" y="1583"/>
                </a:moveTo>
                <a:cubicBezTo>
                  <a:pt x="68" y="1583"/>
                  <a:pt x="63" y="1580"/>
                  <a:pt x="62" y="1575"/>
                </a:cubicBezTo>
                <a:cubicBezTo>
                  <a:pt x="61" y="1572"/>
                  <a:pt x="61" y="1572"/>
                  <a:pt x="61" y="1572"/>
                </a:cubicBezTo>
                <a:cubicBezTo>
                  <a:pt x="59" y="1566"/>
                  <a:pt x="62" y="1560"/>
                  <a:pt x="68" y="1558"/>
                </a:cubicBezTo>
                <a:cubicBezTo>
                  <a:pt x="73" y="1556"/>
                  <a:pt x="80" y="1559"/>
                  <a:pt x="82" y="1565"/>
                </a:cubicBezTo>
                <a:cubicBezTo>
                  <a:pt x="83" y="1568"/>
                  <a:pt x="83" y="1568"/>
                  <a:pt x="83" y="1568"/>
                </a:cubicBezTo>
                <a:cubicBezTo>
                  <a:pt x="85" y="1574"/>
                  <a:pt x="82" y="1580"/>
                  <a:pt x="76" y="1582"/>
                </a:cubicBezTo>
                <a:cubicBezTo>
                  <a:pt x="75" y="1583"/>
                  <a:pt x="74" y="1583"/>
                  <a:pt x="72" y="1583"/>
                </a:cubicBezTo>
                <a:close/>
                <a:moveTo>
                  <a:pt x="2316" y="1579"/>
                </a:moveTo>
                <a:cubicBezTo>
                  <a:pt x="2315" y="1579"/>
                  <a:pt x="2314" y="1579"/>
                  <a:pt x="2313" y="1579"/>
                </a:cubicBezTo>
                <a:cubicBezTo>
                  <a:pt x="2307" y="1577"/>
                  <a:pt x="2304" y="1570"/>
                  <a:pt x="2306" y="1565"/>
                </a:cubicBezTo>
                <a:cubicBezTo>
                  <a:pt x="2307" y="1561"/>
                  <a:pt x="2307" y="1561"/>
                  <a:pt x="2307" y="1561"/>
                </a:cubicBezTo>
                <a:cubicBezTo>
                  <a:pt x="2309" y="1555"/>
                  <a:pt x="2315" y="1552"/>
                  <a:pt x="2321" y="1554"/>
                </a:cubicBezTo>
                <a:cubicBezTo>
                  <a:pt x="2327" y="1556"/>
                  <a:pt x="2330" y="1562"/>
                  <a:pt x="2328" y="1568"/>
                </a:cubicBezTo>
                <a:cubicBezTo>
                  <a:pt x="2327" y="1572"/>
                  <a:pt x="2327" y="1572"/>
                  <a:pt x="2327" y="1572"/>
                </a:cubicBezTo>
                <a:cubicBezTo>
                  <a:pt x="2325" y="1576"/>
                  <a:pt x="2321" y="1579"/>
                  <a:pt x="2316" y="1579"/>
                </a:cubicBezTo>
                <a:close/>
                <a:moveTo>
                  <a:pt x="54" y="1523"/>
                </a:moveTo>
                <a:cubicBezTo>
                  <a:pt x="49" y="1523"/>
                  <a:pt x="45" y="1520"/>
                  <a:pt x="43" y="1515"/>
                </a:cubicBezTo>
                <a:cubicBezTo>
                  <a:pt x="42" y="1511"/>
                  <a:pt x="42" y="1511"/>
                  <a:pt x="42" y="1511"/>
                </a:cubicBezTo>
                <a:cubicBezTo>
                  <a:pt x="41" y="1505"/>
                  <a:pt x="44" y="1499"/>
                  <a:pt x="50" y="1497"/>
                </a:cubicBezTo>
                <a:cubicBezTo>
                  <a:pt x="56" y="1496"/>
                  <a:pt x="62" y="1499"/>
                  <a:pt x="64" y="1505"/>
                </a:cubicBezTo>
                <a:cubicBezTo>
                  <a:pt x="65" y="1509"/>
                  <a:pt x="65" y="1509"/>
                  <a:pt x="65" y="1509"/>
                </a:cubicBezTo>
                <a:cubicBezTo>
                  <a:pt x="66" y="1515"/>
                  <a:pt x="63" y="1521"/>
                  <a:pt x="57" y="1522"/>
                </a:cubicBezTo>
                <a:cubicBezTo>
                  <a:pt x="56" y="1523"/>
                  <a:pt x="55" y="1523"/>
                  <a:pt x="54" y="1523"/>
                </a:cubicBezTo>
                <a:close/>
                <a:moveTo>
                  <a:pt x="2334" y="1519"/>
                </a:moveTo>
                <a:cubicBezTo>
                  <a:pt x="2333" y="1519"/>
                  <a:pt x="2332" y="1519"/>
                  <a:pt x="2331" y="1519"/>
                </a:cubicBezTo>
                <a:cubicBezTo>
                  <a:pt x="2326" y="1517"/>
                  <a:pt x="2322" y="1511"/>
                  <a:pt x="2324" y="1505"/>
                </a:cubicBezTo>
                <a:cubicBezTo>
                  <a:pt x="2325" y="1502"/>
                  <a:pt x="2325" y="1502"/>
                  <a:pt x="2325" y="1502"/>
                </a:cubicBezTo>
                <a:cubicBezTo>
                  <a:pt x="2326" y="1496"/>
                  <a:pt x="2332" y="1492"/>
                  <a:pt x="2338" y="1494"/>
                </a:cubicBezTo>
                <a:cubicBezTo>
                  <a:pt x="2344" y="1495"/>
                  <a:pt x="2348" y="1501"/>
                  <a:pt x="2346" y="1507"/>
                </a:cubicBezTo>
                <a:cubicBezTo>
                  <a:pt x="2345" y="1511"/>
                  <a:pt x="2345" y="1511"/>
                  <a:pt x="2345" y="1511"/>
                </a:cubicBezTo>
                <a:cubicBezTo>
                  <a:pt x="2344" y="1516"/>
                  <a:pt x="2339" y="1519"/>
                  <a:pt x="2334" y="1519"/>
                </a:cubicBezTo>
                <a:close/>
                <a:moveTo>
                  <a:pt x="39" y="1462"/>
                </a:moveTo>
                <a:cubicBezTo>
                  <a:pt x="34" y="1462"/>
                  <a:pt x="29" y="1458"/>
                  <a:pt x="28" y="1453"/>
                </a:cubicBezTo>
                <a:cubicBezTo>
                  <a:pt x="27" y="1449"/>
                  <a:pt x="27" y="1449"/>
                  <a:pt x="27" y="1449"/>
                </a:cubicBezTo>
                <a:cubicBezTo>
                  <a:pt x="26" y="1443"/>
                  <a:pt x="30" y="1438"/>
                  <a:pt x="35" y="1436"/>
                </a:cubicBezTo>
                <a:cubicBezTo>
                  <a:pt x="41" y="1435"/>
                  <a:pt x="47" y="1439"/>
                  <a:pt x="49" y="1445"/>
                </a:cubicBezTo>
                <a:cubicBezTo>
                  <a:pt x="49" y="1448"/>
                  <a:pt x="49" y="1448"/>
                  <a:pt x="49" y="1448"/>
                </a:cubicBezTo>
                <a:cubicBezTo>
                  <a:pt x="51" y="1454"/>
                  <a:pt x="47" y="1460"/>
                  <a:pt x="41" y="1462"/>
                </a:cubicBezTo>
                <a:cubicBezTo>
                  <a:pt x="40" y="1462"/>
                  <a:pt x="39" y="1462"/>
                  <a:pt x="39" y="1462"/>
                </a:cubicBezTo>
                <a:close/>
                <a:moveTo>
                  <a:pt x="2349" y="1458"/>
                </a:moveTo>
                <a:cubicBezTo>
                  <a:pt x="2349" y="1458"/>
                  <a:pt x="2348" y="1458"/>
                  <a:pt x="2347" y="1458"/>
                </a:cubicBezTo>
                <a:cubicBezTo>
                  <a:pt x="2341" y="1457"/>
                  <a:pt x="2337" y="1451"/>
                  <a:pt x="2339" y="1445"/>
                </a:cubicBezTo>
                <a:cubicBezTo>
                  <a:pt x="2339" y="1441"/>
                  <a:pt x="2339" y="1441"/>
                  <a:pt x="2339" y="1441"/>
                </a:cubicBezTo>
                <a:cubicBezTo>
                  <a:pt x="2341" y="1435"/>
                  <a:pt x="2347" y="1431"/>
                  <a:pt x="2353" y="1433"/>
                </a:cubicBezTo>
                <a:cubicBezTo>
                  <a:pt x="2359" y="1434"/>
                  <a:pt x="2362" y="1440"/>
                  <a:pt x="2361" y="1446"/>
                </a:cubicBezTo>
                <a:cubicBezTo>
                  <a:pt x="2360" y="1449"/>
                  <a:pt x="2360" y="1449"/>
                  <a:pt x="2360" y="1449"/>
                </a:cubicBezTo>
                <a:cubicBezTo>
                  <a:pt x="2359" y="1455"/>
                  <a:pt x="2355" y="1458"/>
                  <a:pt x="2349" y="1458"/>
                </a:cubicBezTo>
                <a:close/>
                <a:moveTo>
                  <a:pt x="27" y="1400"/>
                </a:moveTo>
                <a:cubicBezTo>
                  <a:pt x="21" y="1400"/>
                  <a:pt x="17" y="1396"/>
                  <a:pt x="16" y="1391"/>
                </a:cubicBezTo>
                <a:cubicBezTo>
                  <a:pt x="15" y="1387"/>
                  <a:pt x="15" y="1387"/>
                  <a:pt x="15" y="1387"/>
                </a:cubicBezTo>
                <a:cubicBezTo>
                  <a:pt x="14" y="1381"/>
                  <a:pt x="18" y="1375"/>
                  <a:pt x="24" y="1374"/>
                </a:cubicBezTo>
                <a:cubicBezTo>
                  <a:pt x="30" y="1373"/>
                  <a:pt x="36" y="1377"/>
                  <a:pt x="37" y="1384"/>
                </a:cubicBezTo>
                <a:cubicBezTo>
                  <a:pt x="38" y="1387"/>
                  <a:pt x="38" y="1387"/>
                  <a:pt x="38" y="1387"/>
                </a:cubicBezTo>
                <a:cubicBezTo>
                  <a:pt x="39" y="1393"/>
                  <a:pt x="35" y="1399"/>
                  <a:pt x="29" y="1400"/>
                </a:cubicBezTo>
                <a:cubicBezTo>
                  <a:pt x="28" y="1400"/>
                  <a:pt x="27" y="1400"/>
                  <a:pt x="27" y="1400"/>
                </a:cubicBezTo>
                <a:close/>
                <a:moveTo>
                  <a:pt x="2361" y="1396"/>
                </a:moveTo>
                <a:cubicBezTo>
                  <a:pt x="2361" y="1396"/>
                  <a:pt x="2360" y="1396"/>
                  <a:pt x="2359" y="1396"/>
                </a:cubicBezTo>
                <a:cubicBezTo>
                  <a:pt x="2353" y="1395"/>
                  <a:pt x="2349" y="1389"/>
                  <a:pt x="2350" y="1383"/>
                </a:cubicBezTo>
                <a:cubicBezTo>
                  <a:pt x="2351" y="1380"/>
                  <a:pt x="2351" y="1380"/>
                  <a:pt x="2351" y="1380"/>
                </a:cubicBezTo>
                <a:cubicBezTo>
                  <a:pt x="2352" y="1374"/>
                  <a:pt x="2358" y="1370"/>
                  <a:pt x="2364" y="1371"/>
                </a:cubicBezTo>
                <a:cubicBezTo>
                  <a:pt x="2370" y="1372"/>
                  <a:pt x="2374" y="1377"/>
                  <a:pt x="2373" y="1383"/>
                </a:cubicBezTo>
                <a:cubicBezTo>
                  <a:pt x="2372" y="1387"/>
                  <a:pt x="2372" y="1387"/>
                  <a:pt x="2372" y="1387"/>
                </a:cubicBezTo>
                <a:cubicBezTo>
                  <a:pt x="2371" y="1392"/>
                  <a:pt x="2367" y="1396"/>
                  <a:pt x="2361" y="1396"/>
                </a:cubicBezTo>
                <a:close/>
                <a:moveTo>
                  <a:pt x="18" y="1338"/>
                </a:moveTo>
                <a:cubicBezTo>
                  <a:pt x="12" y="1338"/>
                  <a:pt x="8" y="1334"/>
                  <a:pt x="7" y="1328"/>
                </a:cubicBezTo>
                <a:cubicBezTo>
                  <a:pt x="7" y="1324"/>
                  <a:pt x="7" y="1324"/>
                  <a:pt x="7" y="1324"/>
                </a:cubicBezTo>
                <a:cubicBezTo>
                  <a:pt x="6" y="1318"/>
                  <a:pt x="10" y="1313"/>
                  <a:pt x="17" y="1312"/>
                </a:cubicBezTo>
                <a:cubicBezTo>
                  <a:pt x="23" y="1311"/>
                  <a:pt x="28" y="1316"/>
                  <a:pt x="29" y="1322"/>
                </a:cubicBezTo>
                <a:cubicBezTo>
                  <a:pt x="29" y="1325"/>
                  <a:pt x="29" y="1325"/>
                  <a:pt x="29" y="1325"/>
                </a:cubicBezTo>
                <a:cubicBezTo>
                  <a:pt x="30" y="1332"/>
                  <a:pt x="25" y="1337"/>
                  <a:pt x="19" y="1338"/>
                </a:cubicBezTo>
                <a:cubicBezTo>
                  <a:pt x="19" y="1338"/>
                  <a:pt x="18" y="1338"/>
                  <a:pt x="18" y="1338"/>
                </a:cubicBezTo>
                <a:close/>
                <a:moveTo>
                  <a:pt x="2370" y="1334"/>
                </a:moveTo>
                <a:cubicBezTo>
                  <a:pt x="2369" y="1334"/>
                  <a:pt x="2369" y="1334"/>
                  <a:pt x="2368" y="1334"/>
                </a:cubicBezTo>
                <a:cubicBezTo>
                  <a:pt x="2362" y="1333"/>
                  <a:pt x="2358" y="1328"/>
                  <a:pt x="2359" y="1322"/>
                </a:cubicBezTo>
                <a:cubicBezTo>
                  <a:pt x="2359" y="1318"/>
                  <a:pt x="2359" y="1318"/>
                  <a:pt x="2359" y="1318"/>
                </a:cubicBezTo>
                <a:cubicBezTo>
                  <a:pt x="2360" y="1312"/>
                  <a:pt x="2365" y="1308"/>
                  <a:pt x="2371" y="1308"/>
                </a:cubicBezTo>
                <a:cubicBezTo>
                  <a:pt x="2377" y="1309"/>
                  <a:pt x="2382" y="1314"/>
                  <a:pt x="2381" y="1320"/>
                </a:cubicBezTo>
                <a:cubicBezTo>
                  <a:pt x="2381" y="1324"/>
                  <a:pt x="2381" y="1324"/>
                  <a:pt x="2381" y="1324"/>
                </a:cubicBezTo>
                <a:cubicBezTo>
                  <a:pt x="2380" y="1330"/>
                  <a:pt x="2375" y="1334"/>
                  <a:pt x="2370" y="1334"/>
                </a:cubicBezTo>
                <a:close/>
                <a:moveTo>
                  <a:pt x="13" y="1275"/>
                </a:moveTo>
                <a:cubicBezTo>
                  <a:pt x="7" y="1275"/>
                  <a:pt x="2" y="1271"/>
                  <a:pt x="2" y="1265"/>
                </a:cubicBezTo>
                <a:cubicBezTo>
                  <a:pt x="1" y="1261"/>
                  <a:pt x="1" y="1261"/>
                  <a:pt x="1" y="1261"/>
                </a:cubicBezTo>
                <a:cubicBezTo>
                  <a:pt x="1" y="1255"/>
                  <a:pt x="6" y="1250"/>
                  <a:pt x="12" y="1249"/>
                </a:cubicBezTo>
                <a:cubicBezTo>
                  <a:pt x="18" y="1249"/>
                  <a:pt x="23" y="1254"/>
                  <a:pt x="24" y="1260"/>
                </a:cubicBezTo>
                <a:cubicBezTo>
                  <a:pt x="24" y="1263"/>
                  <a:pt x="24" y="1263"/>
                  <a:pt x="24" y="1263"/>
                </a:cubicBezTo>
                <a:cubicBezTo>
                  <a:pt x="24" y="1270"/>
                  <a:pt x="20" y="1275"/>
                  <a:pt x="13" y="1275"/>
                </a:cubicBezTo>
                <a:cubicBezTo>
                  <a:pt x="13" y="1275"/>
                  <a:pt x="13" y="1275"/>
                  <a:pt x="13" y="1275"/>
                </a:cubicBezTo>
                <a:close/>
                <a:moveTo>
                  <a:pt x="2375" y="1271"/>
                </a:moveTo>
                <a:cubicBezTo>
                  <a:pt x="2375" y="1271"/>
                  <a:pt x="2374" y="1271"/>
                  <a:pt x="2374" y="1271"/>
                </a:cubicBezTo>
                <a:cubicBezTo>
                  <a:pt x="2368" y="1271"/>
                  <a:pt x="2363" y="1266"/>
                  <a:pt x="2364" y="1260"/>
                </a:cubicBezTo>
                <a:cubicBezTo>
                  <a:pt x="2364" y="1256"/>
                  <a:pt x="2364" y="1256"/>
                  <a:pt x="2364" y="1256"/>
                </a:cubicBezTo>
                <a:cubicBezTo>
                  <a:pt x="2364" y="1250"/>
                  <a:pt x="2369" y="1245"/>
                  <a:pt x="2376" y="1246"/>
                </a:cubicBezTo>
                <a:cubicBezTo>
                  <a:pt x="2382" y="1246"/>
                  <a:pt x="2386" y="1251"/>
                  <a:pt x="2386" y="1257"/>
                </a:cubicBezTo>
                <a:cubicBezTo>
                  <a:pt x="2386" y="1261"/>
                  <a:pt x="2386" y="1261"/>
                  <a:pt x="2386" y="1261"/>
                </a:cubicBezTo>
                <a:cubicBezTo>
                  <a:pt x="2386" y="1267"/>
                  <a:pt x="2381" y="1271"/>
                  <a:pt x="2375" y="1271"/>
                </a:cubicBezTo>
                <a:close/>
                <a:moveTo>
                  <a:pt x="11" y="1212"/>
                </a:moveTo>
                <a:cubicBezTo>
                  <a:pt x="5" y="1212"/>
                  <a:pt x="0" y="1207"/>
                  <a:pt x="0" y="1201"/>
                </a:cubicBezTo>
                <a:cubicBezTo>
                  <a:pt x="0" y="1198"/>
                  <a:pt x="0" y="1198"/>
                  <a:pt x="0" y="1198"/>
                </a:cubicBezTo>
                <a:cubicBezTo>
                  <a:pt x="0" y="1191"/>
                  <a:pt x="5" y="1186"/>
                  <a:pt x="11" y="1186"/>
                </a:cubicBezTo>
                <a:cubicBezTo>
                  <a:pt x="17" y="1186"/>
                  <a:pt x="22" y="1191"/>
                  <a:pt x="22" y="1198"/>
                </a:cubicBezTo>
                <a:cubicBezTo>
                  <a:pt x="22" y="1201"/>
                  <a:pt x="22" y="1201"/>
                  <a:pt x="22" y="1201"/>
                </a:cubicBezTo>
                <a:cubicBezTo>
                  <a:pt x="22" y="1207"/>
                  <a:pt x="17" y="1212"/>
                  <a:pt x="11" y="1212"/>
                </a:cubicBezTo>
                <a:cubicBezTo>
                  <a:pt x="11" y="1212"/>
                  <a:pt x="11" y="1212"/>
                  <a:pt x="11" y="1212"/>
                </a:cubicBezTo>
                <a:close/>
                <a:moveTo>
                  <a:pt x="2377" y="1209"/>
                </a:moveTo>
                <a:cubicBezTo>
                  <a:pt x="2377" y="1209"/>
                  <a:pt x="2377" y="1209"/>
                  <a:pt x="2377" y="1209"/>
                </a:cubicBezTo>
                <a:cubicBezTo>
                  <a:pt x="2370" y="1209"/>
                  <a:pt x="2366" y="1204"/>
                  <a:pt x="2366" y="1197"/>
                </a:cubicBezTo>
                <a:cubicBezTo>
                  <a:pt x="2366" y="1194"/>
                  <a:pt x="2366" y="1194"/>
                  <a:pt x="2366" y="1194"/>
                </a:cubicBezTo>
                <a:cubicBezTo>
                  <a:pt x="2366" y="1192"/>
                  <a:pt x="2366" y="1190"/>
                  <a:pt x="2367" y="1188"/>
                </a:cubicBezTo>
                <a:cubicBezTo>
                  <a:pt x="2366" y="1187"/>
                  <a:pt x="2366" y="1185"/>
                  <a:pt x="2365" y="1183"/>
                </a:cubicBezTo>
                <a:cubicBezTo>
                  <a:pt x="2365" y="1179"/>
                  <a:pt x="2365" y="1179"/>
                  <a:pt x="2365" y="1179"/>
                </a:cubicBezTo>
                <a:cubicBezTo>
                  <a:pt x="2365" y="1173"/>
                  <a:pt x="2370" y="1168"/>
                  <a:pt x="2376" y="1168"/>
                </a:cubicBezTo>
                <a:cubicBezTo>
                  <a:pt x="2382" y="1168"/>
                  <a:pt x="2388" y="1173"/>
                  <a:pt x="2388" y="1179"/>
                </a:cubicBezTo>
                <a:cubicBezTo>
                  <a:pt x="2388" y="1182"/>
                  <a:pt x="2388" y="1182"/>
                  <a:pt x="2388" y="1182"/>
                </a:cubicBezTo>
                <a:cubicBezTo>
                  <a:pt x="2388" y="1184"/>
                  <a:pt x="2387" y="1186"/>
                  <a:pt x="2386" y="1188"/>
                </a:cubicBezTo>
                <a:cubicBezTo>
                  <a:pt x="2387" y="1190"/>
                  <a:pt x="2388" y="1192"/>
                  <a:pt x="2388" y="1194"/>
                </a:cubicBezTo>
                <a:cubicBezTo>
                  <a:pt x="2388" y="1198"/>
                  <a:pt x="2388" y="1198"/>
                  <a:pt x="2388" y="1198"/>
                </a:cubicBezTo>
                <a:cubicBezTo>
                  <a:pt x="2388" y="1204"/>
                  <a:pt x="2383" y="1209"/>
                  <a:pt x="2377" y="1209"/>
                </a:cubicBezTo>
                <a:close/>
                <a:moveTo>
                  <a:pt x="12" y="1149"/>
                </a:moveTo>
                <a:cubicBezTo>
                  <a:pt x="12" y="1149"/>
                  <a:pt x="12" y="1149"/>
                  <a:pt x="11" y="1149"/>
                </a:cubicBezTo>
                <a:cubicBezTo>
                  <a:pt x="5" y="1149"/>
                  <a:pt x="1" y="1144"/>
                  <a:pt x="1" y="1138"/>
                </a:cubicBezTo>
                <a:cubicBezTo>
                  <a:pt x="1" y="1134"/>
                  <a:pt x="1" y="1134"/>
                  <a:pt x="1" y="1134"/>
                </a:cubicBezTo>
                <a:cubicBezTo>
                  <a:pt x="1" y="1128"/>
                  <a:pt x="7" y="1123"/>
                  <a:pt x="13" y="1124"/>
                </a:cubicBezTo>
                <a:cubicBezTo>
                  <a:pt x="19" y="1124"/>
                  <a:pt x="24" y="1129"/>
                  <a:pt x="23" y="1135"/>
                </a:cubicBezTo>
                <a:cubicBezTo>
                  <a:pt x="23" y="1139"/>
                  <a:pt x="23" y="1139"/>
                  <a:pt x="23" y="1139"/>
                </a:cubicBezTo>
                <a:cubicBezTo>
                  <a:pt x="23" y="1145"/>
                  <a:pt x="18" y="1149"/>
                  <a:pt x="12" y="1149"/>
                </a:cubicBezTo>
                <a:close/>
                <a:moveTo>
                  <a:pt x="2374" y="1131"/>
                </a:moveTo>
                <a:cubicBezTo>
                  <a:pt x="2369" y="1131"/>
                  <a:pt x="2364" y="1126"/>
                  <a:pt x="2363" y="1120"/>
                </a:cubicBezTo>
                <a:cubicBezTo>
                  <a:pt x="2363" y="1117"/>
                  <a:pt x="2363" y="1117"/>
                  <a:pt x="2363" y="1117"/>
                </a:cubicBezTo>
                <a:cubicBezTo>
                  <a:pt x="2363" y="1111"/>
                  <a:pt x="2367" y="1105"/>
                  <a:pt x="2373" y="1105"/>
                </a:cubicBezTo>
                <a:cubicBezTo>
                  <a:pt x="2379" y="1105"/>
                  <a:pt x="2385" y="1109"/>
                  <a:pt x="2385" y="1115"/>
                </a:cubicBezTo>
                <a:cubicBezTo>
                  <a:pt x="2385" y="1119"/>
                  <a:pt x="2385" y="1119"/>
                  <a:pt x="2385" y="1119"/>
                </a:cubicBezTo>
                <a:cubicBezTo>
                  <a:pt x="2386" y="1125"/>
                  <a:pt x="2381" y="1130"/>
                  <a:pt x="2375" y="1131"/>
                </a:cubicBezTo>
                <a:cubicBezTo>
                  <a:pt x="2375" y="1131"/>
                  <a:pt x="2375" y="1131"/>
                  <a:pt x="2374" y="1131"/>
                </a:cubicBezTo>
                <a:close/>
                <a:moveTo>
                  <a:pt x="17" y="1087"/>
                </a:moveTo>
                <a:cubicBezTo>
                  <a:pt x="16" y="1087"/>
                  <a:pt x="16" y="1087"/>
                  <a:pt x="15" y="1087"/>
                </a:cubicBezTo>
                <a:cubicBezTo>
                  <a:pt x="9" y="1086"/>
                  <a:pt x="5" y="1081"/>
                  <a:pt x="5" y="1075"/>
                </a:cubicBezTo>
                <a:cubicBezTo>
                  <a:pt x="6" y="1071"/>
                  <a:pt x="6" y="1071"/>
                  <a:pt x="6" y="1071"/>
                </a:cubicBezTo>
                <a:cubicBezTo>
                  <a:pt x="6" y="1065"/>
                  <a:pt x="12" y="1060"/>
                  <a:pt x="18" y="1061"/>
                </a:cubicBezTo>
                <a:cubicBezTo>
                  <a:pt x="24" y="1062"/>
                  <a:pt x="29" y="1067"/>
                  <a:pt x="28" y="1073"/>
                </a:cubicBezTo>
                <a:cubicBezTo>
                  <a:pt x="28" y="1077"/>
                  <a:pt x="28" y="1077"/>
                  <a:pt x="28" y="1077"/>
                </a:cubicBezTo>
                <a:cubicBezTo>
                  <a:pt x="27" y="1083"/>
                  <a:pt x="22" y="1087"/>
                  <a:pt x="17" y="1087"/>
                </a:cubicBezTo>
                <a:close/>
                <a:moveTo>
                  <a:pt x="2369" y="1068"/>
                </a:moveTo>
                <a:cubicBezTo>
                  <a:pt x="2363" y="1068"/>
                  <a:pt x="2358" y="1064"/>
                  <a:pt x="2358" y="1058"/>
                </a:cubicBezTo>
                <a:cubicBezTo>
                  <a:pt x="2357" y="1055"/>
                  <a:pt x="2357" y="1055"/>
                  <a:pt x="2357" y="1055"/>
                </a:cubicBezTo>
                <a:cubicBezTo>
                  <a:pt x="2357" y="1049"/>
                  <a:pt x="2361" y="1043"/>
                  <a:pt x="2367" y="1042"/>
                </a:cubicBezTo>
                <a:cubicBezTo>
                  <a:pt x="2373" y="1042"/>
                  <a:pt x="2379" y="1046"/>
                  <a:pt x="2379" y="1052"/>
                </a:cubicBezTo>
                <a:cubicBezTo>
                  <a:pt x="2380" y="1056"/>
                  <a:pt x="2380" y="1056"/>
                  <a:pt x="2380" y="1056"/>
                </a:cubicBezTo>
                <a:cubicBezTo>
                  <a:pt x="2381" y="1062"/>
                  <a:pt x="2376" y="1067"/>
                  <a:pt x="2370" y="1068"/>
                </a:cubicBezTo>
                <a:cubicBezTo>
                  <a:pt x="2370" y="1068"/>
                  <a:pt x="2369" y="1068"/>
                  <a:pt x="2369" y="1068"/>
                </a:cubicBezTo>
                <a:close/>
                <a:moveTo>
                  <a:pt x="24" y="1024"/>
                </a:moveTo>
                <a:cubicBezTo>
                  <a:pt x="24" y="1024"/>
                  <a:pt x="23" y="1024"/>
                  <a:pt x="23" y="1024"/>
                </a:cubicBezTo>
                <a:cubicBezTo>
                  <a:pt x="17" y="1023"/>
                  <a:pt x="12" y="1018"/>
                  <a:pt x="13" y="1012"/>
                </a:cubicBezTo>
                <a:cubicBezTo>
                  <a:pt x="14" y="1008"/>
                  <a:pt x="14" y="1008"/>
                  <a:pt x="14" y="1008"/>
                </a:cubicBezTo>
                <a:cubicBezTo>
                  <a:pt x="15" y="1002"/>
                  <a:pt x="21" y="998"/>
                  <a:pt x="27" y="999"/>
                </a:cubicBezTo>
                <a:cubicBezTo>
                  <a:pt x="33" y="1000"/>
                  <a:pt x="37" y="1005"/>
                  <a:pt x="36" y="1011"/>
                </a:cubicBezTo>
                <a:cubicBezTo>
                  <a:pt x="35" y="1015"/>
                  <a:pt x="35" y="1015"/>
                  <a:pt x="35" y="1015"/>
                </a:cubicBezTo>
                <a:cubicBezTo>
                  <a:pt x="34" y="1021"/>
                  <a:pt x="30" y="1024"/>
                  <a:pt x="24" y="1024"/>
                </a:cubicBezTo>
                <a:close/>
                <a:moveTo>
                  <a:pt x="2360" y="1006"/>
                </a:moveTo>
                <a:cubicBezTo>
                  <a:pt x="2355" y="1006"/>
                  <a:pt x="2350" y="1002"/>
                  <a:pt x="2349" y="997"/>
                </a:cubicBezTo>
                <a:cubicBezTo>
                  <a:pt x="2348" y="993"/>
                  <a:pt x="2348" y="993"/>
                  <a:pt x="2348" y="993"/>
                </a:cubicBezTo>
                <a:cubicBezTo>
                  <a:pt x="2347" y="987"/>
                  <a:pt x="2351" y="981"/>
                  <a:pt x="2357" y="980"/>
                </a:cubicBezTo>
                <a:cubicBezTo>
                  <a:pt x="2363" y="979"/>
                  <a:pt x="2369" y="983"/>
                  <a:pt x="2370" y="989"/>
                </a:cubicBezTo>
                <a:cubicBezTo>
                  <a:pt x="2371" y="993"/>
                  <a:pt x="2371" y="993"/>
                  <a:pt x="2371" y="993"/>
                </a:cubicBezTo>
                <a:cubicBezTo>
                  <a:pt x="2372" y="999"/>
                  <a:pt x="2368" y="1005"/>
                  <a:pt x="2362" y="1006"/>
                </a:cubicBezTo>
                <a:cubicBezTo>
                  <a:pt x="2361" y="1006"/>
                  <a:pt x="2361" y="1006"/>
                  <a:pt x="2360" y="1006"/>
                </a:cubicBezTo>
                <a:close/>
                <a:moveTo>
                  <a:pt x="36" y="963"/>
                </a:moveTo>
                <a:cubicBezTo>
                  <a:pt x="35" y="963"/>
                  <a:pt x="34" y="962"/>
                  <a:pt x="33" y="962"/>
                </a:cubicBezTo>
                <a:cubicBezTo>
                  <a:pt x="27" y="961"/>
                  <a:pt x="23" y="955"/>
                  <a:pt x="25" y="949"/>
                </a:cubicBezTo>
                <a:cubicBezTo>
                  <a:pt x="25" y="946"/>
                  <a:pt x="25" y="946"/>
                  <a:pt x="25" y="946"/>
                </a:cubicBezTo>
                <a:cubicBezTo>
                  <a:pt x="27" y="940"/>
                  <a:pt x="33" y="936"/>
                  <a:pt x="39" y="937"/>
                </a:cubicBezTo>
                <a:cubicBezTo>
                  <a:pt x="45" y="938"/>
                  <a:pt x="48" y="944"/>
                  <a:pt x="47" y="950"/>
                </a:cubicBezTo>
                <a:cubicBezTo>
                  <a:pt x="46" y="954"/>
                  <a:pt x="46" y="954"/>
                  <a:pt x="46" y="954"/>
                </a:cubicBezTo>
                <a:cubicBezTo>
                  <a:pt x="45" y="959"/>
                  <a:pt x="41" y="963"/>
                  <a:pt x="36" y="963"/>
                </a:cubicBezTo>
                <a:close/>
                <a:moveTo>
                  <a:pt x="2348" y="944"/>
                </a:moveTo>
                <a:cubicBezTo>
                  <a:pt x="2343" y="944"/>
                  <a:pt x="2338" y="941"/>
                  <a:pt x="2337" y="936"/>
                </a:cubicBezTo>
                <a:cubicBezTo>
                  <a:pt x="2336" y="932"/>
                  <a:pt x="2336" y="932"/>
                  <a:pt x="2336" y="932"/>
                </a:cubicBezTo>
                <a:cubicBezTo>
                  <a:pt x="2335" y="926"/>
                  <a:pt x="2339" y="920"/>
                  <a:pt x="2345" y="919"/>
                </a:cubicBezTo>
                <a:cubicBezTo>
                  <a:pt x="2351" y="917"/>
                  <a:pt x="2356" y="921"/>
                  <a:pt x="2358" y="927"/>
                </a:cubicBezTo>
                <a:cubicBezTo>
                  <a:pt x="2359" y="931"/>
                  <a:pt x="2359" y="931"/>
                  <a:pt x="2359" y="931"/>
                </a:cubicBezTo>
                <a:cubicBezTo>
                  <a:pt x="2360" y="937"/>
                  <a:pt x="2356" y="943"/>
                  <a:pt x="2350" y="944"/>
                </a:cubicBezTo>
                <a:cubicBezTo>
                  <a:pt x="2349" y="944"/>
                  <a:pt x="2349" y="944"/>
                  <a:pt x="2348" y="944"/>
                </a:cubicBezTo>
                <a:close/>
                <a:moveTo>
                  <a:pt x="50" y="901"/>
                </a:moveTo>
                <a:cubicBezTo>
                  <a:pt x="49" y="901"/>
                  <a:pt x="48" y="901"/>
                  <a:pt x="47" y="901"/>
                </a:cubicBezTo>
                <a:cubicBezTo>
                  <a:pt x="41" y="899"/>
                  <a:pt x="38" y="893"/>
                  <a:pt x="39" y="887"/>
                </a:cubicBezTo>
                <a:cubicBezTo>
                  <a:pt x="40" y="884"/>
                  <a:pt x="40" y="884"/>
                  <a:pt x="40" y="884"/>
                </a:cubicBezTo>
                <a:cubicBezTo>
                  <a:pt x="42" y="878"/>
                  <a:pt x="48" y="874"/>
                  <a:pt x="54" y="876"/>
                </a:cubicBezTo>
                <a:cubicBezTo>
                  <a:pt x="60" y="878"/>
                  <a:pt x="63" y="884"/>
                  <a:pt x="62" y="890"/>
                </a:cubicBezTo>
                <a:cubicBezTo>
                  <a:pt x="61" y="893"/>
                  <a:pt x="61" y="893"/>
                  <a:pt x="61" y="893"/>
                </a:cubicBezTo>
                <a:cubicBezTo>
                  <a:pt x="59" y="898"/>
                  <a:pt x="55" y="901"/>
                  <a:pt x="50" y="901"/>
                </a:cubicBezTo>
                <a:close/>
                <a:moveTo>
                  <a:pt x="2332" y="883"/>
                </a:moveTo>
                <a:cubicBezTo>
                  <a:pt x="2328" y="883"/>
                  <a:pt x="2323" y="880"/>
                  <a:pt x="2322" y="875"/>
                </a:cubicBezTo>
                <a:cubicBezTo>
                  <a:pt x="2321" y="872"/>
                  <a:pt x="2321" y="872"/>
                  <a:pt x="2321" y="872"/>
                </a:cubicBezTo>
                <a:cubicBezTo>
                  <a:pt x="2319" y="866"/>
                  <a:pt x="2322" y="860"/>
                  <a:pt x="2328" y="858"/>
                </a:cubicBezTo>
                <a:cubicBezTo>
                  <a:pt x="2334" y="856"/>
                  <a:pt x="2340" y="860"/>
                  <a:pt x="2342" y="866"/>
                </a:cubicBezTo>
                <a:cubicBezTo>
                  <a:pt x="2343" y="869"/>
                  <a:pt x="2343" y="869"/>
                  <a:pt x="2343" y="869"/>
                </a:cubicBezTo>
                <a:cubicBezTo>
                  <a:pt x="2345" y="875"/>
                  <a:pt x="2341" y="881"/>
                  <a:pt x="2335" y="883"/>
                </a:cubicBezTo>
                <a:cubicBezTo>
                  <a:pt x="2334" y="883"/>
                  <a:pt x="2333" y="883"/>
                  <a:pt x="2332" y="883"/>
                </a:cubicBezTo>
                <a:close/>
                <a:moveTo>
                  <a:pt x="68" y="841"/>
                </a:moveTo>
                <a:cubicBezTo>
                  <a:pt x="67" y="841"/>
                  <a:pt x="65" y="841"/>
                  <a:pt x="64" y="841"/>
                </a:cubicBezTo>
                <a:cubicBezTo>
                  <a:pt x="58" y="839"/>
                  <a:pt x="55" y="832"/>
                  <a:pt x="57" y="827"/>
                </a:cubicBezTo>
                <a:cubicBezTo>
                  <a:pt x="58" y="823"/>
                  <a:pt x="58" y="823"/>
                  <a:pt x="58" y="823"/>
                </a:cubicBezTo>
                <a:cubicBezTo>
                  <a:pt x="60" y="817"/>
                  <a:pt x="66" y="814"/>
                  <a:pt x="72" y="816"/>
                </a:cubicBezTo>
                <a:cubicBezTo>
                  <a:pt x="78" y="818"/>
                  <a:pt x="81" y="824"/>
                  <a:pt x="79" y="830"/>
                </a:cubicBezTo>
                <a:cubicBezTo>
                  <a:pt x="78" y="833"/>
                  <a:pt x="78" y="833"/>
                  <a:pt x="78" y="833"/>
                </a:cubicBezTo>
                <a:cubicBezTo>
                  <a:pt x="77" y="838"/>
                  <a:pt x="72" y="841"/>
                  <a:pt x="68" y="841"/>
                </a:cubicBezTo>
                <a:close/>
                <a:moveTo>
                  <a:pt x="2314" y="823"/>
                </a:moveTo>
                <a:cubicBezTo>
                  <a:pt x="2309" y="823"/>
                  <a:pt x="2305" y="820"/>
                  <a:pt x="2303" y="816"/>
                </a:cubicBezTo>
                <a:cubicBezTo>
                  <a:pt x="2302" y="812"/>
                  <a:pt x="2302" y="812"/>
                  <a:pt x="2302" y="812"/>
                </a:cubicBezTo>
                <a:cubicBezTo>
                  <a:pt x="2300" y="806"/>
                  <a:pt x="2303" y="800"/>
                  <a:pt x="2309" y="798"/>
                </a:cubicBezTo>
                <a:cubicBezTo>
                  <a:pt x="2315" y="796"/>
                  <a:pt x="2321" y="799"/>
                  <a:pt x="2323" y="805"/>
                </a:cubicBezTo>
                <a:cubicBezTo>
                  <a:pt x="2324" y="809"/>
                  <a:pt x="2324" y="809"/>
                  <a:pt x="2324" y="809"/>
                </a:cubicBezTo>
                <a:cubicBezTo>
                  <a:pt x="2326" y="814"/>
                  <a:pt x="2323" y="821"/>
                  <a:pt x="2317" y="823"/>
                </a:cubicBezTo>
                <a:cubicBezTo>
                  <a:pt x="2316" y="823"/>
                  <a:pt x="2315" y="823"/>
                  <a:pt x="2314" y="823"/>
                </a:cubicBezTo>
                <a:close/>
                <a:moveTo>
                  <a:pt x="89" y="782"/>
                </a:moveTo>
                <a:cubicBezTo>
                  <a:pt x="87" y="782"/>
                  <a:pt x="86" y="781"/>
                  <a:pt x="85" y="781"/>
                </a:cubicBezTo>
                <a:cubicBezTo>
                  <a:pt x="79" y="779"/>
                  <a:pt x="76" y="772"/>
                  <a:pt x="78" y="767"/>
                </a:cubicBezTo>
                <a:cubicBezTo>
                  <a:pt x="80" y="763"/>
                  <a:pt x="80" y="763"/>
                  <a:pt x="80" y="763"/>
                </a:cubicBezTo>
                <a:cubicBezTo>
                  <a:pt x="82" y="757"/>
                  <a:pt x="88" y="755"/>
                  <a:pt x="94" y="757"/>
                </a:cubicBezTo>
                <a:cubicBezTo>
                  <a:pt x="100" y="759"/>
                  <a:pt x="103" y="765"/>
                  <a:pt x="100" y="771"/>
                </a:cubicBezTo>
                <a:cubicBezTo>
                  <a:pt x="99" y="775"/>
                  <a:pt x="99" y="775"/>
                  <a:pt x="99" y="775"/>
                </a:cubicBezTo>
                <a:cubicBezTo>
                  <a:pt x="97" y="779"/>
                  <a:pt x="93" y="782"/>
                  <a:pt x="89" y="782"/>
                </a:cubicBezTo>
                <a:close/>
                <a:moveTo>
                  <a:pt x="2292" y="764"/>
                </a:moveTo>
                <a:cubicBezTo>
                  <a:pt x="2287" y="764"/>
                  <a:pt x="2283" y="762"/>
                  <a:pt x="2282" y="757"/>
                </a:cubicBezTo>
                <a:cubicBezTo>
                  <a:pt x="2280" y="754"/>
                  <a:pt x="2280" y="754"/>
                  <a:pt x="2280" y="754"/>
                </a:cubicBezTo>
                <a:cubicBezTo>
                  <a:pt x="2278" y="748"/>
                  <a:pt x="2281" y="742"/>
                  <a:pt x="2286" y="739"/>
                </a:cubicBezTo>
                <a:cubicBezTo>
                  <a:pt x="2292" y="737"/>
                  <a:pt x="2299" y="740"/>
                  <a:pt x="2301" y="746"/>
                </a:cubicBezTo>
                <a:cubicBezTo>
                  <a:pt x="2302" y="749"/>
                  <a:pt x="2302" y="749"/>
                  <a:pt x="2302" y="749"/>
                </a:cubicBezTo>
                <a:cubicBezTo>
                  <a:pt x="2304" y="755"/>
                  <a:pt x="2302" y="761"/>
                  <a:pt x="2296" y="764"/>
                </a:cubicBezTo>
                <a:cubicBezTo>
                  <a:pt x="2295" y="764"/>
                  <a:pt x="2293" y="764"/>
                  <a:pt x="2292" y="764"/>
                </a:cubicBezTo>
                <a:close/>
                <a:moveTo>
                  <a:pt x="113" y="723"/>
                </a:moveTo>
                <a:cubicBezTo>
                  <a:pt x="111" y="723"/>
                  <a:pt x="110" y="723"/>
                  <a:pt x="108" y="722"/>
                </a:cubicBezTo>
                <a:cubicBezTo>
                  <a:pt x="103" y="720"/>
                  <a:pt x="100" y="713"/>
                  <a:pt x="103" y="708"/>
                </a:cubicBezTo>
                <a:cubicBezTo>
                  <a:pt x="104" y="704"/>
                  <a:pt x="104" y="704"/>
                  <a:pt x="104" y="704"/>
                </a:cubicBezTo>
                <a:cubicBezTo>
                  <a:pt x="107" y="699"/>
                  <a:pt x="113" y="696"/>
                  <a:pt x="119" y="699"/>
                </a:cubicBezTo>
                <a:cubicBezTo>
                  <a:pt x="124" y="701"/>
                  <a:pt x="127" y="708"/>
                  <a:pt x="124" y="714"/>
                </a:cubicBezTo>
                <a:cubicBezTo>
                  <a:pt x="123" y="717"/>
                  <a:pt x="123" y="717"/>
                  <a:pt x="123" y="717"/>
                </a:cubicBezTo>
                <a:cubicBezTo>
                  <a:pt x="121" y="721"/>
                  <a:pt x="117" y="723"/>
                  <a:pt x="113" y="723"/>
                </a:cubicBezTo>
                <a:close/>
                <a:moveTo>
                  <a:pt x="2267" y="707"/>
                </a:moveTo>
                <a:cubicBezTo>
                  <a:pt x="2263" y="707"/>
                  <a:pt x="2259" y="704"/>
                  <a:pt x="2257" y="700"/>
                </a:cubicBezTo>
                <a:cubicBezTo>
                  <a:pt x="2255" y="697"/>
                  <a:pt x="2255" y="697"/>
                  <a:pt x="2255" y="697"/>
                </a:cubicBezTo>
                <a:cubicBezTo>
                  <a:pt x="2253" y="691"/>
                  <a:pt x="2255" y="685"/>
                  <a:pt x="2261" y="682"/>
                </a:cubicBezTo>
                <a:cubicBezTo>
                  <a:pt x="2266" y="680"/>
                  <a:pt x="2273" y="682"/>
                  <a:pt x="2275" y="688"/>
                </a:cubicBezTo>
                <a:cubicBezTo>
                  <a:pt x="2277" y="691"/>
                  <a:pt x="2277" y="691"/>
                  <a:pt x="2277" y="691"/>
                </a:cubicBezTo>
                <a:cubicBezTo>
                  <a:pt x="2280" y="697"/>
                  <a:pt x="2277" y="703"/>
                  <a:pt x="2272" y="706"/>
                </a:cubicBezTo>
                <a:cubicBezTo>
                  <a:pt x="2270" y="706"/>
                  <a:pt x="2269" y="707"/>
                  <a:pt x="2267" y="707"/>
                </a:cubicBezTo>
                <a:close/>
                <a:moveTo>
                  <a:pt x="140" y="667"/>
                </a:moveTo>
                <a:cubicBezTo>
                  <a:pt x="138" y="667"/>
                  <a:pt x="137" y="666"/>
                  <a:pt x="135" y="665"/>
                </a:cubicBezTo>
                <a:cubicBezTo>
                  <a:pt x="129" y="663"/>
                  <a:pt x="127" y="656"/>
                  <a:pt x="130" y="651"/>
                </a:cubicBezTo>
                <a:cubicBezTo>
                  <a:pt x="132" y="647"/>
                  <a:pt x="132" y="647"/>
                  <a:pt x="132" y="647"/>
                </a:cubicBezTo>
                <a:cubicBezTo>
                  <a:pt x="135" y="642"/>
                  <a:pt x="141" y="640"/>
                  <a:pt x="147" y="642"/>
                </a:cubicBezTo>
                <a:cubicBezTo>
                  <a:pt x="152" y="645"/>
                  <a:pt x="154" y="652"/>
                  <a:pt x="151" y="657"/>
                </a:cubicBezTo>
                <a:cubicBezTo>
                  <a:pt x="150" y="661"/>
                  <a:pt x="150" y="661"/>
                  <a:pt x="150" y="661"/>
                </a:cubicBezTo>
                <a:cubicBezTo>
                  <a:pt x="148" y="664"/>
                  <a:pt x="144" y="667"/>
                  <a:pt x="140" y="667"/>
                </a:cubicBezTo>
                <a:close/>
                <a:moveTo>
                  <a:pt x="2239" y="651"/>
                </a:moveTo>
                <a:cubicBezTo>
                  <a:pt x="2235" y="651"/>
                  <a:pt x="2231" y="648"/>
                  <a:pt x="2229" y="645"/>
                </a:cubicBezTo>
                <a:cubicBezTo>
                  <a:pt x="2227" y="641"/>
                  <a:pt x="2227" y="641"/>
                  <a:pt x="2227" y="641"/>
                </a:cubicBezTo>
                <a:cubicBezTo>
                  <a:pt x="2225" y="636"/>
                  <a:pt x="2227" y="629"/>
                  <a:pt x="2232" y="626"/>
                </a:cubicBezTo>
                <a:cubicBezTo>
                  <a:pt x="2237" y="624"/>
                  <a:pt x="2244" y="626"/>
                  <a:pt x="2247" y="631"/>
                </a:cubicBezTo>
                <a:cubicBezTo>
                  <a:pt x="2249" y="634"/>
                  <a:pt x="2249" y="634"/>
                  <a:pt x="2249" y="634"/>
                </a:cubicBezTo>
                <a:cubicBezTo>
                  <a:pt x="2252" y="640"/>
                  <a:pt x="2250" y="646"/>
                  <a:pt x="2244" y="649"/>
                </a:cubicBezTo>
                <a:cubicBezTo>
                  <a:pt x="2243" y="650"/>
                  <a:pt x="2241" y="651"/>
                  <a:pt x="2239" y="651"/>
                </a:cubicBezTo>
                <a:close/>
                <a:moveTo>
                  <a:pt x="170" y="611"/>
                </a:moveTo>
                <a:cubicBezTo>
                  <a:pt x="168" y="611"/>
                  <a:pt x="166" y="611"/>
                  <a:pt x="165" y="610"/>
                </a:cubicBezTo>
                <a:cubicBezTo>
                  <a:pt x="159" y="607"/>
                  <a:pt x="157" y="600"/>
                  <a:pt x="161" y="595"/>
                </a:cubicBezTo>
                <a:cubicBezTo>
                  <a:pt x="162" y="591"/>
                  <a:pt x="162" y="591"/>
                  <a:pt x="162" y="591"/>
                </a:cubicBezTo>
                <a:cubicBezTo>
                  <a:pt x="165" y="586"/>
                  <a:pt x="172" y="584"/>
                  <a:pt x="178" y="588"/>
                </a:cubicBezTo>
                <a:cubicBezTo>
                  <a:pt x="183" y="591"/>
                  <a:pt x="185" y="597"/>
                  <a:pt x="182" y="603"/>
                </a:cubicBezTo>
                <a:cubicBezTo>
                  <a:pt x="180" y="606"/>
                  <a:pt x="180" y="606"/>
                  <a:pt x="180" y="606"/>
                </a:cubicBezTo>
                <a:cubicBezTo>
                  <a:pt x="178" y="609"/>
                  <a:pt x="174" y="611"/>
                  <a:pt x="170" y="611"/>
                </a:cubicBezTo>
                <a:close/>
                <a:moveTo>
                  <a:pt x="2208" y="596"/>
                </a:moveTo>
                <a:cubicBezTo>
                  <a:pt x="2204" y="596"/>
                  <a:pt x="2201" y="594"/>
                  <a:pt x="2199" y="590"/>
                </a:cubicBezTo>
                <a:cubicBezTo>
                  <a:pt x="2197" y="587"/>
                  <a:pt x="2197" y="587"/>
                  <a:pt x="2197" y="587"/>
                </a:cubicBezTo>
                <a:cubicBezTo>
                  <a:pt x="2194" y="582"/>
                  <a:pt x="2195" y="575"/>
                  <a:pt x="2200" y="572"/>
                </a:cubicBezTo>
                <a:cubicBezTo>
                  <a:pt x="2206" y="569"/>
                  <a:pt x="2212" y="571"/>
                  <a:pt x="2216" y="576"/>
                </a:cubicBezTo>
                <a:cubicBezTo>
                  <a:pt x="2218" y="579"/>
                  <a:pt x="2218" y="579"/>
                  <a:pt x="2218" y="579"/>
                </a:cubicBezTo>
                <a:cubicBezTo>
                  <a:pt x="2221" y="584"/>
                  <a:pt x="2219" y="591"/>
                  <a:pt x="2214" y="594"/>
                </a:cubicBezTo>
                <a:cubicBezTo>
                  <a:pt x="2212" y="595"/>
                  <a:pt x="2210" y="596"/>
                  <a:pt x="2208" y="596"/>
                </a:cubicBezTo>
                <a:close/>
                <a:moveTo>
                  <a:pt x="203" y="558"/>
                </a:moveTo>
                <a:cubicBezTo>
                  <a:pt x="201" y="558"/>
                  <a:pt x="199" y="557"/>
                  <a:pt x="197" y="556"/>
                </a:cubicBezTo>
                <a:cubicBezTo>
                  <a:pt x="192" y="553"/>
                  <a:pt x="191" y="546"/>
                  <a:pt x="194" y="541"/>
                </a:cubicBezTo>
                <a:cubicBezTo>
                  <a:pt x="196" y="538"/>
                  <a:pt x="196" y="538"/>
                  <a:pt x="196" y="538"/>
                </a:cubicBezTo>
                <a:cubicBezTo>
                  <a:pt x="199" y="532"/>
                  <a:pt x="206" y="531"/>
                  <a:pt x="211" y="534"/>
                </a:cubicBezTo>
                <a:cubicBezTo>
                  <a:pt x="216" y="538"/>
                  <a:pt x="218" y="545"/>
                  <a:pt x="214" y="550"/>
                </a:cubicBezTo>
                <a:cubicBezTo>
                  <a:pt x="212" y="553"/>
                  <a:pt x="212" y="553"/>
                  <a:pt x="212" y="553"/>
                </a:cubicBezTo>
                <a:cubicBezTo>
                  <a:pt x="210" y="556"/>
                  <a:pt x="207" y="558"/>
                  <a:pt x="203" y="558"/>
                </a:cubicBezTo>
                <a:close/>
                <a:moveTo>
                  <a:pt x="2174" y="543"/>
                </a:moveTo>
                <a:cubicBezTo>
                  <a:pt x="2171" y="543"/>
                  <a:pt x="2167" y="541"/>
                  <a:pt x="2165" y="538"/>
                </a:cubicBezTo>
                <a:cubicBezTo>
                  <a:pt x="2163" y="535"/>
                  <a:pt x="2163" y="535"/>
                  <a:pt x="2163" y="535"/>
                </a:cubicBezTo>
                <a:cubicBezTo>
                  <a:pt x="2160" y="530"/>
                  <a:pt x="2161" y="523"/>
                  <a:pt x="2166" y="520"/>
                </a:cubicBezTo>
                <a:cubicBezTo>
                  <a:pt x="2171" y="516"/>
                  <a:pt x="2178" y="518"/>
                  <a:pt x="2181" y="523"/>
                </a:cubicBezTo>
                <a:cubicBezTo>
                  <a:pt x="2183" y="526"/>
                  <a:pt x="2183" y="526"/>
                  <a:pt x="2183" y="526"/>
                </a:cubicBezTo>
                <a:cubicBezTo>
                  <a:pt x="2187" y="531"/>
                  <a:pt x="2186" y="538"/>
                  <a:pt x="2181" y="541"/>
                </a:cubicBezTo>
                <a:cubicBezTo>
                  <a:pt x="2179" y="542"/>
                  <a:pt x="2176" y="543"/>
                  <a:pt x="2174" y="543"/>
                </a:cubicBezTo>
                <a:close/>
                <a:moveTo>
                  <a:pt x="239" y="506"/>
                </a:moveTo>
                <a:cubicBezTo>
                  <a:pt x="237" y="506"/>
                  <a:pt x="234" y="505"/>
                  <a:pt x="232" y="504"/>
                </a:cubicBezTo>
                <a:cubicBezTo>
                  <a:pt x="227" y="500"/>
                  <a:pt x="226" y="493"/>
                  <a:pt x="230" y="488"/>
                </a:cubicBezTo>
                <a:cubicBezTo>
                  <a:pt x="232" y="485"/>
                  <a:pt x="232" y="485"/>
                  <a:pt x="232" y="485"/>
                </a:cubicBezTo>
                <a:cubicBezTo>
                  <a:pt x="236" y="481"/>
                  <a:pt x="243" y="479"/>
                  <a:pt x="248" y="483"/>
                </a:cubicBezTo>
                <a:cubicBezTo>
                  <a:pt x="253" y="487"/>
                  <a:pt x="254" y="494"/>
                  <a:pt x="250" y="499"/>
                </a:cubicBezTo>
                <a:cubicBezTo>
                  <a:pt x="248" y="502"/>
                  <a:pt x="248" y="502"/>
                  <a:pt x="248" y="502"/>
                </a:cubicBezTo>
                <a:cubicBezTo>
                  <a:pt x="246" y="505"/>
                  <a:pt x="242" y="506"/>
                  <a:pt x="239" y="506"/>
                </a:cubicBezTo>
                <a:close/>
                <a:moveTo>
                  <a:pt x="2138" y="492"/>
                </a:moveTo>
                <a:cubicBezTo>
                  <a:pt x="2134" y="492"/>
                  <a:pt x="2131" y="490"/>
                  <a:pt x="2129" y="487"/>
                </a:cubicBezTo>
                <a:cubicBezTo>
                  <a:pt x="2127" y="485"/>
                  <a:pt x="2127" y="485"/>
                  <a:pt x="2127" y="485"/>
                </a:cubicBezTo>
                <a:cubicBezTo>
                  <a:pt x="2123" y="480"/>
                  <a:pt x="2124" y="473"/>
                  <a:pt x="2129" y="469"/>
                </a:cubicBezTo>
                <a:cubicBezTo>
                  <a:pt x="2134" y="465"/>
                  <a:pt x="2141" y="466"/>
                  <a:pt x="2144" y="471"/>
                </a:cubicBezTo>
                <a:cubicBezTo>
                  <a:pt x="2147" y="474"/>
                  <a:pt x="2147" y="474"/>
                  <a:pt x="2147" y="474"/>
                </a:cubicBezTo>
                <a:cubicBezTo>
                  <a:pt x="2150" y="479"/>
                  <a:pt x="2149" y="486"/>
                  <a:pt x="2144" y="490"/>
                </a:cubicBezTo>
                <a:cubicBezTo>
                  <a:pt x="2142" y="491"/>
                  <a:pt x="2140" y="492"/>
                  <a:pt x="2138" y="492"/>
                </a:cubicBezTo>
                <a:close/>
                <a:moveTo>
                  <a:pt x="278" y="456"/>
                </a:moveTo>
                <a:cubicBezTo>
                  <a:pt x="275" y="456"/>
                  <a:pt x="273" y="456"/>
                  <a:pt x="270" y="454"/>
                </a:cubicBezTo>
                <a:cubicBezTo>
                  <a:pt x="266" y="450"/>
                  <a:pt x="265" y="443"/>
                  <a:pt x="269" y="438"/>
                </a:cubicBezTo>
                <a:cubicBezTo>
                  <a:pt x="271" y="435"/>
                  <a:pt x="271" y="435"/>
                  <a:pt x="271" y="435"/>
                </a:cubicBezTo>
                <a:cubicBezTo>
                  <a:pt x="275" y="431"/>
                  <a:pt x="282" y="430"/>
                  <a:pt x="287" y="434"/>
                </a:cubicBezTo>
                <a:cubicBezTo>
                  <a:pt x="292" y="438"/>
                  <a:pt x="292" y="445"/>
                  <a:pt x="288" y="450"/>
                </a:cubicBezTo>
                <a:cubicBezTo>
                  <a:pt x="286" y="452"/>
                  <a:pt x="286" y="452"/>
                  <a:pt x="286" y="452"/>
                </a:cubicBezTo>
                <a:cubicBezTo>
                  <a:pt x="284" y="455"/>
                  <a:pt x="281" y="456"/>
                  <a:pt x="278" y="456"/>
                </a:cubicBezTo>
                <a:close/>
                <a:moveTo>
                  <a:pt x="2099" y="443"/>
                </a:moveTo>
                <a:cubicBezTo>
                  <a:pt x="2095" y="443"/>
                  <a:pt x="2092" y="441"/>
                  <a:pt x="2090" y="439"/>
                </a:cubicBezTo>
                <a:cubicBezTo>
                  <a:pt x="2088" y="436"/>
                  <a:pt x="2088" y="436"/>
                  <a:pt x="2088" y="436"/>
                </a:cubicBezTo>
                <a:cubicBezTo>
                  <a:pt x="2084" y="431"/>
                  <a:pt x="2084" y="424"/>
                  <a:pt x="2089" y="420"/>
                </a:cubicBezTo>
                <a:cubicBezTo>
                  <a:pt x="2094" y="416"/>
                  <a:pt x="2101" y="417"/>
                  <a:pt x="2105" y="422"/>
                </a:cubicBezTo>
                <a:cubicBezTo>
                  <a:pt x="2107" y="425"/>
                  <a:pt x="2107" y="425"/>
                  <a:pt x="2107" y="425"/>
                </a:cubicBezTo>
                <a:cubicBezTo>
                  <a:pt x="2111" y="429"/>
                  <a:pt x="2110" y="436"/>
                  <a:pt x="2106" y="440"/>
                </a:cubicBezTo>
                <a:cubicBezTo>
                  <a:pt x="2104" y="442"/>
                  <a:pt x="2101" y="443"/>
                  <a:pt x="2099" y="443"/>
                </a:cubicBezTo>
                <a:close/>
                <a:moveTo>
                  <a:pt x="319" y="409"/>
                </a:moveTo>
                <a:cubicBezTo>
                  <a:pt x="316" y="409"/>
                  <a:pt x="313" y="408"/>
                  <a:pt x="311" y="406"/>
                </a:cubicBezTo>
                <a:cubicBezTo>
                  <a:pt x="307" y="402"/>
                  <a:pt x="306" y="395"/>
                  <a:pt x="310" y="390"/>
                </a:cubicBezTo>
                <a:cubicBezTo>
                  <a:pt x="313" y="387"/>
                  <a:pt x="313" y="387"/>
                  <a:pt x="313" y="387"/>
                </a:cubicBezTo>
                <a:cubicBezTo>
                  <a:pt x="317" y="383"/>
                  <a:pt x="324" y="383"/>
                  <a:pt x="329" y="387"/>
                </a:cubicBezTo>
                <a:cubicBezTo>
                  <a:pt x="333" y="391"/>
                  <a:pt x="333" y="398"/>
                  <a:pt x="329" y="402"/>
                </a:cubicBezTo>
                <a:cubicBezTo>
                  <a:pt x="327" y="405"/>
                  <a:pt x="327" y="405"/>
                  <a:pt x="327" y="405"/>
                </a:cubicBezTo>
                <a:cubicBezTo>
                  <a:pt x="325" y="408"/>
                  <a:pt x="322" y="409"/>
                  <a:pt x="319" y="409"/>
                </a:cubicBezTo>
                <a:close/>
                <a:moveTo>
                  <a:pt x="2057" y="396"/>
                </a:moveTo>
                <a:cubicBezTo>
                  <a:pt x="2054" y="396"/>
                  <a:pt x="2051" y="395"/>
                  <a:pt x="2049" y="392"/>
                </a:cubicBezTo>
                <a:cubicBezTo>
                  <a:pt x="2046" y="390"/>
                  <a:pt x="2046" y="390"/>
                  <a:pt x="2046" y="390"/>
                </a:cubicBezTo>
                <a:cubicBezTo>
                  <a:pt x="2042" y="385"/>
                  <a:pt x="2042" y="378"/>
                  <a:pt x="2047" y="374"/>
                </a:cubicBezTo>
                <a:cubicBezTo>
                  <a:pt x="2051" y="370"/>
                  <a:pt x="2058" y="370"/>
                  <a:pt x="2062" y="374"/>
                </a:cubicBezTo>
                <a:cubicBezTo>
                  <a:pt x="2065" y="377"/>
                  <a:pt x="2065" y="377"/>
                  <a:pt x="2065" y="377"/>
                </a:cubicBezTo>
                <a:cubicBezTo>
                  <a:pt x="2069" y="382"/>
                  <a:pt x="2069" y="389"/>
                  <a:pt x="2064" y="393"/>
                </a:cubicBezTo>
                <a:cubicBezTo>
                  <a:pt x="2062" y="395"/>
                  <a:pt x="2059" y="396"/>
                  <a:pt x="2057" y="396"/>
                </a:cubicBezTo>
                <a:close/>
                <a:moveTo>
                  <a:pt x="362" y="363"/>
                </a:moveTo>
                <a:cubicBezTo>
                  <a:pt x="359" y="363"/>
                  <a:pt x="356" y="362"/>
                  <a:pt x="354" y="360"/>
                </a:cubicBezTo>
                <a:cubicBezTo>
                  <a:pt x="350" y="356"/>
                  <a:pt x="350" y="349"/>
                  <a:pt x="354" y="344"/>
                </a:cubicBezTo>
                <a:cubicBezTo>
                  <a:pt x="357" y="342"/>
                  <a:pt x="357" y="342"/>
                  <a:pt x="357" y="342"/>
                </a:cubicBezTo>
                <a:cubicBezTo>
                  <a:pt x="361" y="338"/>
                  <a:pt x="368" y="338"/>
                  <a:pt x="373" y="342"/>
                </a:cubicBezTo>
                <a:cubicBezTo>
                  <a:pt x="377" y="346"/>
                  <a:pt x="377" y="353"/>
                  <a:pt x="373" y="358"/>
                </a:cubicBezTo>
                <a:cubicBezTo>
                  <a:pt x="370" y="360"/>
                  <a:pt x="370" y="360"/>
                  <a:pt x="370" y="360"/>
                </a:cubicBezTo>
                <a:cubicBezTo>
                  <a:pt x="368" y="362"/>
                  <a:pt x="365" y="363"/>
                  <a:pt x="362" y="363"/>
                </a:cubicBezTo>
                <a:close/>
                <a:moveTo>
                  <a:pt x="2013" y="351"/>
                </a:moveTo>
                <a:cubicBezTo>
                  <a:pt x="2010" y="351"/>
                  <a:pt x="2007" y="350"/>
                  <a:pt x="2005" y="348"/>
                </a:cubicBezTo>
                <a:cubicBezTo>
                  <a:pt x="2002" y="346"/>
                  <a:pt x="2002" y="346"/>
                  <a:pt x="2002" y="346"/>
                </a:cubicBezTo>
                <a:cubicBezTo>
                  <a:pt x="1998" y="341"/>
                  <a:pt x="1998" y="334"/>
                  <a:pt x="2002" y="330"/>
                </a:cubicBezTo>
                <a:cubicBezTo>
                  <a:pt x="2006" y="325"/>
                  <a:pt x="2013" y="325"/>
                  <a:pt x="2018" y="329"/>
                </a:cubicBezTo>
                <a:cubicBezTo>
                  <a:pt x="2020" y="332"/>
                  <a:pt x="2020" y="332"/>
                  <a:pt x="2020" y="332"/>
                </a:cubicBezTo>
                <a:cubicBezTo>
                  <a:pt x="2025" y="336"/>
                  <a:pt x="2025" y="343"/>
                  <a:pt x="2021" y="348"/>
                </a:cubicBezTo>
                <a:cubicBezTo>
                  <a:pt x="2018" y="350"/>
                  <a:pt x="2015" y="351"/>
                  <a:pt x="2013" y="351"/>
                </a:cubicBezTo>
                <a:close/>
                <a:moveTo>
                  <a:pt x="408" y="320"/>
                </a:moveTo>
                <a:cubicBezTo>
                  <a:pt x="405" y="320"/>
                  <a:pt x="402" y="319"/>
                  <a:pt x="400" y="317"/>
                </a:cubicBezTo>
                <a:cubicBezTo>
                  <a:pt x="396" y="312"/>
                  <a:pt x="396" y="305"/>
                  <a:pt x="401" y="301"/>
                </a:cubicBezTo>
                <a:cubicBezTo>
                  <a:pt x="403" y="299"/>
                  <a:pt x="403" y="299"/>
                  <a:pt x="403" y="299"/>
                </a:cubicBezTo>
                <a:cubicBezTo>
                  <a:pt x="408" y="295"/>
                  <a:pt x="415" y="295"/>
                  <a:pt x="419" y="300"/>
                </a:cubicBezTo>
                <a:cubicBezTo>
                  <a:pt x="423" y="304"/>
                  <a:pt x="423" y="311"/>
                  <a:pt x="418" y="315"/>
                </a:cubicBezTo>
                <a:cubicBezTo>
                  <a:pt x="415" y="318"/>
                  <a:pt x="415" y="318"/>
                  <a:pt x="415" y="318"/>
                </a:cubicBezTo>
                <a:cubicBezTo>
                  <a:pt x="413" y="320"/>
                  <a:pt x="411" y="320"/>
                  <a:pt x="408" y="320"/>
                </a:cubicBezTo>
                <a:close/>
                <a:moveTo>
                  <a:pt x="1966" y="309"/>
                </a:moveTo>
                <a:cubicBezTo>
                  <a:pt x="1964" y="309"/>
                  <a:pt x="1961" y="308"/>
                  <a:pt x="1959" y="306"/>
                </a:cubicBezTo>
                <a:cubicBezTo>
                  <a:pt x="1956" y="304"/>
                  <a:pt x="1956" y="304"/>
                  <a:pt x="1956" y="304"/>
                </a:cubicBezTo>
                <a:cubicBezTo>
                  <a:pt x="1951" y="300"/>
                  <a:pt x="1951" y="293"/>
                  <a:pt x="1955" y="288"/>
                </a:cubicBezTo>
                <a:cubicBezTo>
                  <a:pt x="1959" y="283"/>
                  <a:pt x="1966" y="283"/>
                  <a:pt x="1971" y="287"/>
                </a:cubicBezTo>
                <a:cubicBezTo>
                  <a:pt x="1973" y="289"/>
                  <a:pt x="1973" y="289"/>
                  <a:pt x="1973" y="289"/>
                </a:cubicBezTo>
                <a:cubicBezTo>
                  <a:pt x="1978" y="293"/>
                  <a:pt x="1978" y="300"/>
                  <a:pt x="1974" y="305"/>
                </a:cubicBezTo>
                <a:cubicBezTo>
                  <a:pt x="1972" y="308"/>
                  <a:pt x="1969" y="309"/>
                  <a:pt x="1966" y="309"/>
                </a:cubicBezTo>
                <a:close/>
                <a:moveTo>
                  <a:pt x="456" y="280"/>
                </a:moveTo>
                <a:cubicBezTo>
                  <a:pt x="453" y="280"/>
                  <a:pt x="450" y="279"/>
                  <a:pt x="447" y="276"/>
                </a:cubicBezTo>
                <a:cubicBezTo>
                  <a:pt x="444" y="271"/>
                  <a:pt x="444" y="264"/>
                  <a:pt x="449" y="260"/>
                </a:cubicBezTo>
                <a:cubicBezTo>
                  <a:pt x="452" y="258"/>
                  <a:pt x="452" y="258"/>
                  <a:pt x="452" y="258"/>
                </a:cubicBezTo>
                <a:cubicBezTo>
                  <a:pt x="457" y="254"/>
                  <a:pt x="464" y="255"/>
                  <a:pt x="468" y="260"/>
                </a:cubicBezTo>
                <a:cubicBezTo>
                  <a:pt x="471" y="264"/>
                  <a:pt x="471" y="271"/>
                  <a:pt x="466" y="275"/>
                </a:cubicBezTo>
                <a:cubicBezTo>
                  <a:pt x="463" y="278"/>
                  <a:pt x="463" y="278"/>
                  <a:pt x="463" y="278"/>
                </a:cubicBezTo>
                <a:cubicBezTo>
                  <a:pt x="461" y="279"/>
                  <a:pt x="458" y="280"/>
                  <a:pt x="456" y="280"/>
                </a:cubicBezTo>
                <a:close/>
                <a:moveTo>
                  <a:pt x="1917" y="269"/>
                </a:moveTo>
                <a:cubicBezTo>
                  <a:pt x="1915" y="269"/>
                  <a:pt x="1913" y="268"/>
                  <a:pt x="1911" y="267"/>
                </a:cubicBezTo>
                <a:cubicBezTo>
                  <a:pt x="1908" y="264"/>
                  <a:pt x="1908" y="264"/>
                  <a:pt x="1908" y="264"/>
                </a:cubicBezTo>
                <a:cubicBezTo>
                  <a:pt x="1903" y="261"/>
                  <a:pt x="1902" y="254"/>
                  <a:pt x="1906" y="249"/>
                </a:cubicBezTo>
                <a:cubicBezTo>
                  <a:pt x="1909" y="244"/>
                  <a:pt x="1916" y="243"/>
                  <a:pt x="1921" y="247"/>
                </a:cubicBezTo>
                <a:cubicBezTo>
                  <a:pt x="1924" y="249"/>
                  <a:pt x="1924" y="249"/>
                  <a:pt x="1924" y="249"/>
                </a:cubicBezTo>
                <a:cubicBezTo>
                  <a:pt x="1929" y="253"/>
                  <a:pt x="1930" y="260"/>
                  <a:pt x="1926" y="265"/>
                </a:cubicBezTo>
                <a:cubicBezTo>
                  <a:pt x="1924" y="268"/>
                  <a:pt x="1921" y="269"/>
                  <a:pt x="1917" y="269"/>
                </a:cubicBezTo>
                <a:close/>
                <a:moveTo>
                  <a:pt x="506" y="242"/>
                </a:moveTo>
                <a:cubicBezTo>
                  <a:pt x="503" y="242"/>
                  <a:pt x="499" y="240"/>
                  <a:pt x="497" y="237"/>
                </a:cubicBezTo>
                <a:cubicBezTo>
                  <a:pt x="494" y="232"/>
                  <a:pt x="495" y="225"/>
                  <a:pt x="500" y="222"/>
                </a:cubicBezTo>
                <a:cubicBezTo>
                  <a:pt x="503" y="220"/>
                  <a:pt x="503" y="220"/>
                  <a:pt x="503" y="220"/>
                </a:cubicBezTo>
                <a:cubicBezTo>
                  <a:pt x="508" y="216"/>
                  <a:pt x="515" y="217"/>
                  <a:pt x="518" y="222"/>
                </a:cubicBezTo>
                <a:cubicBezTo>
                  <a:pt x="522" y="227"/>
                  <a:pt x="521" y="234"/>
                  <a:pt x="516" y="238"/>
                </a:cubicBezTo>
                <a:cubicBezTo>
                  <a:pt x="513" y="240"/>
                  <a:pt x="513" y="240"/>
                  <a:pt x="513" y="240"/>
                </a:cubicBezTo>
                <a:cubicBezTo>
                  <a:pt x="511" y="241"/>
                  <a:pt x="508" y="242"/>
                  <a:pt x="506" y="242"/>
                </a:cubicBezTo>
                <a:close/>
                <a:moveTo>
                  <a:pt x="1867" y="232"/>
                </a:moveTo>
                <a:cubicBezTo>
                  <a:pt x="1864" y="232"/>
                  <a:pt x="1862" y="231"/>
                  <a:pt x="1860" y="230"/>
                </a:cubicBezTo>
                <a:cubicBezTo>
                  <a:pt x="1857" y="228"/>
                  <a:pt x="1857" y="228"/>
                  <a:pt x="1857" y="228"/>
                </a:cubicBezTo>
                <a:cubicBezTo>
                  <a:pt x="1852" y="224"/>
                  <a:pt x="1851" y="217"/>
                  <a:pt x="1854" y="212"/>
                </a:cubicBezTo>
                <a:cubicBezTo>
                  <a:pt x="1858" y="207"/>
                  <a:pt x="1865" y="206"/>
                  <a:pt x="1870" y="209"/>
                </a:cubicBezTo>
                <a:cubicBezTo>
                  <a:pt x="1873" y="212"/>
                  <a:pt x="1873" y="212"/>
                  <a:pt x="1873" y="212"/>
                </a:cubicBezTo>
                <a:cubicBezTo>
                  <a:pt x="1878" y="215"/>
                  <a:pt x="1879" y="222"/>
                  <a:pt x="1876" y="227"/>
                </a:cubicBezTo>
                <a:cubicBezTo>
                  <a:pt x="1874" y="230"/>
                  <a:pt x="1870" y="232"/>
                  <a:pt x="1867" y="232"/>
                </a:cubicBezTo>
                <a:close/>
                <a:moveTo>
                  <a:pt x="558" y="207"/>
                </a:moveTo>
                <a:cubicBezTo>
                  <a:pt x="555" y="207"/>
                  <a:pt x="551" y="205"/>
                  <a:pt x="549" y="202"/>
                </a:cubicBezTo>
                <a:cubicBezTo>
                  <a:pt x="546" y="197"/>
                  <a:pt x="547" y="190"/>
                  <a:pt x="552" y="186"/>
                </a:cubicBezTo>
                <a:cubicBezTo>
                  <a:pt x="555" y="184"/>
                  <a:pt x="555" y="184"/>
                  <a:pt x="555" y="184"/>
                </a:cubicBezTo>
                <a:cubicBezTo>
                  <a:pt x="561" y="181"/>
                  <a:pt x="567" y="183"/>
                  <a:pt x="571" y="188"/>
                </a:cubicBezTo>
                <a:cubicBezTo>
                  <a:pt x="574" y="193"/>
                  <a:pt x="572" y="200"/>
                  <a:pt x="567" y="203"/>
                </a:cubicBezTo>
                <a:cubicBezTo>
                  <a:pt x="564" y="205"/>
                  <a:pt x="564" y="205"/>
                  <a:pt x="564" y="205"/>
                </a:cubicBezTo>
                <a:cubicBezTo>
                  <a:pt x="562" y="206"/>
                  <a:pt x="560" y="207"/>
                  <a:pt x="558" y="207"/>
                </a:cubicBezTo>
                <a:close/>
                <a:moveTo>
                  <a:pt x="1814" y="197"/>
                </a:moveTo>
                <a:cubicBezTo>
                  <a:pt x="1812" y="197"/>
                  <a:pt x="1810" y="197"/>
                  <a:pt x="1808" y="196"/>
                </a:cubicBezTo>
                <a:cubicBezTo>
                  <a:pt x="1805" y="194"/>
                  <a:pt x="1805" y="194"/>
                  <a:pt x="1805" y="194"/>
                </a:cubicBezTo>
                <a:cubicBezTo>
                  <a:pt x="1800" y="191"/>
                  <a:pt x="1798" y="184"/>
                  <a:pt x="1801" y="179"/>
                </a:cubicBezTo>
                <a:cubicBezTo>
                  <a:pt x="1805" y="173"/>
                  <a:pt x="1811" y="172"/>
                  <a:pt x="1817" y="175"/>
                </a:cubicBezTo>
                <a:cubicBezTo>
                  <a:pt x="1820" y="177"/>
                  <a:pt x="1820" y="177"/>
                  <a:pt x="1820" y="177"/>
                </a:cubicBezTo>
                <a:cubicBezTo>
                  <a:pt x="1825" y="180"/>
                  <a:pt x="1827" y="187"/>
                  <a:pt x="1823" y="192"/>
                </a:cubicBezTo>
                <a:cubicBezTo>
                  <a:pt x="1821" y="196"/>
                  <a:pt x="1818" y="197"/>
                  <a:pt x="1814" y="197"/>
                </a:cubicBezTo>
                <a:close/>
                <a:moveTo>
                  <a:pt x="612" y="175"/>
                </a:moveTo>
                <a:cubicBezTo>
                  <a:pt x="608" y="175"/>
                  <a:pt x="604" y="173"/>
                  <a:pt x="602" y="169"/>
                </a:cubicBezTo>
                <a:cubicBezTo>
                  <a:pt x="599" y="164"/>
                  <a:pt x="601" y="157"/>
                  <a:pt x="607" y="154"/>
                </a:cubicBezTo>
                <a:cubicBezTo>
                  <a:pt x="610" y="152"/>
                  <a:pt x="610" y="152"/>
                  <a:pt x="610" y="152"/>
                </a:cubicBezTo>
                <a:cubicBezTo>
                  <a:pt x="615" y="149"/>
                  <a:pt x="622" y="151"/>
                  <a:pt x="625" y="156"/>
                </a:cubicBezTo>
                <a:cubicBezTo>
                  <a:pt x="628" y="162"/>
                  <a:pt x="626" y="168"/>
                  <a:pt x="621" y="171"/>
                </a:cubicBezTo>
                <a:cubicBezTo>
                  <a:pt x="617" y="173"/>
                  <a:pt x="617" y="173"/>
                  <a:pt x="617" y="173"/>
                </a:cubicBezTo>
                <a:cubicBezTo>
                  <a:pt x="616" y="174"/>
                  <a:pt x="614" y="175"/>
                  <a:pt x="612" y="175"/>
                </a:cubicBezTo>
                <a:close/>
                <a:moveTo>
                  <a:pt x="1760" y="166"/>
                </a:moveTo>
                <a:cubicBezTo>
                  <a:pt x="1758" y="166"/>
                  <a:pt x="1756" y="165"/>
                  <a:pt x="1754" y="164"/>
                </a:cubicBezTo>
                <a:cubicBezTo>
                  <a:pt x="1751" y="163"/>
                  <a:pt x="1751" y="163"/>
                  <a:pt x="1751" y="163"/>
                </a:cubicBezTo>
                <a:cubicBezTo>
                  <a:pt x="1746" y="160"/>
                  <a:pt x="1744" y="153"/>
                  <a:pt x="1747" y="148"/>
                </a:cubicBezTo>
                <a:cubicBezTo>
                  <a:pt x="1750" y="142"/>
                  <a:pt x="1756" y="140"/>
                  <a:pt x="1762" y="143"/>
                </a:cubicBezTo>
                <a:cubicBezTo>
                  <a:pt x="1765" y="145"/>
                  <a:pt x="1765" y="145"/>
                  <a:pt x="1765" y="145"/>
                </a:cubicBezTo>
                <a:cubicBezTo>
                  <a:pt x="1770" y="148"/>
                  <a:pt x="1772" y="155"/>
                  <a:pt x="1769" y="160"/>
                </a:cubicBezTo>
                <a:cubicBezTo>
                  <a:pt x="1767" y="164"/>
                  <a:pt x="1764" y="166"/>
                  <a:pt x="1760" y="166"/>
                </a:cubicBezTo>
                <a:close/>
                <a:moveTo>
                  <a:pt x="667" y="145"/>
                </a:moveTo>
                <a:cubicBezTo>
                  <a:pt x="663" y="145"/>
                  <a:pt x="659" y="143"/>
                  <a:pt x="657" y="139"/>
                </a:cubicBezTo>
                <a:cubicBezTo>
                  <a:pt x="655" y="133"/>
                  <a:pt x="657" y="127"/>
                  <a:pt x="662" y="124"/>
                </a:cubicBezTo>
                <a:cubicBezTo>
                  <a:pt x="666" y="122"/>
                  <a:pt x="666" y="122"/>
                  <a:pt x="666" y="122"/>
                </a:cubicBezTo>
                <a:cubicBezTo>
                  <a:pt x="671" y="120"/>
                  <a:pt x="678" y="122"/>
                  <a:pt x="681" y="127"/>
                </a:cubicBezTo>
                <a:cubicBezTo>
                  <a:pt x="683" y="133"/>
                  <a:pt x="681" y="140"/>
                  <a:pt x="676" y="142"/>
                </a:cubicBezTo>
                <a:cubicBezTo>
                  <a:pt x="672" y="144"/>
                  <a:pt x="672" y="144"/>
                  <a:pt x="672" y="144"/>
                </a:cubicBezTo>
                <a:cubicBezTo>
                  <a:pt x="671" y="145"/>
                  <a:pt x="669" y="145"/>
                  <a:pt x="667" y="145"/>
                </a:cubicBezTo>
                <a:close/>
                <a:moveTo>
                  <a:pt x="1704" y="137"/>
                </a:moveTo>
                <a:cubicBezTo>
                  <a:pt x="1702" y="137"/>
                  <a:pt x="1700" y="137"/>
                  <a:pt x="1699" y="136"/>
                </a:cubicBezTo>
                <a:cubicBezTo>
                  <a:pt x="1695" y="134"/>
                  <a:pt x="1695" y="134"/>
                  <a:pt x="1695" y="134"/>
                </a:cubicBezTo>
                <a:cubicBezTo>
                  <a:pt x="1690" y="132"/>
                  <a:pt x="1688" y="125"/>
                  <a:pt x="1690" y="120"/>
                </a:cubicBezTo>
                <a:cubicBezTo>
                  <a:pt x="1693" y="114"/>
                  <a:pt x="1699" y="112"/>
                  <a:pt x="1705" y="114"/>
                </a:cubicBezTo>
                <a:cubicBezTo>
                  <a:pt x="1708" y="116"/>
                  <a:pt x="1708" y="116"/>
                  <a:pt x="1708" y="116"/>
                </a:cubicBezTo>
                <a:cubicBezTo>
                  <a:pt x="1714" y="119"/>
                  <a:pt x="1716" y="125"/>
                  <a:pt x="1714" y="131"/>
                </a:cubicBezTo>
                <a:cubicBezTo>
                  <a:pt x="1712" y="135"/>
                  <a:pt x="1708" y="137"/>
                  <a:pt x="1704" y="137"/>
                </a:cubicBezTo>
                <a:close/>
                <a:moveTo>
                  <a:pt x="724" y="119"/>
                </a:moveTo>
                <a:cubicBezTo>
                  <a:pt x="720" y="119"/>
                  <a:pt x="716" y="116"/>
                  <a:pt x="714" y="112"/>
                </a:cubicBezTo>
                <a:cubicBezTo>
                  <a:pt x="712" y="106"/>
                  <a:pt x="714" y="100"/>
                  <a:pt x="720" y="97"/>
                </a:cubicBezTo>
                <a:cubicBezTo>
                  <a:pt x="723" y="96"/>
                  <a:pt x="723" y="96"/>
                  <a:pt x="723" y="96"/>
                </a:cubicBezTo>
                <a:cubicBezTo>
                  <a:pt x="729" y="93"/>
                  <a:pt x="735" y="96"/>
                  <a:pt x="738" y="102"/>
                </a:cubicBezTo>
                <a:cubicBezTo>
                  <a:pt x="740" y="107"/>
                  <a:pt x="738" y="114"/>
                  <a:pt x="732" y="116"/>
                </a:cubicBezTo>
                <a:cubicBezTo>
                  <a:pt x="729" y="118"/>
                  <a:pt x="729" y="118"/>
                  <a:pt x="729" y="118"/>
                </a:cubicBezTo>
                <a:cubicBezTo>
                  <a:pt x="727" y="118"/>
                  <a:pt x="726" y="119"/>
                  <a:pt x="724" y="119"/>
                </a:cubicBezTo>
                <a:close/>
                <a:moveTo>
                  <a:pt x="1646" y="111"/>
                </a:moveTo>
                <a:cubicBezTo>
                  <a:pt x="1645" y="111"/>
                  <a:pt x="1643" y="111"/>
                  <a:pt x="1642" y="111"/>
                </a:cubicBezTo>
                <a:cubicBezTo>
                  <a:pt x="1638" y="109"/>
                  <a:pt x="1638" y="109"/>
                  <a:pt x="1638" y="109"/>
                </a:cubicBezTo>
                <a:cubicBezTo>
                  <a:pt x="1633" y="107"/>
                  <a:pt x="1630" y="100"/>
                  <a:pt x="1632" y="95"/>
                </a:cubicBezTo>
                <a:cubicBezTo>
                  <a:pt x="1635" y="89"/>
                  <a:pt x="1641" y="86"/>
                  <a:pt x="1647" y="89"/>
                </a:cubicBezTo>
                <a:cubicBezTo>
                  <a:pt x="1650" y="90"/>
                  <a:pt x="1650" y="90"/>
                  <a:pt x="1650" y="90"/>
                </a:cubicBezTo>
                <a:cubicBezTo>
                  <a:pt x="1656" y="92"/>
                  <a:pt x="1659" y="99"/>
                  <a:pt x="1656" y="105"/>
                </a:cubicBezTo>
                <a:cubicBezTo>
                  <a:pt x="1655" y="109"/>
                  <a:pt x="1650" y="111"/>
                  <a:pt x="1646" y="111"/>
                </a:cubicBezTo>
                <a:close/>
                <a:moveTo>
                  <a:pt x="783" y="95"/>
                </a:moveTo>
                <a:cubicBezTo>
                  <a:pt x="778" y="95"/>
                  <a:pt x="774" y="93"/>
                  <a:pt x="772" y="88"/>
                </a:cubicBezTo>
                <a:cubicBezTo>
                  <a:pt x="770" y="82"/>
                  <a:pt x="773" y="76"/>
                  <a:pt x="779" y="74"/>
                </a:cubicBezTo>
                <a:cubicBezTo>
                  <a:pt x="782" y="73"/>
                  <a:pt x="782" y="73"/>
                  <a:pt x="782" y="73"/>
                </a:cubicBezTo>
                <a:cubicBezTo>
                  <a:pt x="788" y="70"/>
                  <a:pt x="794" y="73"/>
                  <a:pt x="796" y="79"/>
                </a:cubicBezTo>
                <a:cubicBezTo>
                  <a:pt x="799" y="85"/>
                  <a:pt x="796" y="91"/>
                  <a:pt x="790" y="93"/>
                </a:cubicBezTo>
                <a:cubicBezTo>
                  <a:pt x="786" y="95"/>
                  <a:pt x="786" y="95"/>
                  <a:pt x="786" y="95"/>
                </a:cubicBezTo>
                <a:cubicBezTo>
                  <a:pt x="785" y="95"/>
                  <a:pt x="784" y="95"/>
                  <a:pt x="783" y="95"/>
                </a:cubicBezTo>
                <a:close/>
                <a:moveTo>
                  <a:pt x="1587" y="89"/>
                </a:moveTo>
                <a:cubicBezTo>
                  <a:pt x="1586" y="89"/>
                  <a:pt x="1585" y="89"/>
                  <a:pt x="1584" y="88"/>
                </a:cubicBezTo>
                <a:cubicBezTo>
                  <a:pt x="1580" y="87"/>
                  <a:pt x="1580" y="87"/>
                  <a:pt x="1580" y="87"/>
                </a:cubicBezTo>
                <a:cubicBezTo>
                  <a:pt x="1574" y="85"/>
                  <a:pt x="1571" y="79"/>
                  <a:pt x="1573" y="73"/>
                </a:cubicBezTo>
                <a:cubicBezTo>
                  <a:pt x="1575" y="67"/>
                  <a:pt x="1582" y="64"/>
                  <a:pt x="1587" y="66"/>
                </a:cubicBezTo>
                <a:cubicBezTo>
                  <a:pt x="1591" y="67"/>
                  <a:pt x="1591" y="67"/>
                  <a:pt x="1591" y="67"/>
                </a:cubicBezTo>
                <a:cubicBezTo>
                  <a:pt x="1597" y="69"/>
                  <a:pt x="1600" y="76"/>
                  <a:pt x="1598" y="81"/>
                </a:cubicBezTo>
                <a:cubicBezTo>
                  <a:pt x="1596" y="86"/>
                  <a:pt x="1592" y="89"/>
                  <a:pt x="1587" y="89"/>
                </a:cubicBezTo>
                <a:close/>
                <a:moveTo>
                  <a:pt x="842" y="75"/>
                </a:moveTo>
                <a:cubicBezTo>
                  <a:pt x="837" y="75"/>
                  <a:pt x="833" y="72"/>
                  <a:pt x="831" y="67"/>
                </a:cubicBezTo>
                <a:cubicBezTo>
                  <a:pt x="830" y="61"/>
                  <a:pt x="833" y="55"/>
                  <a:pt x="839" y="53"/>
                </a:cubicBezTo>
                <a:cubicBezTo>
                  <a:pt x="842" y="52"/>
                  <a:pt x="842" y="52"/>
                  <a:pt x="842" y="52"/>
                </a:cubicBezTo>
                <a:cubicBezTo>
                  <a:pt x="848" y="50"/>
                  <a:pt x="854" y="54"/>
                  <a:pt x="856" y="60"/>
                </a:cubicBezTo>
                <a:cubicBezTo>
                  <a:pt x="858" y="65"/>
                  <a:pt x="855" y="72"/>
                  <a:pt x="849" y="73"/>
                </a:cubicBezTo>
                <a:cubicBezTo>
                  <a:pt x="845" y="75"/>
                  <a:pt x="845" y="75"/>
                  <a:pt x="845" y="75"/>
                </a:cubicBezTo>
                <a:cubicBezTo>
                  <a:pt x="844" y="75"/>
                  <a:pt x="843" y="75"/>
                  <a:pt x="842" y="75"/>
                </a:cubicBezTo>
                <a:close/>
                <a:moveTo>
                  <a:pt x="1527" y="70"/>
                </a:moveTo>
                <a:cubicBezTo>
                  <a:pt x="1526" y="70"/>
                  <a:pt x="1525" y="69"/>
                  <a:pt x="1524" y="69"/>
                </a:cubicBezTo>
                <a:cubicBezTo>
                  <a:pt x="1521" y="68"/>
                  <a:pt x="1521" y="68"/>
                  <a:pt x="1521" y="68"/>
                </a:cubicBezTo>
                <a:cubicBezTo>
                  <a:pt x="1515" y="66"/>
                  <a:pt x="1511" y="60"/>
                  <a:pt x="1513" y="54"/>
                </a:cubicBezTo>
                <a:cubicBezTo>
                  <a:pt x="1515" y="48"/>
                  <a:pt x="1521" y="45"/>
                  <a:pt x="1527" y="47"/>
                </a:cubicBezTo>
                <a:cubicBezTo>
                  <a:pt x="1530" y="48"/>
                  <a:pt x="1530" y="48"/>
                  <a:pt x="1530" y="48"/>
                </a:cubicBezTo>
                <a:cubicBezTo>
                  <a:pt x="1536" y="50"/>
                  <a:pt x="1540" y="56"/>
                  <a:pt x="1538" y="62"/>
                </a:cubicBezTo>
                <a:cubicBezTo>
                  <a:pt x="1537" y="66"/>
                  <a:pt x="1532" y="70"/>
                  <a:pt x="1527" y="70"/>
                </a:cubicBezTo>
                <a:close/>
                <a:moveTo>
                  <a:pt x="903" y="58"/>
                </a:moveTo>
                <a:cubicBezTo>
                  <a:pt x="898" y="58"/>
                  <a:pt x="893" y="55"/>
                  <a:pt x="892" y="50"/>
                </a:cubicBezTo>
                <a:cubicBezTo>
                  <a:pt x="890" y="44"/>
                  <a:pt x="894" y="38"/>
                  <a:pt x="900" y="36"/>
                </a:cubicBezTo>
                <a:cubicBezTo>
                  <a:pt x="903" y="35"/>
                  <a:pt x="903" y="35"/>
                  <a:pt x="903" y="35"/>
                </a:cubicBezTo>
                <a:cubicBezTo>
                  <a:pt x="909" y="34"/>
                  <a:pt x="915" y="37"/>
                  <a:pt x="917" y="43"/>
                </a:cubicBezTo>
                <a:cubicBezTo>
                  <a:pt x="918" y="49"/>
                  <a:pt x="915" y="55"/>
                  <a:pt x="909" y="57"/>
                </a:cubicBezTo>
                <a:cubicBezTo>
                  <a:pt x="905" y="58"/>
                  <a:pt x="905" y="58"/>
                  <a:pt x="905" y="58"/>
                </a:cubicBezTo>
                <a:cubicBezTo>
                  <a:pt x="904" y="58"/>
                  <a:pt x="903" y="58"/>
                  <a:pt x="903" y="58"/>
                </a:cubicBezTo>
                <a:close/>
                <a:moveTo>
                  <a:pt x="1467" y="54"/>
                </a:moveTo>
                <a:cubicBezTo>
                  <a:pt x="1466" y="54"/>
                  <a:pt x="1465" y="53"/>
                  <a:pt x="1464" y="53"/>
                </a:cubicBezTo>
                <a:cubicBezTo>
                  <a:pt x="1460" y="52"/>
                  <a:pt x="1460" y="52"/>
                  <a:pt x="1460" y="52"/>
                </a:cubicBezTo>
                <a:cubicBezTo>
                  <a:pt x="1454" y="51"/>
                  <a:pt x="1451" y="45"/>
                  <a:pt x="1452" y="39"/>
                </a:cubicBezTo>
                <a:cubicBezTo>
                  <a:pt x="1454" y="33"/>
                  <a:pt x="1459" y="29"/>
                  <a:pt x="1465" y="31"/>
                </a:cubicBezTo>
                <a:cubicBezTo>
                  <a:pt x="1469" y="32"/>
                  <a:pt x="1469" y="32"/>
                  <a:pt x="1469" y="32"/>
                </a:cubicBezTo>
                <a:cubicBezTo>
                  <a:pt x="1475" y="33"/>
                  <a:pt x="1479" y="39"/>
                  <a:pt x="1477" y="45"/>
                </a:cubicBezTo>
                <a:cubicBezTo>
                  <a:pt x="1476" y="50"/>
                  <a:pt x="1472" y="54"/>
                  <a:pt x="1467" y="54"/>
                </a:cubicBezTo>
                <a:close/>
                <a:moveTo>
                  <a:pt x="964" y="44"/>
                </a:moveTo>
                <a:cubicBezTo>
                  <a:pt x="959" y="44"/>
                  <a:pt x="954" y="41"/>
                  <a:pt x="953" y="35"/>
                </a:cubicBezTo>
                <a:cubicBezTo>
                  <a:pt x="952" y="29"/>
                  <a:pt x="956" y="23"/>
                  <a:pt x="962" y="22"/>
                </a:cubicBezTo>
                <a:cubicBezTo>
                  <a:pt x="965" y="21"/>
                  <a:pt x="965" y="21"/>
                  <a:pt x="965" y="21"/>
                </a:cubicBezTo>
                <a:cubicBezTo>
                  <a:pt x="971" y="20"/>
                  <a:pt x="977" y="24"/>
                  <a:pt x="978" y="30"/>
                </a:cubicBezTo>
                <a:cubicBezTo>
                  <a:pt x="980" y="36"/>
                  <a:pt x="976" y="42"/>
                  <a:pt x="970" y="43"/>
                </a:cubicBezTo>
                <a:cubicBezTo>
                  <a:pt x="966" y="44"/>
                  <a:pt x="966" y="44"/>
                  <a:pt x="966" y="44"/>
                </a:cubicBezTo>
                <a:cubicBezTo>
                  <a:pt x="965" y="44"/>
                  <a:pt x="965" y="44"/>
                  <a:pt x="964" y="44"/>
                </a:cubicBezTo>
                <a:close/>
                <a:moveTo>
                  <a:pt x="1405" y="41"/>
                </a:moveTo>
                <a:cubicBezTo>
                  <a:pt x="1404" y="41"/>
                  <a:pt x="1404" y="41"/>
                  <a:pt x="1403" y="41"/>
                </a:cubicBezTo>
                <a:cubicBezTo>
                  <a:pt x="1399" y="40"/>
                  <a:pt x="1399" y="40"/>
                  <a:pt x="1399" y="40"/>
                </a:cubicBezTo>
                <a:cubicBezTo>
                  <a:pt x="1393" y="39"/>
                  <a:pt x="1389" y="33"/>
                  <a:pt x="1390" y="27"/>
                </a:cubicBezTo>
                <a:cubicBezTo>
                  <a:pt x="1392" y="21"/>
                  <a:pt x="1397" y="17"/>
                  <a:pt x="1403" y="18"/>
                </a:cubicBezTo>
                <a:cubicBezTo>
                  <a:pt x="1407" y="19"/>
                  <a:pt x="1407" y="19"/>
                  <a:pt x="1407" y="19"/>
                </a:cubicBezTo>
                <a:cubicBezTo>
                  <a:pt x="1413" y="20"/>
                  <a:pt x="1417" y="26"/>
                  <a:pt x="1416" y="32"/>
                </a:cubicBezTo>
                <a:cubicBezTo>
                  <a:pt x="1415" y="37"/>
                  <a:pt x="1410" y="41"/>
                  <a:pt x="1405" y="41"/>
                </a:cubicBezTo>
                <a:close/>
                <a:moveTo>
                  <a:pt x="1026" y="34"/>
                </a:moveTo>
                <a:cubicBezTo>
                  <a:pt x="1020" y="34"/>
                  <a:pt x="1016" y="30"/>
                  <a:pt x="1015" y="24"/>
                </a:cubicBezTo>
                <a:cubicBezTo>
                  <a:pt x="1014" y="18"/>
                  <a:pt x="1018" y="12"/>
                  <a:pt x="1024" y="12"/>
                </a:cubicBezTo>
                <a:cubicBezTo>
                  <a:pt x="1028" y="11"/>
                  <a:pt x="1028" y="11"/>
                  <a:pt x="1028" y="11"/>
                </a:cubicBezTo>
                <a:cubicBezTo>
                  <a:pt x="1034" y="10"/>
                  <a:pt x="1040" y="15"/>
                  <a:pt x="1040" y="21"/>
                </a:cubicBezTo>
                <a:cubicBezTo>
                  <a:pt x="1041" y="27"/>
                  <a:pt x="1037" y="32"/>
                  <a:pt x="1031" y="33"/>
                </a:cubicBezTo>
                <a:cubicBezTo>
                  <a:pt x="1027" y="34"/>
                  <a:pt x="1027" y="34"/>
                  <a:pt x="1027" y="34"/>
                </a:cubicBezTo>
                <a:cubicBezTo>
                  <a:pt x="1027" y="34"/>
                  <a:pt x="1026" y="34"/>
                  <a:pt x="1026" y="34"/>
                </a:cubicBezTo>
                <a:close/>
                <a:moveTo>
                  <a:pt x="1343" y="31"/>
                </a:moveTo>
                <a:cubicBezTo>
                  <a:pt x="1342" y="31"/>
                  <a:pt x="1342" y="31"/>
                  <a:pt x="1341" y="31"/>
                </a:cubicBezTo>
                <a:cubicBezTo>
                  <a:pt x="1338" y="31"/>
                  <a:pt x="1338" y="31"/>
                  <a:pt x="1338" y="31"/>
                </a:cubicBezTo>
                <a:cubicBezTo>
                  <a:pt x="1332" y="30"/>
                  <a:pt x="1327" y="24"/>
                  <a:pt x="1328" y="18"/>
                </a:cubicBezTo>
                <a:cubicBezTo>
                  <a:pt x="1329" y="12"/>
                  <a:pt x="1334" y="8"/>
                  <a:pt x="1341" y="9"/>
                </a:cubicBezTo>
                <a:cubicBezTo>
                  <a:pt x="1344" y="9"/>
                  <a:pt x="1344" y="9"/>
                  <a:pt x="1344" y="9"/>
                </a:cubicBezTo>
                <a:cubicBezTo>
                  <a:pt x="1350" y="10"/>
                  <a:pt x="1355" y="15"/>
                  <a:pt x="1354" y="22"/>
                </a:cubicBezTo>
                <a:cubicBezTo>
                  <a:pt x="1353" y="27"/>
                  <a:pt x="1348" y="31"/>
                  <a:pt x="1343" y="31"/>
                </a:cubicBezTo>
                <a:close/>
                <a:moveTo>
                  <a:pt x="1088" y="27"/>
                </a:moveTo>
                <a:cubicBezTo>
                  <a:pt x="1083" y="27"/>
                  <a:pt x="1078" y="22"/>
                  <a:pt x="1077" y="16"/>
                </a:cubicBezTo>
                <a:cubicBezTo>
                  <a:pt x="1077" y="10"/>
                  <a:pt x="1081" y="5"/>
                  <a:pt x="1087" y="4"/>
                </a:cubicBezTo>
                <a:cubicBezTo>
                  <a:pt x="1091" y="4"/>
                  <a:pt x="1091" y="4"/>
                  <a:pt x="1091" y="4"/>
                </a:cubicBezTo>
                <a:cubicBezTo>
                  <a:pt x="1097" y="4"/>
                  <a:pt x="1102" y="8"/>
                  <a:pt x="1103" y="14"/>
                </a:cubicBezTo>
                <a:cubicBezTo>
                  <a:pt x="1104" y="20"/>
                  <a:pt x="1099" y="26"/>
                  <a:pt x="1093" y="26"/>
                </a:cubicBezTo>
                <a:cubicBezTo>
                  <a:pt x="1089" y="26"/>
                  <a:pt x="1089" y="26"/>
                  <a:pt x="1089" y="26"/>
                </a:cubicBezTo>
                <a:cubicBezTo>
                  <a:pt x="1089" y="27"/>
                  <a:pt x="1089" y="27"/>
                  <a:pt x="1088" y="27"/>
                </a:cubicBezTo>
                <a:close/>
                <a:moveTo>
                  <a:pt x="1280" y="25"/>
                </a:moveTo>
                <a:cubicBezTo>
                  <a:pt x="1280" y="25"/>
                  <a:pt x="1280" y="25"/>
                  <a:pt x="1280" y="25"/>
                </a:cubicBezTo>
                <a:cubicBezTo>
                  <a:pt x="1276" y="25"/>
                  <a:pt x="1276" y="25"/>
                  <a:pt x="1276" y="25"/>
                </a:cubicBezTo>
                <a:cubicBezTo>
                  <a:pt x="1270" y="24"/>
                  <a:pt x="1265" y="19"/>
                  <a:pt x="1266" y="13"/>
                </a:cubicBezTo>
                <a:cubicBezTo>
                  <a:pt x="1266" y="7"/>
                  <a:pt x="1271" y="2"/>
                  <a:pt x="1277" y="3"/>
                </a:cubicBezTo>
                <a:cubicBezTo>
                  <a:pt x="1281" y="3"/>
                  <a:pt x="1281" y="3"/>
                  <a:pt x="1281" y="3"/>
                </a:cubicBezTo>
                <a:cubicBezTo>
                  <a:pt x="1287" y="3"/>
                  <a:pt x="1292" y="9"/>
                  <a:pt x="1291" y="15"/>
                </a:cubicBezTo>
                <a:cubicBezTo>
                  <a:pt x="1291" y="21"/>
                  <a:pt x="1286" y="25"/>
                  <a:pt x="1280" y="25"/>
                </a:cubicBezTo>
                <a:close/>
                <a:moveTo>
                  <a:pt x="1151" y="23"/>
                </a:moveTo>
                <a:cubicBezTo>
                  <a:pt x="1145" y="23"/>
                  <a:pt x="1140" y="18"/>
                  <a:pt x="1140" y="12"/>
                </a:cubicBezTo>
                <a:cubicBezTo>
                  <a:pt x="1140" y="6"/>
                  <a:pt x="1144" y="1"/>
                  <a:pt x="1151" y="0"/>
                </a:cubicBezTo>
                <a:cubicBezTo>
                  <a:pt x="1154" y="0"/>
                  <a:pt x="1154" y="0"/>
                  <a:pt x="1154" y="0"/>
                </a:cubicBezTo>
                <a:cubicBezTo>
                  <a:pt x="1160" y="0"/>
                  <a:pt x="1166" y="5"/>
                  <a:pt x="1166" y="11"/>
                </a:cubicBezTo>
                <a:cubicBezTo>
                  <a:pt x="1166" y="17"/>
                  <a:pt x="1161" y="22"/>
                  <a:pt x="1155" y="23"/>
                </a:cubicBezTo>
                <a:cubicBezTo>
                  <a:pt x="1151" y="23"/>
                  <a:pt x="1151" y="23"/>
                  <a:pt x="1151" y="23"/>
                </a:cubicBezTo>
                <a:cubicBezTo>
                  <a:pt x="1151" y="23"/>
                  <a:pt x="1151" y="23"/>
                  <a:pt x="1151" y="23"/>
                </a:cubicBezTo>
                <a:close/>
                <a:moveTo>
                  <a:pt x="1218" y="22"/>
                </a:moveTo>
                <a:cubicBezTo>
                  <a:pt x="1217" y="22"/>
                  <a:pt x="1217" y="22"/>
                  <a:pt x="1217" y="22"/>
                </a:cubicBezTo>
                <a:cubicBezTo>
                  <a:pt x="1214" y="22"/>
                  <a:pt x="1214" y="22"/>
                  <a:pt x="1214" y="22"/>
                </a:cubicBezTo>
                <a:cubicBezTo>
                  <a:pt x="1208" y="22"/>
                  <a:pt x="1203" y="17"/>
                  <a:pt x="1203" y="11"/>
                </a:cubicBezTo>
                <a:cubicBezTo>
                  <a:pt x="1203" y="5"/>
                  <a:pt x="1208" y="0"/>
                  <a:pt x="1214" y="0"/>
                </a:cubicBezTo>
                <a:cubicBezTo>
                  <a:pt x="1214" y="0"/>
                  <a:pt x="1214" y="0"/>
                  <a:pt x="1214" y="0"/>
                </a:cubicBezTo>
                <a:cubicBezTo>
                  <a:pt x="1218" y="0"/>
                  <a:pt x="1218" y="0"/>
                  <a:pt x="1218" y="0"/>
                </a:cubicBezTo>
                <a:cubicBezTo>
                  <a:pt x="1224" y="0"/>
                  <a:pt x="1229" y="5"/>
                  <a:pt x="1229" y="11"/>
                </a:cubicBezTo>
                <a:cubicBezTo>
                  <a:pt x="1229" y="17"/>
                  <a:pt x="1224" y="22"/>
                  <a:pt x="1218" y="22"/>
                </a:cubicBezTo>
                <a:close/>
              </a:path>
            </a:pathLst>
          </a:custGeom>
          <a:solidFill>
            <a:srgbClr val="E0E1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20" name="Freeform 287"/>
          <p:cNvSpPr>
            <a:spLocks noEditPoints="1"/>
          </p:cNvSpPr>
          <p:nvPr/>
        </p:nvSpPr>
        <p:spPr bwMode="auto">
          <a:xfrm>
            <a:off x="7344839" y="2721085"/>
            <a:ext cx="849290" cy="849290"/>
          </a:xfrm>
          <a:custGeom>
            <a:avLst/>
            <a:gdLst>
              <a:gd name="T0" fmla="*/ 1081 w 2100"/>
              <a:gd name="T1" fmla="*/ 2099 h 2099"/>
              <a:gd name="T2" fmla="*/ 1146 w 2100"/>
              <a:gd name="T3" fmla="*/ 2086 h 2099"/>
              <a:gd name="T4" fmla="*/ 1189 w 2100"/>
              <a:gd name="T5" fmla="*/ 2071 h 2099"/>
              <a:gd name="T6" fmla="*/ 1240 w 2100"/>
              <a:gd name="T7" fmla="*/ 2062 h 2099"/>
              <a:gd name="T8" fmla="*/ 1287 w 2100"/>
              <a:gd name="T9" fmla="*/ 2063 h 2099"/>
              <a:gd name="T10" fmla="*/ 1350 w 2100"/>
              <a:gd name="T11" fmla="*/ 2056 h 2099"/>
              <a:gd name="T12" fmla="*/ 700 w 2100"/>
              <a:gd name="T13" fmla="*/ 2040 h 2099"/>
              <a:gd name="T14" fmla="*/ 658 w 2100"/>
              <a:gd name="T15" fmla="*/ 2014 h 2099"/>
              <a:gd name="T16" fmla="*/ 603 w 2100"/>
              <a:gd name="T17" fmla="*/ 1978 h 2099"/>
              <a:gd name="T18" fmla="*/ 551 w 2100"/>
              <a:gd name="T19" fmla="*/ 1952 h 2099"/>
              <a:gd name="T20" fmla="*/ 490 w 2100"/>
              <a:gd name="T21" fmla="*/ 1927 h 2099"/>
              <a:gd name="T22" fmla="*/ 447 w 2100"/>
              <a:gd name="T23" fmla="*/ 1909 h 2099"/>
              <a:gd name="T24" fmla="*/ 405 w 2100"/>
              <a:gd name="T25" fmla="*/ 1878 h 2099"/>
              <a:gd name="T26" fmla="*/ 368 w 2100"/>
              <a:gd name="T27" fmla="*/ 1845 h 2099"/>
              <a:gd name="T28" fmla="*/ 1733 w 2100"/>
              <a:gd name="T29" fmla="*/ 1844 h 2099"/>
              <a:gd name="T30" fmla="*/ 1781 w 2100"/>
              <a:gd name="T31" fmla="*/ 1803 h 2099"/>
              <a:gd name="T32" fmla="*/ 1822 w 2100"/>
              <a:gd name="T33" fmla="*/ 1761 h 2099"/>
              <a:gd name="T34" fmla="*/ 1857 w 2100"/>
              <a:gd name="T35" fmla="*/ 1705 h 2099"/>
              <a:gd name="T36" fmla="*/ 1877 w 2100"/>
              <a:gd name="T37" fmla="*/ 1664 h 2099"/>
              <a:gd name="T38" fmla="*/ 1907 w 2100"/>
              <a:gd name="T39" fmla="*/ 1621 h 2099"/>
              <a:gd name="T40" fmla="*/ 1940 w 2100"/>
              <a:gd name="T41" fmla="*/ 1588 h 2099"/>
              <a:gd name="T42" fmla="*/ 1972 w 2100"/>
              <a:gd name="T43" fmla="*/ 1541 h 2099"/>
              <a:gd name="T44" fmla="*/ 105 w 2100"/>
              <a:gd name="T45" fmla="*/ 1494 h 2099"/>
              <a:gd name="T46" fmla="*/ 86 w 2100"/>
              <a:gd name="T47" fmla="*/ 1443 h 2099"/>
              <a:gd name="T48" fmla="*/ 73 w 2100"/>
              <a:gd name="T49" fmla="*/ 1379 h 2099"/>
              <a:gd name="T50" fmla="*/ 56 w 2100"/>
              <a:gd name="T51" fmla="*/ 1324 h 2099"/>
              <a:gd name="T52" fmla="*/ 31 w 2100"/>
              <a:gd name="T53" fmla="*/ 1263 h 2099"/>
              <a:gd name="T54" fmla="*/ 14 w 2100"/>
              <a:gd name="T55" fmla="*/ 1220 h 2099"/>
              <a:gd name="T56" fmla="*/ 6 w 2100"/>
              <a:gd name="T57" fmla="*/ 1168 h 2099"/>
              <a:gd name="T58" fmla="*/ 11 w 2100"/>
              <a:gd name="T59" fmla="*/ 1121 h 2099"/>
              <a:gd name="T60" fmla="*/ 2088 w 2100"/>
              <a:gd name="T61" fmla="*/ 1118 h 2099"/>
              <a:gd name="T62" fmla="*/ 2080 w 2100"/>
              <a:gd name="T63" fmla="*/ 1040 h 2099"/>
              <a:gd name="T64" fmla="*/ 20 w 2100"/>
              <a:gd name="T65" fmla="*/ 1002 h 2099"/>
              <a:gd name="T66" fmla="*/ 25 w 2100"/>
              <a:gd name="T67" fmla="*/ 944 h 2099"/>
              <a:gd name="T68" fmla="*/ 24 w 2100"/>
              <a:gd name="T69" fmla="*/ 878 h 2099"/>
              <a:gd name="T70" fmla="*/ 23 w 2100"/>
              <a:gd name="T71" fmla="*/ 832 h 2099"/>
              <a:gd name="T72" fmla="*/ 35 w 2100"/>
              <a:gd name="T73" fmla="*/ 780 h 2099"/>
              <a:gd name="T74" fmla="*/ 57 w 2100"/>
              <a:gd name="T75" fmla="*/ 739 h 2099"/>
              <a:gd name="T76" fmla="*/ 78 w 2100"/>
              <a:gd name="T77" fmla="*/ 687 h 2099"/>
              <a:gd name="T78" fmla="*/ 2015 w 2100"/>
              <a:gd name="T79" fmla="*/ 672 h 2099"/>
              <a:gd name="T80" fmla="*/ 1997 w 2100"/>
              <a:gd name="T81" fmla="*/ 621 h 2099"/>
              <a:gd name="T82" fmla="*/ 1977 w 2100"/>
              <a:gd name="T83" fmla="*/ 558 h 2099"/>
              <a:gd name="T84" fmla="*/ 1948 w 2100"/>
              <a:gd name="T85" fmla="*/ 507 h 2099"/>
              <a:gd name="T86" fmla="*/ 1905 w 2100"/>
              <a:gd name="T87" fmla="*/ 457 h 2099"/>
              <a:gd name="T88" fmla="*/ 1870 w 2100"/>
              <a:gd name="T89" fmla="*/ 426 h 2099"/>
              <a:gd name="T90" fmla="*/ 1838 w 2100"/>
              <a:gd name="T91" fmla="*/ 386 h 2099"/>
              <a:gd name="T92" fmla="*/ 1809 w 2100"/>
              <a:gd name="T93" fmla="*/ 348 h 2099"/>
              <a:gd name="T94" fmla="*/ 319 w 2100"/>
              <a:gd name="T95" fmla="*/ 320 h 2099"/>
              <a:gd name="T96" fmla="*/ 365 w 2100"/>
              <a:gd name="T97" fmla="*/ 279 h 2099"/>
              <a:gd name="T98" fmla="*/ 410 w 2100"/>
              <a:gd name="T99" fmla="*/ 242 h 2099"/>
              <a:gd name="T100" fmla="*/ 456 w 2100"/>
              <a:gd name="T101" fmla="*/ 196 h 2099"/>
              <a:gd name="T102" fmla="*/ 488 w 2100"/>
              <a:gd name="T103" fmla="*/ 162 h 2099"/>
              <a:gd name="T104" fmla="*/ 533 w 2100"/>
              <a:gd name="T105" fmla="*/ 135 h 2099"/>
              <a:gd name="T106" fmla="*/ 578 w 2100"/>
              <a:gd name="T107" fmla="*/ 122 h 2099"/>
              <a:gd name="T108" fmla="*/ 637 w 2100"/>
              <a:gd name="T109" fmla="*/ 105 h 2099"/>
              <a:gd name="T110" fmla="*/ 1447 w 2100"/>
              <a:gd name="T111" fmla="*/ 98 h 2099"/>
              <a:gd name="T112" fmla="*/ 1405 w 2100"/>
              <a:gd name="T113" fmla="*/ 72 h 2099"/>
              <a:gd name="T114" fmla="*/ 1346 w 2100"/>
              <a:gd name="T115" fmla="*/ 42 h 2099"/>
              <a:gd name="T116" fmla="*/ 1289 w 2100"/>
              <a:gd name="T117" fmla="*/ 27 h 2099"/>
              <a:gd name="T118" fmla="*/ 1223 w 2100"/>
              <a:gd name="T119" fmla="*/ 24 h 2099"/>
              <a:gd name="T120" fmla="*/ 1176 w 2100"/>
              <a:gd name="T121" fmla="*/ 27 h 2099"/>
              <a:gd name="T122" fmla="*/ 1125 w 2100"/>
              <a:gd name="T123" fmla="*/ 22 h 2099"/>
              <a:gd name="T124" fmla="*/ 1071 w 2100"/>
              <a:gd name="T125" fmla="*/ 20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100" h="2099">
                <a:moveTo>
                  <a:pt x="1025" y="2099"/>
                </a:moveTo>
                <a:cubicBezTo>
                  <a:pt x="1025" y="2099"/>
                  <a:pt x="1025" y="2099"/>
                  <a:pt x="1025" y="2099"/>
                </a:cubicBezTo>
                <a:cubicBezTo>
                  <a:pt x="1022" y="2099"/>
                  <a:pt x="1022" y="2099"/>
                  <a:pt x="1022" y="2099"/>
                </a:cubicBezTo>
                <a:cubicBezTo>
                  <a:pt x="1016" y="2099"/>
                  <a:pt x="1012" y="2095"/>
                  <a:pt x="1012" y="2089"/>
                </a:cubicBezTo>
                <a:cubicBezTo>
                  <a:pt x="1013" y="2084"/>
                  <a:pt x="1017" y="2080"/>
                  <a:pt x="1022" y="2080"/>
                </a:cubicBezTo>
                <a:cubicBezTo>
                  <a:pt x="1026" y="2080"/>
                  <a:pt x="1026" y="2080"/>
                  <a:pt x="1026" y="2080"/>
                </a:cubicBezTo>
                <a:cubicBezTo>
                  <a:pt x="1031" y="2080"/>
                  <a:pt x="1035" y="2084"/>
                  <a:pt x="1035" y="2090"/>
                </a:cubicBezTo>
                <a:cubicBezTo>
                  <a:pt x="1035" y="2095"/>
                  <a:pt x="1031" y="2099"/>
                  <a:pt x="1025" y="2099"/>
                </a:cubicBezTo>
                <a:close/>
                <a:moveTo>
                  <a:pt x="1077" y="2099"/>
                </a:moveTo>
                <a:cubicBezTo>
                  <a:pt x="1072" y="2099"/>
                  <a:pt x="1068" y="2095"/>
                  <a:pt x="1068" y="2090"/>
                </a:cubicBezTo>
                <a:cubicBezTo>
                  <a:pt x="1068" y="2084"/>
                  <a:pt x="1072" y="2080"/>
                  <a:pt x="1077" y="2080"/>
                </a:cubicBezTo>
                <a:cubicBezTo>
                  <a:pt x="1080" y="2080"/>
                  <a:pt x="1080" y="2080"/>
                  <a:pt x="1080" y="2080"/>
                </a:cubicBezTo>
                <a:cubicBezTo>
                  <a:pt x="1080" y="2080"/>
                  <a:pt x="1081" y="2080"/>
                  <a:pt x="1081" y="2080"/>
                </a:cubicBezTo>
                <a:cubicBezTo>
                  <a:pt x="1086" y="2080"/>
                  <a:pt x="1090" y="2084"/>
                  <a:pt x="1090" y="2089"/>
                </a:cubicBezTo>
                <a:cubicBezTo>
                  <a:pt x="1091" y="2095"/>
                  <a:pt x="1086" y="2099"/>
                  <a:pt x="1081" y="2099"/>
                </a:cubicBezTo>
                <a:cubicBezTo>
                  <a:pt x="1078" y="2099"/>
                  <a:pt x="1078" y="2099"/>
                  <a:pt x="1078" y="2099"/>
                </a:cubicBezTo>
                <a:cubicBezTo>
                  <a:pt x="1078" y="2099"/>
                  <a:pt x="1078" y="2099"/>
                  <a:pt x="1077" y="2099"/>
                </a:cubicBezTo>
                <a:close/>
                <a:moveTo>
                  <a:pt x="970" y="2097"/>
                </a:moveTo>
                <a:cubicBezTo>
                  <a:pt x="970" y="2097"/>
                  <a:pt x="970" y="2097"/>
                  <a:pt x="969" y="2097"/>
                </a:cubicBezTo>
                <a:cubicBezTo>
                  <a:pt x="966" y="2096"/>
                  <a:pt x="966" y="2096"/>
                  <a:pt x="966" y="2096"/>
                </a:cubicBezTo>
                <a:cubicBezTo>
                  <a:pt x="961" y="2096"/>
                  <a:pt x="957" y="2091"/>
                  <a:pt x="957" y="2086"/>
                </a:cubicBezTo>
                <a:cubicBezTo>
                  <a:pt x="958" y="2080"/>
                  <a:pt x="962" y="2076"/>
                  <a:pt x="968" y="2077"/>
                </a:cubicBezTo>
                <a:cubicBezTo>
                  <a:pt x="971" y="2077"/>
                  <a:pt x="971" y="2077"/>
                  <a:pt x="971" y="2077"/>
                </a:cubicBezTo>
                <a:cubicBezTo>
                  <a:pt x="976" y="2078"/>
                  <a:pt x="980" y="2082"/>
                  <a:pt x="980" y="2088"/>
                </a:cubicBezTo>
                <a:cubicBezTo>
                  <a:pt x="980" y="2093"/>
                  <a:pt x="975" y="2097"/>
                  <a:pt x="970" y="2097"/>
                </a:cubicBezTo>
                <a:close/>
                <a:moveTo>
                  <a:pt x="1133" y="2096"/>
                </a:moveTo>
                <a:cubicBezTo>
                  <a:pt x="1128" y="2096"/>
                  <a:pt x="1123" y="2092"/>
                  <a:pt x="1123" y="2087"/>
                </a:cubicBezTo>
                <a:cubicBezTo>
                  <a:pt x="1122" y="2082"/>
                  <a:pt x="1126" y="2077"/>
                  <a:pt x="1132" y="2077"/>
                </a:cubicBezTo>
                <a:cubicBezTo>
                  <a:pt x="1135" y="2077"/>
                  <a:pt x="1135" y="2077"/>
                  <a:pt x="1135" y="2077"/>
                </a:cubicBezTo>
                <a:cubicBezTo>
                  <a:pt x="1140" y="2076"/>
                  <a:pt x="1145" y="2080"/>
                  <a:pt x="1146" y="2086"/>
                </a:cubicBezTo>
                <a:cubicBezTo>
                  <a:pt x="1146" y="2091"/>
                  <a:pt x="1142" y="2096"/>
                  <a:pt x="1137" y="2096"/>
                </a:cubicBezTo>
                <a:cubicBezTo>
                  <a:pt x="1133" y="2096"/>
                  <a:pt x="1133" y="2096"/>
                  <a:pt x="1133" y="2096"/>
                </a:cubicBezTo>
                <a:cubicBezTo>
                  <a:pt x="1133" y="2096"/>
                  <a:pt x="1133" y="2096"/>
                  <a:pt x="1133" y="2096"/>
                </a:cubicBezTo>
                <a:close/>
                <a:moveTo>
                  <a:pt x="915" y="2091"/>
                </a:moveTo>
                <a:cubicBezTo>
                  <a:pt x="915" y="2091"/>
                  <a:pt x="914" y="2091"/>
                  <a:pt x="914" y="2091"/>
                </a:cubicBezTo>
                <a:cubicBezTo>
                  <a:pt x="911" y="2090"/>
                  <a:pt x="911" y="2090"/>
                  <a:pt x="911" y="2090"/>
                </a:cubicBezTo>
                <a:cubicBezTo>
                  <a:pt x="905" y="2090"/>
                  <a:pt x="902" y="2085"/>
                  <a:pt x="902" y="2080"/>
                </a:cubicBezTo>
                <a:cubicBezTo>
                  <a:pt x="903" y="2074"/>
                  <a:pt x="908" y="2070"/>
                  <a:pt x="913" y="2071"/>
                </a:cubicBezTo>
                <a:cubicBezTo>
                  <a:pt x="916" y="2072"/>
                  <a:pt x="916" y="2072"/>
                  <a:pt x="916" y="2072"/>
                </a:cubicBezTo>
                <a:cubicBezTo>
                  <a:pt x="922" y="2072"/>
                  <a:pt x="926" y="2077"/>
                  <a:pt x="925" y="2082"/>
                </a:cubicBezTo>
                <a:cubicBezTo>
                  <a:pt x="924" y="2087"/>
                  <a:pt x="920" y="2091"/>
                  <a:pt x="915" y="2091"/>
                </a:cubicBezTo>
                <a:close/>
                <a:moveTo>
                  <a:pt x="1188" y="2091"/>
                </a:moveTo>
                <a:cubicBezTo>
                  <a:pt x="1183" y="2091"/>
                  <a:pt x="1179" y="2087"/>
                  <a:pt x="1178" y="2082"/>
                </a:cubicBezTo>
                <a:cubicBezTo>
                  <a:pt x="1177" y="2077"/>
                  <a:pt x="1181" y="2072"/>
                  <a:pt x="1186" y="2071"/>
                </a:cubicBezTo>
                <a:cubicBezTo>
                  <a:pt x="1189" y="2071"/>
                  <a:pt x="1189" y="2071"/>
                  <a:pt x="1189" y="2071"/>
                </a:cubicBezTo>
                <a:cubicBezTo>
                  <a:pt x="1195" y="2070"/>
                  <a:pt x="1200" y="2074"/>
                  <a:pt x="1200" y="2079"/>
                </a:cubicBezTo>
                <a:cubicBezTo>
                  <a:pt x="1201" y="2084"/>
                  <a:pt x="1197" y="2089"/>
                  <a:pt x="1192" y="2090"/>
                </a:cubicBezTo>
                <a:cubicBezTo>
                  <a:pt x="1189" y="2090"/>
                  <a:pt x="1189" y="2090"/>
                  <a:pt x="1189" y="2090"/>
                </a:cubicBezTo>
                <a:cubicBezTo>
                  <a:pt x="1188" y="2091"/>
                  <a:pt x="1188" y="2091"/>
                  <a:pt x="1188" y="2091"/>
                </a:cubicBezTo>
                <a:close/>
                <a:moveTo>
                  <a:pt x="861" y="2082"/>
                </a:moveTo>
                <a:cubicBezTo>
                  <a:pt x="860" y="2082"/>
                  <a:pt x="859" y="2082"/>
                  <a:pt x="859" y="2082"/>
                </a:cubicBezTo>
                <a:cubicBezTo>
                  <a:pt x="856" y="2082"/>
                  <a:pt x="856" y="2082"/>
                  <a:pt x="856" y="2082"/>
                </a:cubicBezTo>
                <a:cubicBezTo>
                  <a:pt x="851" y="2081"/>
                  <a:pt x="847" y="2076"/>
                  <a:pt x="848" y="2070"/>
                </a:cubicBezTo>
                <a:cubicBezTo>
                  <a:pt x="849" y="2065"/>
                  <a:pt x="854" y="2062"/>
                  <a:pt x="859" y="2063"/>
                </a:cubicBezTo>
                <a:cubicBezTo>
                  <a:pt x="862" y="2063"/>
                  <a:pt x="862" y="2063"/>
                  <a:pt x="862" y="2063"/>
                </a:cubicBezTo>
                <a:cubicBezTo>
                  <a:pt x="868" y="2064"/>
                  <a:pt x="871" y="2069"/>
                  <a:pt x="870" y="2074"/>
                </a:cubicBezTo>
                <a:cubicBezTo>
                  <a:pt x="869" y="2079"/>
                  <a:pt x="865" y="2082"/>
                  <a:pt x="861" y="2082"/>
                </a:cubicBezTo>
                <a:close/>
                <a:moveTo>
                  <a:pt x="1242" y="2082"/>
                </a:moveTo>
                <a:cubicBezTo>
                  <a:pt x="1238" y="2082"/>
                  <a:pt x="1233" y="2079"/>
                  <a:pt x="1233" y="2074"/>
                </a:cubicBezTo>
                <a:cubicBezTo>
                  <a:pt x="1232" y="2069"/>
                  <a:pt x="1235" y="2063"/>
                  <a:pt x="1240" y="2062"/>
                </a:cubicBezTo>
                <a:cubicBezTo>
                  <a:pt x="1244" y="2062"/>
                  <a:pt x="1244" y="2062"/>
                  <a:pt x="1244" y="2062"/>
                </a:cubicBezTo>
                <a:cubicBezTo>
                  <a:pt x="1249" y="2061"/>
                  <a:pt x="1254" y="2064"/>
                  <a:pt x="1255" y="2070"/>
                </a:cubicBezTo>
                <a:cubicBezTo>
                  <a:pt x="1256" y="2075"/>
                  <a:pt x="1252" y="2080"/>
                  <a:pt x="1247" y="2081"/>
                </a:cubicBezTo>
                <a:cubicBezTo>
                  <a:pt x="1244" y="2082"/>
                  <a:pt x="1244" y="2082"/>
                  <a:pt x="1244" y="2082"/>
                </a:cubicBezTo>
                <a:cubicBezTo>
                  <a:pt x="1243" y="2082"/>
                  <a:pt x="1243" y="2082"/>
                  <a:pt x="1242" y="2082"/>
                </a:cubicBezTo>
                <a:close/>
                <a:moveTo>
                  <a:pt x="807" y="2071"/>
                </a:moveTo>
                <a:cubicBezTo>
                  <a:pt x="806" y="2071"/>
                  <a:pt x="805" y="2071"/>
                  <a:pt x="804" y="2071"/>
                </a:cubicBezTo>
                <a:cubicBezTo>
                  <a:pt x="801" y="2070"/>
                  <a:pt x="801" y="2070"/>
                  <a:pt x="801" y="2070"/>
                </a:cubicBezTo>
                <a:cubicBezTo>
                  <a:pt x="796" y="2069"/>
                  <a:pt x="793" y="2063"/>
                  <a:pt x="794" y="2058"/>
                </a:cubicBezTo>
                <a:cubicBezTo>
                  <a:pt x="795" y="2053"/>
                  <a:pt x="801" y="2050"/>
                  <a:pt x="806" y="2051"/>
                </a:cubicBezTo>
                <a:cubicBezTo>
                  <a:pt x="809" y="2052"/>
                  <a:pt x="809" y="2052"/>
                  <a:pt x="809" y="2052"/>
                </a:cubicBezTo>
                <a:cubicBezTo>
                  <a:pt x="814" y="2053"/>
                  <a:pt x="817" y="2058"/>
                  <a:pt x="816" y="2064"/>
                </a:cubicBezTo>
                <a:cubicBezTo>
                  <a:pt x="815" y="2068"/>
                  <a:pt x="811" y="2071"/>
                  <a:pt x="807" y="2071"/>
                </a:cubicBezTo>
                <a:close/>
                <a:moveTo>
                  <a:pt x="1296" y="2070"/>
                </a:moveTo>
                <a:cubicBezTo>
                  <a:pt x="1292" y="2070"/>
                  <a:pt x="1288" y="2067"/>
                  <a:pt x="1287" y="2063"/>
                </a:cubicBezTo>
                <a:cubicBezTo>
                  <a:pt x="1285" y="2058"/>
                  <a:pt x="1289" y="2052"/>
                  <a:pt x="1294" y="2051"/>
                </a:cubicBezTo>
                <a:cubicBezTo>
                  <a:pt x="1297" y="2050"/>
                  <a:pt x="1297" y="2050"/>
                  <a:pt x="1297" y="2050"/>
                </a:cubicBezTo>
                <a:cubicBezTo>
                  <a:pt x="1302" y="2049"/>
                  <a:pt x="1308" y="2052"/>
                  <a:pt x="1309" y="2057"/>
                </a:cubicBezTo>
                <a:cubicBezTo>
                  <a:pt x="1310" y="2063"/>
                  <a:pt x="1307" y="2068"/>
                  <a:pt x="1302" y="2069"/>
                </a:cubicBezTo>
                <a:cubicBezTo>
                  <a:pt x="1298" y="2070"/>
                  <a:pt x="1298" y="2070"/>
                  <a:pt x="1298" y="2070"/>
                </a:cubicBezTo>
                <a:cubicBezTo>
                  <a:pt x="1298" y="2070"/>
                  <a:pt x="1297" y="2070"/>
                  <a:pt x="1296" y="2070"/>
                </a:cubicBezTo>
                <a:close/>
                <a:moveTo>
                  <a:pt x="753" y="2057"/>
                </a:moveTo>
                <a:cubicBezTo>
                  <a:pt x="752" y="2057"/>
                  <a:pt x="751" y="2057"/>
                  <a:pt x="750" y="2056"/>
                </a:cubicBezTo>
                <a:cubicBezTo>
                  <a:pt x="747" y="2055"/>
                  <a:pt x="747" y="2055"/>
                  <a:pt x="747" y="2055"/>
                </a:cubicBezTo>
                <a:cubicBezTo>
                  <a:pt x="742" y="2054"/>
                  <a:pt x="739" y="2048"/>
                  <a:pt x="741" y="2043"/>
                </a:cubicBezTo>
                <a:cubicBezTo>
                  <a:pt x="742" y="2038"/>
                  <a:pt x="748" y="2035"/>
                  <a:pt x="753" y="2037"/>
                </a:cubicBezTo>
                <a:cubicBezTo>
                  <a:pt x="756" y="2038"/>
                  <a:pt x="756" y="2038"/>
                  <a:pt x="756" y="2038"/>
                </a:cubicBezTo>
                <a:cubicBezTo>
                  <a:pt x="761" y="2039"/>
                  <a:pt x="764" y="2045"/>
                  <a:pt x="763" y="2050"/>
                </a:cubicBezTo>
                <a:cubicBezTo>
                  <a:pt x="761" y="2054"/>
                  <a:pt x="757" y="2057"/>
                  <a:pt x="753" y="2057"/>
                </a:cubicBezTo>
                <a:close/>
                <a:moveTo>
                  <a:pt x="1350" y="2056"/>
                </a:moveTo>
                <a:cubicBezTo>
                  <a:pt x="1345" y="2056"/>
                  <a:pt x="1341" y="2053"/>
                  <a:pt x="1340" y="2049"/>
                </a:cubicBezTo>
                <a:cubicBezTo>
                  <a:pt x="1339" y="2044"/>
                  <a:pt x="1342" y="2038"/>
                  <a:pt x="1347" y="2037"/>
                </a:cubicBezTo>
                <a:cubicBezTo>
                  <a:pt x="1350" y="2036"/>
                  <a:pt x="1350" y="2036"/>
                  <a:pt x="1350" y="2036"/>
                </a:cubicBezTo>
                <a:cubicBezTo>
                  <a:pt x="1355" y="2034"/>
                  <a:pt x="1360" y="2037"/>
                  <a:pt x="1362" y="2042"/>
                </a:cubicBezTo>
                <a:cubicBezTo>
                  <a:pt x="1364" y="2047"/>
                  <a:pt x="1361" y="2053"/>
                  <a:pt x="1355" y="2054"/>
                </a:cubicBezTo>
                <a:cubicBezTo>
                  <a:pt x="1352" y="2055"/>
                  <a:pt x="1352" y="2055"/>
                  <a:pt x="1352" y="2055"/>
                </a:cubicBezTo>
                <a:cubicBezTo>
                  <a:pt x="1351" y="2056"/>
                  <a:pt x="1350" y="2056"/>
                  <a:pt x="1350" y="2056"/>
                </a:cubicBezTo>
                <a:close/>
                <a:moveTo>
                  <a:pt x="700" y="2040"/>
                </a:moveTo>
                <a:cubicBezTo>
                  <a:pt x="699" y="2040"/>
                  <a:pt x="698" y="2039"/>
                  <a:pt x="697" y="2039"/>
                </a:cubicBezTo>
                <a:cubicBezTo>
                  <a:pt x="694" y="2038"/>
                  <a:pt x="694" y="2038"/>
                  <a:pt x="694" y="2038"/>
                </a:cubicBezTo>
                <a:cubicBezTo>
                  <a:pt x="689" y="2036"/>
                  <a:pt x="686" y="2030"/>
                  <a:pt x="688" y="2025"/>
                </a:cubicBezTo>
                <a:cubicBezTo>
                  <a:pt x="690" y="2020"/>
                  <a:pt x="696" y="2018"/>
                  <a:pt x="701" y="2020"/>
                </a:cubicBezTo>
                <a:cubicBezTo>
                  <a:pt x="704" y="2021"/>
                  <a:pt x="704" y="2021"/>
                  <a:pt x="704" y="2021"/>
                </a:cubicBezTo>
                <a:cubicBezTo>
                  <a:pt x="709" y="2022"/>
                  <a:pt x="711" y="2028"/>
                  <a:pt x="710" y="2033"/>
                </a:cubicBezTo>
                <a:cubicBezTo>
                  <a:pt x="708" y="2037"/>
                  <a:pt x="704" y="2040"/>
                  <a:pt x="700" y="2040"/>
                </a:cubicBezTo>
                <a:close/>
                <a:moveTo>
                  <a:pt x="1402" y="2038"/>
                </a:moveTo>
                <a:cubicBezTo>
                  <a:pt x="1398" y="2038"/>
                  <a:pt x="1394" y="2036"/>
                  <a:pt x="1393" y="2032"/>
                </a:cubicBezTo>
                <a:cubicBezTo>
                  <a:pt x="1391" y="2027"/>
                  <a:pt x="1394" y="2021"/>
                  <a:pt x="1399" y="2019"/>
                </a:cubicBezTo>
                <a:cubicBezTo>
                  <a:pt x="1402" y="2018"/>
                  <a:pt x="1402" y="2018"/>
                  <a:pt x="1402" y="2018"/>
                </a:cubicBezTo>
                <a:cubicBezTo>
                  <a:pt x="1407" y="2017"/>
                  <a:pt x="1412" y="2019"/>
                  <a:pt x="1414" y="2024"/>
                </a:cubicBezTo>
                <a:cubicBezTo>
                  <a:pt x="1416" y="2029"/>
                  <a:pt x="1413" y="2035"/>
                  <a:pt x="1408" y="2037"/>
                </a:cubicBezTo>
                <a:cubicBezTo>
                  <a:pt x="1405" y="2038"/>
                  <a:pt x="1405" y="2038"/>
                  <a:pt x="1405" y="2038"/>
                </a:cubicBezTo>
                <a:cubicBezTo>
                  <a:pt x="1404" y="2038"/>
                  <a:pt x="1403" y="2038"/>
                  <a:pt x="1402" y="2038"/>
                </a:cubicBezTo>
                <a:close/>
                <a:moveTo>
                  <a:pt x="649" y="2020"/>
                </a:moveTo>
                <a:cubicBezTo>
                  <a:pt x="648" y="2020"/>
                  <a:pt x="646" y="2019"/>
                  <a:pt x="645" y="2019"/>
                </a:cubicBezTo>
                <a:cubicBezTo>
                  <a:pt x="642" y="2018"/>
                  <a:pt x="642" y="2018"/>
                  <a:pt x="642" y="2018"/>
                </a:cubicBezTo>
                <a:cubicBezTo>
                  <a:pt x="637" y="2015"/>
                  <a:pt x="635" y="2010"/>
                  <a:pt x="637" y="2005"/>
                </a:cubicBezTo>
                <a:cubicBezTo>
                  <a:pt x="639" y="2000"/>
                  <a:pt x="645" y="1997"/>
                  <a:pt x="650" y="2000"/>
                </a:cubicBezTo>
                <a:cubicBezTo>
                  <a:pt x="653" y="2001"/>
                  <a:pt x="653" y="2001"/>
                  <a:pt x="653" y="2001"/>
                </a:cubicBezTo>
                <a:cubicBezTo>
                  <a:pt x="658" y="2003"/>
                  <a:pt x="660" y="2009"/>
                  <a:pt x="658" y="2014"/>
                </a:cubicBezTo>
                <a:cubicBezTo>
                  <a:pt x="656" y="2017"/>
                  <a:pt x="653" y="2020"/>
                  <a:pt x="649" y="2020"/>
                </a:cubicBezTo>
                <a:close/>
                <a:moveTo>
                  <a:pt x="1453" y="2018"/>
                </a:moveTo>
                <a:cubicBezTo>
                  <a:pt x="1450" y="2018"/>
                  <a:pt x="1446" y="2016"/>
                  <a:pt x="1444" y="2012"/>
                </a:cubicBezTo>
                <a:cubicBezTo>
                  <a:pt x="1442" y="2007"/>
                  <a:pt x="1445" y="2002"/>
                  <a:pt x="1450" y="2000"/>
                </a:cubicBezTo>
                <a:cubicBezTo>
                  <a:pt x="1453" y="1998"/>
                  <a:pt x="1453" y="1998"/>
                  <a:pt x="1453" y="1998"/>
                </a:cubicBezTo>
                <a:cubicBezTo>
                  <a:pt x="1457" y="1996"/>
                  <a:pt x="1463" y="1999"/>
                  <a:pt x="1465" y="2004"/>
                </a:cubicBezTo>
                <a:cubicBezTo>
                  <a:pt x="1467" y="2008"/>
                  <a:pt x="1465" y="2014"/>
                  <a:pt x="1460" y="2016"/>
                </a:cubicBezTo>
                <a:cubicBezTo>
                  <a:pt x="1457" y="2018"/>
                  <a:pt x="1457" y="2018"/>
                  <a:pt x="1457" y="2018"/>
                </a:cubicBezTo>
                <a:cubicBezTo>
                  <a:pt x="1456" y="2018"/>
                  <a:pt x="1455" y="2018"/>
                  <a:pt x="1453" y="2018"/>
                </a:cubicBezTo>
                <a:close/>
                <a:moveTo>
                  <a:pt x="598" y="1997"/>
                </a:moveTo>
                <a:cubicBezTo>
                  <a:pt x="597" y="1997"/>
                  <a:pt x="595" y="1997"/>
                  <a:pt x="594" y="1996"/>
                </a:cubicBezTo>
                <a:cubicBezTo>
                  <a:pt x="591" y="1994"/>
                  <a:pt x="591" y="1994"/>
                  <a:pt x="591" y="1994"/>
                </a:cubicBezTo>
                <a:cubicBezTo>
                  <a:pt x="586" y="1992"/>
                  <a:pt x="584" y="1986"/>
                  <a:pt x="587" y="1981"/>
                </a:cubicBezTo>
                <a:cubicBezTo>
                  <a:pt x="589" y="1977"/>
                  <a:pt x="595" y="1975"/>
                  <a:pt x="600" y="1977"/>
                </a:cubicBezTo>
                <a:cubicBezTo>
                  <a:pt x="603" y="1978"/>
                  <a:pt x="603" y="1978"/>
                  <a:pt x="603" y="1978"/>
                </a:cubicBezTo>
                <a:cubicBezTo>
                  <a:pt x="607" y="1981"/>
                  <a:pt x="609" y="1987"/>
                  <a:pt x="607" y="1991"/>
                </a:cubicBezTo>
                <a:cubicBezTo>
                  <a:pt x="605" y="1995"/>
                  <a:pt x="602" y="1997"/>
                  <a:pt x="598" y="1997"/>
                </a:cubicBezTo>
                <a:close/>
                <a:moveTo>
                  <a:pt x="1504" y="1996"/>
                </a:moveTo>
                <a:cubicBezTo>
                  <a:pt x="1500" y="1996"/>
                  <a:pt x="1496" y="1994"/>
                  <a:pt x="1495" y="1990"/>
                </a:cubicBezTo>
                <a:cubicBezTo>
                  <a:pt x="1492" y="1985"/>
                  <a:pt x="1495" y="1979"/>
                  <a:pt x="1499" y="1977"/>
                </a:cubicBezTo>
                <a:cubicBezTo>
                  <a:pt x="1502" y="1976"/>
                  <a:pt x="1502" y="1976"/>
                  <a:pt x="1502" y="1976"/>
                </a:cubicBezTo>
                <a:cubicBezTo>
                  <a:pt x="1507" y="1973"/>
                  <a:pt x="1513" y="1975"/>
                  <a:pt x="1515" y="1980"/>
                </a:cubicBezTo>
                <a:cubicBezTo>
                  <a:pt x="1518" y="1985"/>
                  <a:pt x="1516" y="1991"/>
                  <a:pt x="1511" y="1993"/>
                </a:cubicBezTo>
                <a:cubicBezTo>
                  <a:pt x="1508" y="1995"/>
                  <a:pt x="1508" y="1995"/>
                  <a:pt x="1508" y="1995"/>
                </a:cubicBezTo>
                <a:cubicBezTo>
                  <a:pt x="1506" y="1995"/>
                  <a:pt x="1505" y="1996"/>
                  <a:pt x="1504" y="1996"/>
                </a:cubicBezTo>
                <a:close/>
                <a:moveTo>
                  <a:pt x="549" y="1971"/>
                </a:moveTo>
                <a:cubicBezTo>
                  <a:pt x="548" y="1971"/>
                  <a:pt x="546" y="1971"/>
                  <a:pt x="544" y="1970"/>
                </a:cubicBezTo>
                <a:cubicBezTo>
                  <a:pt x="542" y="1969"/>
                  <a:pt x="542" y="1969"/>
                  <a:pt x="542" y="1969"/>
                </a:cubicBezTo>
                <a:cubicBezTo>
                  <a:pt x="537" y="1966"/>
                  <a:pt x="535" y="1960"/>
                  <a:pt x="538" y="1955"/>
                </a:cubicBezTo>
                <a:cubicBezTo>
                  <a:pt x="540" y="1951"/>
                  <a:pt x="546" y="1949"/>
                  <a:pt x="551" y="1952"/>
                </a:cubicBezTo>
                <a:cubicBezTo>
                  <a:pt x="554" y="1953"/>
                  <a:pt x="554" y="1953"/>
                  <a:pt x="554" y="1953"/>
                </a:cubicBezTo>
                <a:cubicBezTo>
                  <a:pt x="559" y="1956"/>
                  <a:pt x="560" y="1962"/>
                  <a:pt x="558" y="1966"/>
                </a:cubicBezTo>
                <a:cubicBezTo>
                  <a:pt x="556" y="1970"/>
                  <a:pt x="553" y="1971"/>
                  <a:pt x="549" y="1971"/>
                </a:cubicBezTo>
                <a:close/>
                <a:moveTo>
                  <a:pt x="1553" y="1970"/>
                </a:moveTo>
                <a:cubicBezTo>
                  <a:pt x="1549" y="1970"/>
                  <a:pt x="1546" y="1968"/>
                  <a:pt x="1544" y="1965"/>
                </a:cubicBezTo>
                <a:cubicBezTo>
                  <a:pt x="1541" y="1960"/>
                  <a:pt x="1543" y="1955"/>
                  <a:pt x="1548" y="1952"/>
                </a:cubicBezTo>
                <a:cubicBezTo>
                  <a:pt x="1551" y="1950"/>
                  <a:pt x="1551" y="1950"/>
                  <a:pt x="1551" y="1950"/>
                </a:cubicBezTo>
                <a:cubicBezTo>
                  <a:pt x="1555" y="1948"/>
                  <a:pt x="1561" y="1949"/>
                  <a:pt x="1564" y="1954"/>
                </a:cubicBezTo>
                <a:cubicBezTo>
                  <a:pt x="1567" y="1959"/>
                  <a:pt x="1565" y="1965"/>
                  <a:pt x="1560" y="1967"/>
                </a:cubicBezTo>
                <a:cubicBezTo>
                  <a:pt x="1557" y="1969"/>
                  <a:pt x="1557" y="1969"/>
                  <a:pt x="1557" y="1969"/>
                </a:cubicBezTo>
                <a:cubicBezTo>
                  <a:pt x="1556" y="1970"/>
                  <a:pt x="1554" y="1970"/>
                  <a:pt x="1553" y="1970"/>
                </a:cubicBezTo>
                <a:close/>
                <a:moveTo>
                  <a:pt x="501" y="1944"/>
                </a:moveTo>
                <a:cubicBezTo>
                  <a:pt x="500" y="1944"/>
                  <a:pt x="498" y="1943"/>
                  <a:pt x="496" y="1942"/>
                </a:cubicBezTo>
                <a:cubicBezTo>
                  <a:pt x="493" y="1940"/>
                  <a:pt x="493" y="1940"/>
                  <a:pt x="493" y="1940"/>
                </a:cubicBezTo>
                <a:cubicBezTo>
                  <a:pt x="489" y="1937"/>
                  <a:pt x="487" y="1931"/>
                  <a:pt x="490" y="1927"/>
                </a:cubicBezTo>
                <a:cubicBezTo>
                  <a:pt x="493" y="1922"/>
                  <a:pt x="499" y="1921"/>
                  <a:pt x="504" y="1924"/>
                </a:cubicBezTo>
                <a:cubicBezTo>
                  <a:pt x="507" y="1925"/>
                  <a:pt x="507" y="1925"/>
                  <a:pt x="507" y="1925"/>
                </a:cubicBezTo>
                <a:cubicBezTo>
                  <a:pt x="511" y="1928"/>
                  <a:pt x="513" y="1934"/>
                  <a:pt x="510" y="1939"/>
                </a:cubicBezTo>
                <a:cubicBezTo>
                  <a:pt x="508" y="1942"/>
                  <a:pt x="505" y="1944"/>
                  <a:pt x="501" y="1944"/>
                </a:cubicBezTo>
                <a:close/>
                <a:moveTo>
                  <a:pt x="1600" y="1942"/>
                </a:moveTo>
                <a:cubicBezTo>
                  <a:pt x="1597" y="1942"/>
                  <a:pt x="1594" y="1941"/>
                  <a:pt x="1592" y="1938"/>
                </a:cubicBezTo>
                <a:cubicBezTo>
                  <a:pt x="1589" y="1933"/>
                  <a:pt x="1590" y="1927"/>
                  <a:pt x="1595" y="1924"/>
                </a:cubicBezTo>
                <a:cubicBezTo>
                  <a:pt x="1598" y="1922"/>
                  <a:pt x="1598" y="1922"/>
                  <a:pt x="1598" y="1922"/>
                </a:cubicBezTo>
                <a:cubicBezTo>
                  <a:pt x="1602" y="1920"/>
                  <a:pt x="1608" y="1921"/>
                  <a:pt x="1611" y="1925"/>
                </a:cubicBezTo>
                <a:cubicBezTo>
                  <a:pt x="1614" y="1930"/>
                  <a:pt x="1613" y="1936"/>
                  <a:pt x="1608" y="1939"/>
                </a:cubicBezTo>
                <a:cubicBezTo>
                  <a:pt x="1605" y="1941"/>
                  <a:pt x="1605" y="1941"/>
                  <a:pt x="1605" y="1941"/>
                </a:cubicBezTo>
                <a:cubicBezTo>
                  <a:pt x="1604" y="1942"/>
                  <a:pt x="1602" y="1942"/>
                  <a:pt x="1600" y="1942"/>
                </a:cubicBezTo>
                <a:close/>
                <a:moveTo>
                  <a:pt x="455" y="1913"/>
                </a:moveTo>
                <a:cubicBezTo>
                  <a:pt x="453" y="1913"/>
                  <a:pt x="451" y="1913"/>
                  <a:pt x="450" y="1911"/>
                </a:cubicBezTo>
                <a:cubicBezTo>
                  <a:pt x="447" y="1909"/>
                  <a:pt x="447" y="1909"/>
                  <a:pt x="447" y="1909"/>
                </a:cubicBezTo>
                <a:cubicBezTo>
                  <a:pt x="442" y="1906"/>
                  <a:pt x="441" y="1900"/>
                  <a:pt x="445" y="1896"/>
                </a:cubicBezTo>
                <a:cubicBezTo>
                  <a:pt x="448" y="1891"/>
                  <a:pt x="454" y="1890"/>
                  <a:pt x="458" y="1893"/>
                </a:cubicBezTo>
                <a:cubicBezTo>
                  <a:pt x="461" y="1895"/>
                  <a:pt x="461" y="1895"/>
                  <a:pt x="461" y="1895"/>
                </a:cubicBezTo>
                <a:cubicBezTo>
                  <a:pt x="465" y="1898"/>
                  <a:pt x="466" y="1905"/>
                  <a:pt x="463" y="1909"/>
                </a:cubicBezTo>
                <a:cubicBezTo>
                  <a:pt x="461" y="1912"/>
                  <a:pt x="458" y="1913"/>
                  <a:pt x="455" y="1913"/>
                </a:cubicBezTo>
                <a:close/>
                <a:moveTo>
                  <a:pt x="1646" y="1912"/>
                </a:moveTo>
                <a:cubicBezTo>
                  <a:pt x="1643" y="1912"/>
                  <a:pt x="1640" y="1910"/>
                  <a:pt x="1638" y="1908"/>
                </a:cubicBezTo>
                <a:cubicBezTo>
                  <a:pt x="1635" y="1903"/>
                  <a:pt x="1636" y="1897"/>
                  <a:pt x="1641" y="1894"/>
                </a:cubicBezTo>
                <a:cubicBezTo>
                  <a:pt x="1643" y="1892"/>
                  <a:pt x="1643" y="1892"/>
                  <a:pt x="1643" y="1892"/>
                </a:cubicBezTo>
                <a:cubicBezTo>
                  <a:pt x="1648" y="1889"/>
                  <a:pt x="1654" y="1890"/>
                  <a:pt x="1657" y="1894"/>
                </a:cubicBezTo>
                <a:cubicBezTo>
                  <a:pt x="1660" y="1899"/>
                  <a:pt x="1659" y="1905"/>
                  <a:pt x="1654" y="1908"/>
                </a:cubicBezTo>
                <a:cubicBezTo>
                  <a:pt x="1652" y="1910"/>
                  <a:pt x="1652" y="1910"/>
                  <a:pt x="1652" y="1910"/>
                </a:cubicBezTo>
                <a:cubicBezTo>
                  <a:pt x="1650" y="1911"/>
                  <a:pt x="1648" y="1912"/>
                  <a:pt x="1646" y="1912"/>
                </a:cubicBezTo>
                <a:close/>
                <a:moveTo>
                  <a:pt x="411" y="1880"/>
                </a:moveTo>
                <a:cubicBezTo>
                  <a:pt x="409" y="1880"/>
                  <a:pt x="406" y="1880"/>
                  <a:pt x="405" y="1878"/>
                </a:cubicBezTo>
                <a:cubicBezTo>
                  <a:pt x="402" y="1876"/>
                  <a:pt x="402" y="1876"/>
                  <a:pt x="402" y="1876"/>
                </a:cubicBezTo>
                <a:cubicBezTo>
                  <a:pt x="398" y="1873"/>
                  <a:pt x="397" y="1867"/>
                  <a:pt x="400" y="1862"/>
                </a:cubicBezTo>
                <a:cubicBezTo>
                  <a:pt x="404" y="1858"/>
                  <a:pt x="410" y="1857"/>
                  <a:pt x="414" y="1861"/>
                </a:cubicBezTo>
                <a:cubicBezTo>
                  <a:pt x="417" y="1863"/>
                  <a:pt x="417" y="1863"/>
                  <a:pt x="417" y="1863"/>
                </a:cubicBezTo>
                <a:cubicBezTo>
                  <a:pt x="421" y="1866"/>
                  <a:pt x="422" y="1872"/>
                  <a:pt x="418" y="1876"/>
                </a:cubicBezTo>
                <a:cubicBezTo>
                  <a:pt x="416" y="1879"/>
                  <a:pt x="414" y="1880"/>
                  <a:pt x="411" y="1880"/>
                </a:cubicBezTo>
                <a:close/>
                <a:moveTo>
                  <a:pt x="1691" y="1879"/>
                </a:moveTo>
                <a:cubicBezTo>
                  <a:pt x="1688" y="1879"/>
                  <a:pt x="1685" y="1878"/>
                  <a:pt x="1683" y="1875"/>
                </a:cubicBezTo>
                <a:cubicBezTo>
                  <a:pt x="1680" y="1871"/>
                  <a:pt x="1680" y="1865"/>
                  <a:pt x="1684" y="1861"/>
                </a:cubicBezTo>
                <a:cubicBezTo>
                  <a:pt x="1687" y="1859"/>
                  <a:pt x="1687" y="1859"/>
                  <a:pt x="1687" y="1859"/>
                </a:cubicBezTo>
                <a:cubicBezTo>
                  <a:pt x="1691" y="1856"/>
                  <a:pt x="1697" y="1857"/>
                  <a:pt x="1701" y="1861"/>
                </a:cubicBezTo>
                <a:cubicBezTo>
                  <a:pt x="1704" y="1865"/>
                  <a:pt x="1703" y="1871"/>
                  <a:pt x="1699" y="1875"/>
                </a:cubicBezTo>
                <a:cubicBezTo>
                  <a:pt x="1697" y="1877"/>
                  <a:pt x="1697" y="1877"/>
                  <a:pt x="1697" y="1877"/>
                </a:cubicBezTo>
                <a:cubicBezTo>
                  <a:pt x="1695" y="1878"/>
                  <a:pt x="1693" y="1879"/>
                  <a:pt x="1691" y="1879"/>
                </a:cubicBezTo>
                <a:close/>
                <a:moveTo>
                  <a:pt x="368" y="1845"/>
                </a:moveTo>
                <a:cubicBezTo>
                  <a:pt x="366" y="1845"/>
                  <a:pt x="363" y="1844"/>
                  <a:pt x="362" y="1843"/>
                </a:cubicBezTo>
                <a:cubicBezTo>
                  <a:pt x="359" y="1841"/>
                  <a:pt x="359" y="1841"/>
                  <a:pt x="359" y="1841"/>
                </a:cubicBezTo>
                <a:cubicBezTo>
                  <a:pt x="355" y="1837"/>
                  <a:pt x="355" y="1831"/>
                  <a:pt x="358" y="1827"/>
                </a:cubicBezTo>
                <a:cubicBezTo>
                  <a:pt x="362" y="1823"/>
                  <a:pt x="368" y="1822"/>
                  <a:pt x="372" y="1826"/>
                </a:cubicBezTo>
                <a:cubicBezTo>
                  <a:pt x="374" y="1828"/>
                  <a:pt x="374" y="1828"/>
                  <a:pt x="374" y="1828"/>
                </a:cubicBezTo>
                <a:cubicBezTo>
                  <a:pt x="378" y="1832"/>
                  <a:pt x="379" y="1838"/>
                  <a:pt x="375" y="1842"/>
                </a:cubicBezTo>
                <a:cubicBezTo>
                  <a:pt x="373" y="1844"/>
                  <a:pt x="371" y="1845"/>
                  <a:pt x="368" y="1845"/>
                </a:cubicBezTo>
                <a:close/>
                <a:moveTo>
                  <a:pt x="1733" y="1844"/>
                </a:moveTo>
                <a:cubicBezTo>
                  <a:pt x="1730" y="1844"/>
                  <a:pt x="1728" y="1842"/>
                  <a:pt x="1726" y="1840"/>
                </a:cubicBezTo>
                <a:cubicBezTo>
                  <a:pt x="1722" y="1836"/>
                  <a:pt x="1723" y="1830"/>
                  <a:pt x="1727" y="1826"/>
                </a:cubicBezTo>
                <a:cubicBezTo>
                  <a:pt x="1729" y="1824"/>
                  <a:pt x="1729" y="1824"/>
                  <a:pt x="1729" y="1824"/>
                </a:cubicBezTo>
                <a:cubicBezTo>
                  <a:pt x="1733" y="1821"/>
                  <a:pt x="1739" y="1821"/>
                  <a:pt x="1743" y="1825"/>
                </a:cubicBezTo>
                <a:cubicBezTo>
                  <a:pt x="1746" y="1829"/>
                  <a:pt x="1746" y="1835"/>
                  <a:pt x="1742" y="1839"/>
                </a:cubicBezTo>
                <a:cubicBezTo>
                  <a:pt x="1740" y="1841"/>
                  <a:pt x="1740" y="1841"/>
                  <a:pt x="1740" y="1841"/>
                </a:cubicBezTo>
                <a:cubicBezTo>
                  <a:pt x="1738" y="1843"/>
                  <a:pt x="1735" y="1844"/>
                  <a:pt x="1733" y="1844"/>
                </a:cubicBezTo>
                <a:close/>
                <a:moveTo>
                  <a:pt x="327" y="1808"/>
                </a:moveTo>
                <a:cubicBezTo>
                  <a:pt x="325" y="1808"/>
                  <a:pt x="322" y="1807"/>
                  <a:pt x="320" y="1805"/>
                </a:cubicBezTo>
                <a:cubicBezTo>
                  <a:pt x="318" y="1803"/>
                  <a:pt x="318" y="1803"/>
                  <a:pt x="318" y="1803"/>
                </a:cubicBezTo>
                <a:cubicBezTo>
                  <a:pt x="314" y="1799"/>
                  <a:pt x="314" y="1793"/>
                  <a:pt x="318" y="1789"/>
                </a:cubicBezTo>
                <a:cubicBezTo>
                  <a:pt x="322" y="1785"/>
                  <a:pt x="328" y="1785"/>
                  <a:pt x="332" y="1789"/>
                </a:cubicBezTo>
                <a:cubicBezTo>
                  <a:pt x="334" y="1791"/>
                  <a:pt x="334" y="1791"/>
                  <a:pt x="334" y="1791"/>
                </a:cubicBezTo>
                <a:cubicBezTo>
                  <a:pt x="338" y="1795"/>
                  <a:pt x="338" y="1801"/>
                  <a:pt x="334" y="1805"/>
                </a:cubicBezTo>
                <a:cubicBezTo>
                  <a:pt x="332" y="1807"/>
                  <a:pt x="330" y="1808"/>
                  <a:pt x="327" y="1808"/>
                </a:cubicBezTo>
                <a:close/>
                <a:moveTo>
                  <a:pt x="1774" y="1806"/>
                </a:moveTo>
                <a:cubicBezTo>
                  <a:pt x="1771" y="1806"/>
                  <a:pt x="1769" y="1805"/>
                  <a:pt x="1767" y="1803"/>
                </a:cubicBezTo>
                <a:cubicBezTo>
                  <a:pt x="1763" y="1799"/>
                  <a:pt x="1763" y="1793"/>
                  <a:pt x="1767" y="1789"/>
                </a:cubicBezTo>
                <a:cubicBezTo>
                  <a:pt x="1769" y="1787"/>
                  <a:pt x="1769" y="1787"/>
                  <a:pt x="1769" y="1787"/>
                </a:cubicBezTo>
                <a:cubicBezTo>
                  <a:pt x="1773" y="1783"/>
                  <a:pt x="1779" y="1783"/>
                  <a:pt x="1783" y="1787"/>
                </a:cubicBezTo>
                <a:cubicBezTo>
                  <a:pt x="1787" y="1791"/>
                  <a:pt x="1787" y="1797"/>
                  <a:pt x="1783" y="1801"/>
                </a:cubicBezTo>
                <a:cubicBezTo>
                  <a:pt x="1781" y="1803"/>
                  <a:pt x="1781" y="1803"/>
                  <a:pt x="1781" y="1803"/>
                </a:cubicBezTo>
                <a:cubicBezTo>
                  <a:pt x="1779" y="1805"/>
                  <a:pt x="1776" y="1806"/>
                  <a:pt x="1774" y="1806"/>
                </a:cubicBezTo>
                <a:close/>
                <a:moveTo>
                  <a:pt x="288" y="1768"/>
                </a:moveTo>
                <a:cubicBezTo>
                  <a:pt x="286" y="1768"/>
                  <a:pt x="283" y="1767"/>
                  <a:pt x="281" y="1765"/>
                </a:cubicBezTo>
                <a:cubicBezTo>
                  <a:pt x="279" y="1763"/>
                  <a:pt x="279" y="1763"/>
                  <a:pt x="279" y="1763"/>
                </a:cubicBezTo>
                <a:cubicBezTo>
                  <a:pt x="275" y="1759"/>
                  <a:pt x="276" y="1753"/>
                  <a:pt x="280" y="1749"/>
                </a:cubicBezTo>
                <a:cubicBezTo>
                  <a:pt x="284" y="1745"/>
                  <a:pt x="290" y="1746"/>
                  <a:pt x="293" y="1750"/>
                </a:cubicBezTo>
                <a:cubicBezTo>
                  <a:pt x="296" y="1752"/>
                  <a:pt x="296" y="1752"/>
                  <a:pt x="296" y="1752"/>
                </a:cubicBezTo>
                <a:cubicBezTo>
                  <a:pt x="299" y="1756"/>
                  <a:pt x="299" y="1762"/>
                  <a:pt x="295" y="1766"/>
                </a:cubicBezTo>
                <a:cubicBezTo>
                  <a:pt x="293" y="1767"/>
                  <a:pt x="291" y="1768"/>
                  <a:pt x="288" y="1768"/>
                </a:cubicBezTo>
                <a:close/>
                <a:moveTo>
                  <a:pt x="1812" y="1767"/>
                </a:moveTo>
                <a:cubicBezTo>
                  <a:pt x="1810" y="1767"/>
                  <a:pt x="1808" y="1766"/>
                  <a:pt x="1806" y="1764"/>
                </a:cubicBezTo>
                <a:cubicBezTo>
                  <a:pt x="1802" y="1760"/>
                  <a:pt x="1802" y="1754"/>
                  <a:pt x="1805" y="1750"/>
                </a:cubicBezTo>
                <a:cubicBezTo>
                  <a:pt x="1807" y="1748"/>
                  <a:pt x="1807" y="1748"/>
                  <a:pt x="1807" y="1748"/>
                </a:cubicBezTo>
                <a:cubicBezTo>
                  <a:pt x="1811" y="1744"/>
                  <a:pt x="1817" y="1744"/>
                  <a:pt x="1821" y="1747"/>
                </a:cubicBezTo>
                <a:cubicBezTo>
                  <a:pt x="1825" y="1751"/>
                  <a:pt x="1825" y="1757"/>
                  <a:pt x="1822" y="1761"/>
                </a:cubicBezTo>
                <a:cubicBezTo>
                  <a:pt x="1820" y="1764"/>
                  <a:pt x="1820" y="1764"/>
                  <a:pt x="1820" y="1764"/>
                </a:cubicBezTo>
                <a:cubicBezTo>
                  <a:pt x="1818" y="1766"/>
                  <a:pt x="1815" y="1767"/>
                  <a:pt x="1812" y="1767"/>
                </a:cubicBezTo>
                <a:close/>
                <a:moveTo>
                  <a:pt x="252" y="1727"/>
                </a:moveTo>
                <a:cubicBezTo>
                  <a:pt x="249" y="1727"/>
                  <a:pt x="246" y="1726"/>
                  <a:pt x="244" y="1723"/>
                </a:cubicBezTo>
                <a:cubicBezTo>
                  <a:pt x="242" y="1721"/>
                  <a:pt x="242" y="1721"/>
                  <a:pt x="242" y="1721"/>
                </a:cubicBezTo>
                <a:cubicBezTo>
                  <a:pt x="239" y="1717"/>
                  <a:pt x="239" y="1711"/>
                  <a:pt x="244" y="1707"/>
                </a:cubicBezTo>
                <a:cubicBezTo>
                  <a:pt x="248" y="1704"/>
                  <a:pt x="254" y="1704"/>
                  <a:pt x="257" y="1708"/>
                </a:cubicBezTo>
                <a:cubicBezTo>
                  <a:pt x="259" y="1711"/>
                  <a:pt x="259" y="1711"/>
                  <a:pt x="259" y="1711"/>
                </a:cubicBezTo>
                <a:cubicBezTo>
                  <a:pt x="263" y="1715"/>
                  <a:pt x="262" y="1721"/>
                  <a:pt x="258" y="1725"/>
                </a:cubicBezTo>
                <a:cubicBezTo>
                  <a:pt x="256" y="1726"/>
                  <a:pt x="254" y="1727"/>
                  <a:pt x="252" y="1727"/>
                </a:cubicBezTo>
                <a:close/>
                <a:moveTo>
                  <a:pt x="1849" y="1725"/>
                </a:moveTo>
                <a:cubicBezTo>
                  <a:pt x="1847" y="1725"/>
                  <a:pt x="1845" y="1724"/>
                  <a:pt x="1843" y="1723"/>
                </a:cubicBezTo>
                <a:cubicBezTo>
                  <a:pt x="1839" y="1719"/>
                  <a:pt x="1838" y="1713"/>
                  <a:pt x="1841" y="1709"/>
                </a:cubicBezTo>
                <a:cubicBezTo>
                  <a:pt x="1843" y="1707"/>
                  <a:pt x="1843" y="1707"/>
                  <a:pt x="1843" y="1707"/>
                </a:cubicBezTo>
                <a:cubicBezTo>
                  <a:pt x="1847" y="1703"/>
                  <a:pt x="1853" y="1702"/>
                  <a:pt x="1857" y="1705"/>
                </a:cubicBezTo>
                <a:cubicBezTo>
                  <a:pt x="1861" y="1709"/>
                  <a:pt x="1862" y="1715"/>
                  <a:pt x="1859" y="1719"/>
                </a:cubicBezTo>
                <a:cubicBezTo>
                  <a:pt x="1856" y="1722"/>
                  <a:pt x="1856" y="1722"/>
                  <a:pt x="1856" y="1722"/>
                </a:cubicBezTo>
                <a:cubicBezTo>
                  <a:pt x="1855" y="1724"/>
                  <a:pt x="1852" y="1725"/>
                  <a:pt x="1849" y="1725"/>
                </a:cubicBezTo>
                <a:close/>
                <a:moveTo>
                  <a:pt x="218" y="1684"/>
                </a:moveTo>
                <a:cubicBezTo>
                  <a:pt x="215" y="1684"/>
                  <a:pt x="212" y="1682"/>
                  <a:pt x="210" y="1680"/>
                </a:cubicBezTo>
                <a:cubicBezTo>
                  <a:pt x="208" y="1677"/>
                  <a:pt x="208" y="1677"/>
                  <a:pt x="208" y="1677"/>
                </a:cubicBezTo>
                <a:cubicBezTo>
                  <a:pt x="205" y="1673"/>
                  <a:pt x="205" y="1667"/>
                  <a:pt x="210" y="1663"/>
                </a:cubicBezTo>
                <a:cubicBezTo>
                  <a:pt x="214" y="1660"/>
                  <a:pt x="220" y="1661"/>
                  <a:pt x="223" y="1665"/>
                </a:cubicBezTo>
                <a:cubicBezTo>
                  <a:pt x="225" y="1668"/>
                  <a:pt x="225" y="1668"/>
                  <a:pt x="225" y="1668"/>
                </a:cubicBezTo>
                <a:cubicBezTo>
                  <a:pt x="229" y="1672"/>
                  <a:pt x="228" y="1678"/>
                  <a:pt x="223" y="1682"/>
                </a:cubicBezTo>
                <a:cubicBezTo>
                  <a:pt x="222" y="1683"/>
                  <a:pt x="220" y="1684"/>
                  <a:pt x="218" y="1684"/>
                </a:cubicBezTo>
                <a:close/>
                <a:moveTo>
                  <a:pt x="1883" y="1682"/>
                </a:moveTo>
                <a:cubicBezTo>
                  <a:pt x="1881" y="1682"/>
                  <a:pt x="1879" y="1681"/>
                  <a:pt x="1877" y="1680"/>
                </a:cubicBezTo>
                <a:cubicBezTo>
                  <a:pt x="1873" y="1677"/>
                  <a:pt x="1872" y="1670"/>
                  <a:pt x="1875" y="1666"/>
                </a:cubicBezTo>
                <a:cubicBezTo>
                  <a:pt x="1877" y="1664"/>
                  <a:pt x="1877" y="1664"/>
                  <a:pt x="1877" y="1664"/>
                </a:cubicBezTo>
                <a:cubicBezTo>
                  <a:pt x="1881" y="1659"/>
                  <a:pt x="1887" y="1658"/>
                  <a:pt x="1891" y="1662"/>
                </a:cubicBezTo>
                <a:cubicBezTo>
                  <a:pt x="1895" y="1665"/>
                  <a:pt x="1896" y="1671"/>
                  <a:pt x="1893" y="1675"/>
                </a:cubicBezTo>
                <a:cubicBezTo>
                  <a:pt x="1891" y="1678"/>
                  <a:pt x="1891" y="1678"/>
                  <a:pt x="1891" y="1678"/>
                </a:cubicBezTo>
                <a:cubicBezTo>
                  <a:pt x="1889" y="1680"/>
                  <a:pt x="1886" y="1682"/>
                  <a:pt x="1883" y="1682"/>
                </a:cubicBezTo>
                <a:close/>
                <a:moveTo>
                  <a:pt x="186" y="1639"/>
                </a:moveTo>
                <a:cubicBezTo>
                  <a:pt x="182" y="1639"/>
                  <a:pt x="179" y="1637"/>
                  <a:pt x="177" y="1634"/>
                </a:cubicBezTo>
                <a:cubicBezTo>
                  <a:pt x="176" y="1632"/>
                  <a:pt x="176" y="1632"/>
                  <a:pt x="176" y="1632"/>
                </a:cubicBezTo>
                <a:cubicBezTo>
                  <a:pt x="173" y="1627"/>
                  <a:pt x="174" y="1621"/>
                  <a:pt x="178" y="1618"/>
                </a:cubicBezTo>
                <a:cubicBezTo>
                  <a:pt x="183" y="1615"/>
                  <a:pt x="189" y="1616"/>
                  <a:pt x="192" y="1621"/>
                </a:cubicBezTo>
                <a:cubicBezTo>
                  <a:pt x="194" y="1623"/>
                  <a:pt x="194" y="1623"/>
                  <a:pt x="194" y="1623"/>
                </a:cubicBezTo>
                <a:cubicBezTo>
                  <a:pt x="197" y="1628"/>
                  <a:pt x="196" y="1634"/>
                  <a:pt x="191" y="1637"/>
                </a:cubicBezTo>
                <a:cubicBezTo>
                  <a:pt x="189" y="1638"/>
                  <a:pt x="187" y="1639"/>
                  <a:pt x="186" y="1639"/>
                </a:cubicBezTo>
                <a:close/>
                <a:moveTo>
                  <a:pt x="1915" y="1637"/>
                </a:moveTo>
                <a:cubicBezTo>
                  <a:pt x="1913" y="1637"/>
                  <a:pt x="1911" y="1636"/>
                  <a:pt x="1910" y="1635"/>
                </a:cubicBezTo>
                <a:cubicBezTo>
                  <a:pt x="1905" y="1632"/>
                  <a:pt x="1904" y="1626"/>
                  <a:pt x="1907" y="1621"/>
                </a:cubicBezTo>
                <a:cubicBezTo>
                  <a:pt x="1909" y="1619"/>
                  <a:pt x="1909" y="1619"/>
                  <a:pt x="1909" y="1619"/>
                </a:cubicBezTo>
                <a:cubicBezTo>
                  <a:pt x="1912" y="1614"/>
                  <a:pt x="1918" y="1613"/>
                  <a:pt x="1922" y="1616"/>
                </a:cubicBezTo>
                <a:cubicBezTo>
                  <a:pt x="1927" y="1619"/>
                  <a:pt x="1928" y="1625"/>
                  <a:pt x="1925" y="1630"/>
                </a:cubicBezTo>
                <a:cubicBezTo>
                  <a:pt x="1923" y="1632"/>
                  <a:pt x="1923" y="1632"/>
                  <a:pt x="1923" y="1632"/>
                </a:cubicBezTo>
                <a:cubicBezTo>
                  <a:pt x="1921" y="1635"/>
                  <a:pt x="1918" y="1637"/>
                  <a:pt x="1915" y="1637"/>
                </a:cubicBezTo>
                <a:close/>
                <a:moveTo>
                  <a:pt x="156" y="1592"/>
                </a:moveTo>
                <a:cubicBezTo>
                  <a:pt x="153" y="1592"/>
                  <a:pt x="149" y="1590"/>
                  <a:pt x="148" y="1587"/>
                </a:cubicBezTo>
                <a:cubicBezTo>
                  <a:pt x="146" y="1584"/>
                  <a:pt x="146" y="1584"/>
                  <a:pt x="146" y="1584"/>
                </a:cubicBezTo>
                <a:cubicBezTo>
                  <a:pt x="143" y="1580"/>
                  <a:pt x="145" y="1574"/>
                  <a:pt x="149" y="1571"/>
                </a:cubicBezTo>
                <a:cubicBezTo>
                  <a:pt x="154" y="1568"/>
                  <a:pt x="160" y="1570"/>
                  <a:pt x="163" y="1574"/>
                </a:cubicBezTo>
                <a:cubicBezTo>
                  <a:pt x="164" y="1577"/>
                  <a:pt x="164" y="1577"/>
                  <a:pt x="164" y="1577"/>
                </a:cubicBezTo>
                <a:cubicBezTo>
                  <a:pt x="167" y="1582"/>
                  <a:pt x="166" y="1588"/>
                  <a:pt x="161" y="1591"/>
                </a:cubicBezTo>
                <a:cubicBezTo>
                  <a:pt x="159" y="1592"/>
                  <a:pt x="158" y="1592"/>
                  <a:pt x="156" y="1592"/>
                </a:cubicBezTo>
                <a:close/>
                <a:moveTo>
                  <a:pt x="1945" y="1590"/>
                </a:moveTo>
                <a:cubicBezTo>
                  <a:pt x="1943" y="1590"/>
                  <a:pt x="1941" y="1589"/>
                  <a:pt x="1940" y="1588"/>
                </a:cubicBezTo>
                <a:cubicBezTo>
                  <a:pt x="1935" y="1586"/>
                  <a:pt x="1933" y="1580"/>
                  <a:pt x="1936" y="1575"/>
                </a:cubicBezTo>
                <a:cubicBezTo>
                  <a:pt x="1938" y="1572"/>
                  <a:pt x="1938" y="1572"/>
                  <a:pt x="1938" y="1572"/>
                </a:cubicBezTo>
                <a:cubicBezTo>
                  <a:pt x="1941" y="1568"/>
                  <a:pt x="1947" y="1566"/>
                  <a:pt x="1951" y="1569"/>
                </a:cubicBezTo>
                <a:cubicBezTo>
                  <a:pt x="1956" y="1572"/>
                  <a:pt x="1957" y="1578"/>
                  <a:pt x="1955" y="1582"/>
                </a:cubicBezTo>
                <a:cubicBezTo>
                  <a:pt x="1953" y="1585"/>
                  <a:pt x="1953" y="1585"/>
                  <a:pt x="1953" y="1585"/>
                </a:cubicBezTo>
                <a:cubicBezTo>
                  <a:pt x="1951" y="1588"/>
                  <a:pt x="1948" y="1590"/>
                  <a:pt x="1945" y="1590"/>
                </a:cubicBezTo>
                <a:close/>
                <a:moveTo>
                  <a:pt x="129" y="1544"/>
                </a:moveTo>
                <a:cubicBezTo>
                  <a:pt x="126" y="1544"/>
                  <a:pt x="122" y="1542"/>
                  <a:pt x="120" y="1539"/>
                </a:cubicBezTo>
                <a:cubicBezTo>
                  <a:pt x="119" y="1536"/>
                  <a:pt x="119" y="1536"/>
                  <a:pt x="119" y="1536"/>
                </a:cubicBezTo>
                <a:cubicBezTo>
                  <a:pt x="116" y="1531"/>
                  <a:pt x="118" y="1525"/>
                  <a:pt x="123" y="1523"/>
                </a:cubicBezTo>
                <a:cubicBezTo>
                  <a:pt x="128" y="1520"/>
                  <a:pt x="134" y="1522"/>
                  <a:pt x="136" y="1527"/>
                </a:cubicBezTo>
                <a:cubicBezTo>
                  <a:pt x="138" y="1530"/>
                  <a:pt x="138" y="1530"/>
                  <a:pt x="138" y="1530"/>
                </a:cubicBezTo>
                <a:cubicBezTo>
                  <a:pt x="140" y="1534"/>
                  <a:pt x="138" y="1540"/>
                  <a:pt x="134" y="1543"/>
                </a:cubicBezTo>
                <a:cubicBezTo>
                  <a:pt x="132" y="1544"/>
                  <a:pt x="131" y="1544"/>
                  <a:pt x="129" y="1544"/>
                </a:cubicBezTo>
                <a:close/>
                <a:moveTo>
                  <a:pt x="1972" y="1541"/>
                </a:moveTo>
                <a:cubicBezTo>
                  <a:pt x="1970" y="1541"/>
                  <a:pt x="1969" y="1541"/>
                  <a:pt x="1967" y="1540"/>
                </a:cubicBezTo>
                <a:cubicBezTo>
                  <a:pt x="1962" y="1538"/>
                  <a:pt x="1960" y="1532"/>
                  <a:pt x="1963" y="1527"/>
                </a:cubicBezTo>
                <a:cubicBezTo>
                  <a:pt x="1964" y="1524"/>
                  <a:pt x="1964" y="1524"/>
                  <a:pt x="1964" y="1524"/>
                </a:cubicBezTo>
                <a:cubicBezTo>
                  <a:pt x="1967" y="1520"/>
                  <a:pt x="1973" y="1518"/>
                  <a:pt x="1978" y="1520"/>
                </a:cubicBezTo>
                <a:cubicBezTo>
                  <a:pt x="1982" y="1523"/>
                  <a:pt x="1984" y="1529"/>
                  <a:pt x="1982" y="1533"/>
                </a:cubicBezTo>
                <a:cubicBezTo>
                  <a:pt x="1980" y="1536"/>
                  <a:pt x="1980" y="1536"/>
                  <a:pt x="1980" y="1536"/>
                </a:cubicBezTo>
                <a:cubicBezTo>
                  <a:pt x="1979" y="1540"/>
                  <a:pt x="1975" y="1541"/>
                  <a:pt x="1972" y="1541"/>
                </a:cubicBezTo>
                <a:close/>
                <a:moveTo>
                  <a:pt x="105" y="1494"/>
                </a:moveTo>
                <a:cubicBezTo>
                  <a:pt x="101" y="1494"/>
                  <a:pt x="97" y="1492"/>
                  <a:pt x="96" y="1489"/>
                </a:cubicBezTo>
                <a:cubicBezTo>
                  <a:pt x="94" y="1486"/>
                  <a:pt x="94" y="1486"/>
                  <a:pt x="94" y="1486"/>
                </a:cubicBezTo>
                <a:cubicBezTo>
                  <a:pt x="92" y="1481"/>
                  <a:pt x="94" y="1475"/>
                  <a:pt x="99" y="1473"/>
                </a:cubicBezTo>
                <a:cubicBezTo>
                  <a:pt x="104" y="1471"/>
                  <a:pt x="110" y="1473"/>
                  <a:pt x="112" y="1478"/>
                </a:cubicBezTo>
                <a:cubicBezTo>
                  <a:pt x="113" y="1481"/>
                  <a:pt x="113" y="1481"/>
                  <a:pt x="113" y="1481"/>
                </a:cubicBezTo>
                <a:cubicBezTo>
                  <a:pt x="116" y="1485"/>
                  <a:pt x="114" y="1491"/>
                  <a:pt x="109" y="1494"/>
                </a:cubicBezTo>
                <a:cubicBezTo>
                  <a:pt x="107" y="1494"/>
                  <a:pt x="106" y="1494"/>
                  <a:pt x="105" y="1494"/>
                </a:cubicBezTo>
                <a:close/>
                <a:moveTo>
                  <a:pt x="1996" y="1492"/>
                </a:moveTo>
                <a:cubicBezTo>
                  <a:pt x="1995" y="1492"/>
                  <a:pt x="1993" y="1491"/>
                  <a:pt x="1992" y="1491"/>
                </a:cubicBezTo>
                <a:cubicBezTo>
                  <a:pt x="1987" y="1489"/>
                  <a:pt x="1985" y="1483"/>
                  <a:pt x="1987" y="1478"/>
                </a:cubicBezTo>
                <a:cubicBezTo>
                  <a:pt x="1988" y="1475"/>
                  <a:pt x="1988" y="1475"/>
                  <a:pt x="1988" y="1475"/>
                </a:cubicBezTo>
                <a:cubicBezTo>
                  <a:pt x="1991" y="1470"/>
                  <a:pt x="1996" y="1468"/>
                  <a:pt x="2001" y="1470"/>
                </a:cubicBezTo>
                <a:cubicBezTo>
                  <a:pt x="2006" y="1472"/>
                  <a:pt x="2008" y="1478"/>
                  <a:pt x="2006" y="1483"/>
                </a:cubicBezTo>
                <a:cubicBezTo>
                  <a:pt x="2005" y="1486"/>
                  <a:pt x="2005" y="1486"/>
                  <a:pt x="2005" y="1486"/>
                </a:cubicBezTo>
                <a:cubicBezTo>
                  <a:pt x="2003" y="1490"/>
                  <a:pt x="2000" y="1492"/>
                  <a:pt x="1996" y="1492"/>
                </a:cubicBezTo>
                <a:close/>
                <a:moveTo>
                  <a:pt x="83" y="1444"/>
                </a:moveTo>
                <a:cubicBezTo>
                  <a:pt x="79" y="1444"/>
                  <a:pt x="75" y="1441"/>
                  <a:pt x="74" y="1438"/>
                </a:cubicBezTo>
                <a:cubicBezTo>
                  <a:pt x="73" y="1435"/>
                  <a:pt x="73" y="1435"/>
                  <a:pt x="73" y="1435"/>
                </a:cubicBezTo>
                <a:cubicBezTo>
                  <a:pt x="71" y="1430"/>
                  <a:pt x="73" y="1424"/>
                  <a:pt x="78" y="1422"/>
                </a:cubicBezTo>
                <a:cubicBezTo>
                  <a:pt x="83" y="1420"/>
                  <a:pt x="89" y="1422"/>
                  <a:pt x="91" y="1427"/>
                </a:cubicBezTo>
                <a:cubicBezTo>
                  <a:pt x="92" y="1430"/>
                  <a:pt x="92" y="1430"/>
                  <a:pt x="92" y="1430"/>
                </a:cubicBezTo>
                <a:cubicBezTo>
                  <a:pt x="94" y="1435"/>
                  <a:pt x="91" y="1441"/>
                  <a:pt x="86" y="1443"/>
                </a:cubicBezTo>
                <a:cubicBezTo>
                  <a:pt x="85" y="1444"/>
                  <a:pt x="84" y="1444"/>
                  <a:pt x="83" y="1444"/>
                </a:cubicBezTo>
                <a:close/>
                <a:moveTo>
                  <a:pt x="2018" y="1441"/>
                </a:moveTo>
                <a:cubicBezTo>
                  <a:pt x="2016" y="1441"/>
                  <a:pt x="2015" y="1441"/>
                  <a:pt x="2014" y="1440"/>
                </a:cubicBezTo>
                <a:cubicBezTo>
                  <a:pt x="2009" y="1438"/>
                  <a:pt x="2007" y="1432"/>
                  <a:pt x="2009" y="1427"/>
                </a:cubicBezTo>
                <a:cubicBezTo>
                  <a:pt x="2010" y="1424"/>
                  <a:pt x="2010" y="1424"/>
                  <a:pt x="2010" y="1424"/>
                </a:cubicBezTo>
                <a:cubicBezTo>
                  <a:pt x="2012" y="1419"/>
                  <a:pt x="2017" y="1417"/>
                  <a:pt x="2022" y="1419"/>
                </a:cubicBezTo>
                <a:cubicBezTo>
                  <a:pt x="2027" y="1421"/>
                  <a:pt x="2030" y="1427"/>
                  <a:pt x="2028" y="1432"/>
                </a:cubicBezTo>
                <a:cubicBezTo>
                  <a:pt x="2027" y="1435"/>
                  <a:pt x="2027" y="1435"/>
                  <a:pt x="2027" y="1435"/>
                </a:cubicBezTo>
                <a:cubicBezTo>
                  <a:pt x="2025" y="1438"/>
                  <a:pt x="2022" y="1441"/>
                  <a:pt x="2018" y="1441"/>
                </a:cubicBezTo>
                <a:close/>
                <a:moveTo>
                  <a:pt x="64" y="1392"/>
                </a:moveTo>
                <a:cubicBezTo>
                  <a:pt x="60" y="1392"/>
                  <a:pt x="56" y="1389"/>
                  <a:pt x="55" y="1385"/>
                </a:cubicBezTo>
                <a:cubicBezTo>
                  <a:pt x="54" y="1382"/>
                  <a:pt x="54" y="1382"/>
                  <a:pt x="54" y="1382"/>
                </a:cubicBezTo>
                <a:cubicBezTo>
                  <a:pt x="52" y="1377"/>
                  <a:pt x="55" y="1371"/>
                  <a:pt x="60" y="1370"/>
                </a:cubicBezTo>
                <a:cubicBezTo>
                  <a:pt x="65" y="1368"/>
                  <a:pt x="70" y="1371"/>
                  <a:pt x="72" y="1376"/>
                </a:cubicBezTo>
                <a:cubicBezTo>
                  <a:pt x="73" y="1379"/>
                  <a:pt x="73" y="1379"/>
                  <a:pt x="73" y="1379"/>
                </a:cubicBezTo>
                <a:cubicBezTo>
                  <a:pt x="75" y="1384"/>
                  <a:pt x="72" y="1390"/>
                  <a:pt x="67" y="1391"/>
                </a:cubicBezTo>
                <a:cubicBezTo>
                  <a:pt x="66" y="1392"/>
                  <a:pt x="65" y="1392"/>
                  <a:pt x="64" y="1392"/>
                </a:cubicBezTo>
                <a:close/>
                <a:moveTo>
                  <a:pt x="2037" y="1389"/>
                </a:moveTo>
                <a:cubicBezTo>
                  <a:pt x="2036" y="1389"/>
                  <a:pt x="2035" y="1389"/>
                  <a:pt x="2033" y="1388"/>
                </a:cubicBezTo>
                <a:cubicBezTo>
                  <a:pt x="2028" y="1387"/>
                  <a:pt x="2026" y="1381"/>
                  <a:pt x="2027" y="1376"/>
                </a:cubicBezTo>
                <a:cubicBezTo>
                  <a:pt x="2028" y="1373"/>
                  <a:pt x="2028" y="1373"/>
                  <a:pt x="2028" y="1373"/>
                </a:cubicBezTo>
                <a:cubicBezTo>
                  <a:pt x="2030" y="1368"/>
                  <a:pt x="2036" y="1365"/>
                  <a:pt x="2041" y="1367"/>
                </a:cubicBezTo>
                <a:cubicBezTo>
                  <a:pt x="2046" y="1368"/>
                  <a:pt x="2049" y="1374"/>
                  <a:pt x="2047" y="1379"/>
                </a:cubicBezTo>
                <a:cubicBezTo>
                  <a:pt x="2046" y="1382"/>
                  <a:pt x="2046" y="1382"/>
                  <a:pt x="2046" y="1382"/>
                </a:cubicBezTo>
                <a:cubicBezTo>
                  <a:pt x="2044" y="1386"/>
                  <a:pt x="2041" y="1389"/>
                  <a:pt x="2037" y="1389"/>
                </a:cubicBezTo>
                <a:close/>
                <a:moveTo>
                  <a:pt x="48" y="1339"/>
                </a:moveTo>
                <a:cubicBezTo>
                  <a:pt x="43" y="1339"/>
                  <a:pt x="39" y="1336"/>
                  <a:pt x="38" y="1332"/>
                </a:cubicBezTo>
                <a:cubicBezTo>
                  <a:pt x="37" y="1329"/>
                  <a:pt x="37" y="1329"/>
                  <a:pt x="37" y="1329"/>
                </a:cubicBezTo>
                <a:cubicBezTo>
                  <a:pt x="36" y="1324"/>
                  <a:pt x="39" y="1318"/>
                  <a:pt x="44" y="1317"/>
                </a:cubicBezTo>
                <a:cubicBezTo>
                  <a:pt x="49" y="1315"/>
                  <a:pt x="55" y="1318"/>
                  <a:pt x="56" y="1324"/>
                </a:cubicBezTo>
                <a:cubicBezTo>
                  <a:pt x="57" y="1327"/>
                  <a:pt x="57" y="1327"/>
                  <a:pt x="57" y="1327"/>
                </a:cubicBezTo>
                <a:cubicBezTo>
                  <a:pt x="58" y="1332"/>
                  <a:pt x="55" y="1337"/>
                  <a:pt x="50" y="1339"/>
                </a:cubicBezTo>
                <a:cubicBezTo>
                  <a:pt x="49" y="1339"/>
                  <a:pt x="48" y="1339"/>
                  <a:pt x="48" y="1339"/>
                </a:cubicBezTo>
                <a:close/>
                <a:moveTo>
                  <a:pt x="2053" y="1336"/>
                </a:moveTo>
                <a:cubicBezTo>
                  <a:pt x="2052" y="1336"/>
                  <a:pt x="2051" y="1336"/>
                  <a:pt x="2050" y="1335"/>
                </a:cubicBezTo>
                <a:cubicBezTo>
                  <a:pt x="2045" y="1334"/>
                  <a:pt x="2042" y="1329"/>
                  <a:pt x="2043" y="1323"/>
                </a:cubicBezTo>
                <a:cubicBezTo>
                  <a:pt x="2044" y="1320"/>
                  <a:pt x="2044" y="1320"/>
                  <a:pt x="2044" y="1320"/>
                </a:cubicBezTo>
                <a:cubicBezTo>
                  <a:pt x="2046" y="1315"/>
                  <a:pt x="2051" y="1312"/>
                  <a:pt x="2056" y="1314"/>
                </a:cubicBezTo>
                <a:cubicBezTo>
                  <a:pt x="2061" y="1315"/>
                  <a:pt x="2064" y="1320"/>
                  <a:pt x="2063" y="1325"/>
                </a:cubicBezTo>
                <a:cubicBezTo>
                  <a:pt x="2062" y="1329"/>
                  <a:pt x="2062" y="1329"/>
                  <a:pt x="2062" y="1329"/>
                </a:cubicBezTo>
                <a:cubicBezTo>
                  <a:pt x="2061" y="1333"/>
                  <a:pt x="2057" y="1336"/>
                  <a:pt x="2053" y="1336"/>
                </a:cubicBezTo>
                <a:close/>
                <a:moveTo>
                  <a:pt x="34" y="1285"/>
                </a:moveTo>
                <a:cubicBezTo>
                  <a:pt x="30" y="1285"/>
                  <a:pt x="26" y="1282"/>
                  <a:pt x="25" y="1278"/>
                </a:cubicBezTo>
                <a:cubicBezTo>
                  <a:pt x="24" y="1275"/>
                  <a:pt x="24" y="1275"/>
                  <a:pt x="24" y="1275"/>
                </a:cubicBezTo>
                <a:cubicBezTo>
                  <a:pt x="23" y="1269"/>
                  <a:pt x="26" y="1264"/>
                  <a:pt x="31" y="1263"/>
                </a:cubicBezTo>
                <a:cubicBezTo>
                  <a:pt x="37" y="1262"/>
                  <a:pt x="42" y="1265"/>
                  <a:pt x="43" y="1270"/>
                </a:cubicBezTo>
                <a:cubicBezTo>
                  <a:pt x="44" y="1274"/>
                  <a:pt x="44" y="1274"/>
                  <a:pt x="44" y="1274"/>
                </a:cubicBezTo>
                <a:cubicBezTo>
                  <a:pt x="45" y="1279"/>
                  <a:pt x="42" y="1284"/>
                  <a:pt x="36" y="1285"/>
                </a:cubicBezTo>
                <a:cubicBezTo>
                  <a:pt x="36" y="1285"/>
                  <a:pt x="35" y="1285"/>
                  <a:pt x="34" y="1285"/>
                </a:cubicBezTo>
                <a:close/>
                <a:moveTo>
                  <a:pt x="2066" y="1282"/>
                </a:moveTo>
                <a:cubicBezTo>
                  <a:pt x="2065" y="1282"/>
                  <a:pt x="2064" y="1282"/>
                  <a:pt x="2064" y="1282"/>
                </a:cubicBezTo>
                <a:cubicBezTo>
                  <a:pt x="2059" y="1281"/>
                  <a:pt x="2055" y="1276"/>
                  <a:pt x="2056" y="1270"/>
                </a:cubicBezTo>
                <a:cubicBezTo>
                  <a:pt x="2057" y="1267"/>
                  <a:pt x="2057" y="1267"/>
                  <a:pt x="2057" y="1267"/>
                </a:cubicBezTo>
                <a:cubicBezTo>
                  <a:pt x="2058" y="1262"/>
                  <a:pt x="2063" y="1259"/>
                  <a:pt x="2069" y="1260"/>
                </a:cubicBezTo>
                <a:cubicBezTo>
                  <a:pt x="2074" y="1261"/>
                  <a:pt x="2077" y="1266"/>
                  <a:pt x="2076" y="1271"/>
                </a:cubicBezTo>
                <a:cubicBezTo>
                  <a:pt x="2075" y="1274"/>
                  <a:pt x="2075" y="1274"/>
                  <a:pt x="2075" y="1274"/>
                </a:cubicBezTo>
                <a:cubicBezTo>
                  <a:pt x="2074" y="1279"/>
                  <a:pt x="2070" y="1282"/>
                  <a:pt x="2066" y="1282"/>
                </a:cubicBezTo>
                <a:close/>
                <a:moveTo>
                  <a:pt x="24" y="1231"/>
                </a:moveTo>
                <a:cubicBezTo>
                  <a:pt x="19" y="1231"/>
                  <a:pt x="15" y="1228"/>
                  <a:pt x="14" y="1223"/>
                </a:cubicBezTo>
                <a:cubicBezTo>
                  <a:pt x="14" y="1220"/>
                  <a:pt x="14" y="1220"/>
                  <a:pt x="14" y="1220"/>
                </a:cubicBezTo>
                <a:cubicBezTo>
                  <a:pt x="13" y="1214"/>
                  <a:pt x="16" y="1209"/>
                  <a:pt x="22" y="1209"/>
                </a:cubicBezTo>
                <a:cubicBezTo>
                  <a:pt x="27" y="1208"/>
                  <a:pt x="32" y="1211"/>
                  <a:pt x="33" y="1217"/>
                </a:cubicBezTo>
                <a:cubicBezTo>
                  <a:pt x="33" y="1220"/>
                  <a:pt x="33" y="1220"/>
                  <a:pt x="33" y="1220"/>
                </a:cubicBezTo>
                <a:cubicBezTo>
                  <a:pt x="34" y="1225"/>
                  <a:pt x="31" y="1230"/>
                  <a:pt x="25" y="1231"/>
                </a:cubicBezTo>
                <a:cubicBezTo>
                  <a:pt x="25" y="1231"/>
                  <a:pt x="24" y="1231"/>
                  <a:pt x="24" y="1231"/>
                </a:cubicBezTo>
                <a:close/>
                <a:moveTo>
                  <a:pt x="2076" y="1228"/>
                </a:moveTo>
                <a:cubicBezTo>
                  <a:pt x="2076" y="1228"/>
                  <a:pt x="2075" y="1228"/>
                  <a:pt x="2075" y="1228"/>
                </a:cubicBezTo>
                <a:cubicBezTo>
                  <a:pt x="2069" y="1227"/>
                  <a:pt x="2066" y="1222"/>
                  <a:pt x="2067" y="1217"/>
                </a:cubicBezTo>
                <a:cubicBezTo>
                  <a:pt x="2067" y="1213"/>
                  <a:pt x="2067" y="1213"/>
                  <a:pt x="2067" y="1213"/>
                </a:cubicBezTo>
                <a:cubicBezTo>
                  <a:pt x="2068" y="1208"/>
                  <a:pt x="2073" y="1204"/>
                  <a:pt x="2078" y="1205"/>
                </a:cubicBezTo>
                <a:cubicBezTo>
                  <a:pt x="2084" y="1206"/>
                  <a:pt x="2087" y="1211"/>
                  <a:pt x="2086" y="1216"/>
                </a:cubicBezTo>
                <a:cubicBezTo>
                  <a:pt x="2086" y="1220"/>
                  <a:pt x="2086" y="1220"/>
                  <a:pt x="2086" y="1220"/>
                </a:cubicBezTo>
                <a:cubicBezTo>
                  <a:pt x="2085" y="1224"/>
                  <a:pt x="2081" y="1228"/>
                  <a:pt x="2076" y="1228"/>
                </a:cubicBezTo>
                <a:close/>
                <a:moveTo>
                  <a:pt x="16" y="1176"/>
                </a:moveTo>
                <a:cubicBezTo>
                  <a:pt x="11" y="1176"/>
                  <a:pt x="7" y="1173"/>
                  <a:pt x="6" y="1168"/>
                </a:cubicBezTo>
                <a:cubicBezTo>
                  <a:pt x="6" y="1164"/>
                  <a:pt x="6" y="1164"/>
                  <a:pt x="6" y="1164"/>
                </a:cubicBezTo>
                <a:cubicBezTo>
                  <a:pt x="5" y="1159"/>
                  <a:pt x="9" y="1154"/>
                  <a:pt x="15" y="1154"/>
                </a:cubicBezTo>
                <a:cubicBezTo>
                  <a:pt x="20" y="1153"/>
                  <a:pt x="25" y="1157"/>
                  <a:pt x="25" y="1162"/>
                </a:cubicBezTo>
                <a:cubicBezTo>
                  <a:pt x="26" y="1166"/>
                  <a:pt x="26" y="1166"/>
                  <a:pt x="26" y="1166"/>
                </a:cubicBezTo>
                <a:cubicBezTo>
                  <a:pt x="26" y="1171"/>
                  <a:pt x="23" y="1176"/>
                  <a:pt x="17" y="1176"/>
                </a:cubicBezTo>
                <a:cubicBezTo>
                  <a:pt x="17" y="1176"/>
                  <a:pt x="16" y="1176"/>
                  <a:pt x="16" y="1176"/>
                </a:cubicBezTo>
                <a:close/>
                <a:moveTo>
                  <a:pt x="2084" y="1173"/>
                </a:moveTo>
                <a:cubicBezTo>
                  <a:pt x="2083" y="1173"/>
                  <a:pt x="2083" y="1173"/>
                  <a:pt x="2083" y="1173"/>
                </a:cubicBezTo>
                <a:cubicBezTo>
                  <a:pt x="2077" y="1172"/>
                  <a:pt x="2073" y="1168"/>
                  <a:pt x="2074" y="1162"/>
                </a:cubicBezTo>
                <a:cubicBezTo>
                  <a:pt x="2074" y="1159"/>
                  <a:pt x="2074" y="1159"/>
                  <a:pt x="2074" y="1159"/>
                </a:cubicBezTo>
                <a:cubicBezTo>
                  <a:pt x="2075" y="1154"/>
                  <a:pt x="2080" y="1150"/>
                  <a:pt x="2085" y="1150"/>
                </a:cubicBezTo>
                <a:cubicBezTo>
                  <a:pt x="2090" y="1151"/>
                  <a:pt x="2094" y="1156"/>
                  <a:pt x="2094" y="1161"/>
                </a:cubicBezTo>
                <a:cubicBezTo>
                  <a:pt x="2093" y="1164"/>
                  <a:pt x="2093" y="1164"/>
                  <a:pt x="2093" y="1164"/>
                </a:cubicBezTo>
                <a:cubicBezTo>
                  <a:pt x="2093" y="1169"/>
                  <a:pt x="2089" y="1173"/>
                  <a:pt x="2084" y="1173"/>
                </a:cubicBezTo>
                <a:close/>
                <a:moveTo>
                  <a:pt x="11" y="1121"/>
                </a:moveTo>
                <a:cubicBezTo>
                  <a:pt x="6" y="1121"/>
                  <a:pt x="2" y="1117"/>
                  <a:pt x="2" y="1112"/>
                </a:cubicBezTo>
                <a:cubicBezTo>
                  <a:pt x="1" y="1109"/>
                  <a:pt x="1" y="1109"/>
                  <a:pt x="1" y="1109"/>
                </a:cubicBezTo>
                <a:cubicBezTo>
                  <a:pt x="1" y="1104"/>
                  <a:pt x="5" y="1099"/>
                  <a:pt x="11" y="1099"/>
                </a:cubicBezTo>
                <a:cubicBezTo>
                  <a:pt x="16" y="1098"/>
                  <a:pt x="21" y="1102"/>
                  <a:pt x="21" y="1108"/>
                </a:cubicBezTo>
                <a:cubicBezTo>
                  <a:pt x="21" y="1111"/>
                  <a:pt x="21" y="1111"/>
                  <a:pt x="21" y="1111"/>
                </a:cubicBezTo>
                <a:cubicBezTo>
                  <a:pt x="21" y="1116"/>
                  <a:pt x="17" y="1121"/>
                  <a:pt x="12" y="1121"/>
                </a:cubicBezTo>
                <a:cubicBezTo>
                  <a:pt x="12" y="1121"/>
                  <a:pt x="12" y="1121"/>
                  <a:pt x="11" y="1121"/>
                </a:cubicBezTo>
                <a:close/>
                <a:moveTo>
                  <a:pt x="2088" y="1118"/>
                </a:moveTo>
                <a:cubicBezTo>
                  <a:pt x="2088" y="1118"/>
                  <a:pt x="2088" y="1118"/>
                  <a:pt x="2088" y="1118"/>
                </a:cubicBezTo>
                <a:cubicBezTo>
                  <a:pt x="2082" y="1118"/>
                  <a:pt x="2078" y="1113"/>
                  <a:pt x="2078" y="1108"/>
                </a:cubicBezTo>
                <a:cubicBezTo>
                  <a:pt x="2079" y="1104"/>
                  <a:pt x="2079" y="1104"/>
                  <a:pt x="2079" y="1104"/>
                </a:cubicBezTo>
                <a:cubicBezTo>
                  <a:pt x="2079" y="1099"/>
                  <a:pt x="2083" y="1095"/>
                  <a:pt x="2089" y="1095"/>
                </a:cubicBezTo>
                <a:cubicBezTo>
                  <a:pt x="2094" y="1096"/>
                  <a:pt x="2098" y="1100"/>
                  <a:pt x="2098" y="1106"/>
                </a:cubicBezTo>
                <a:cubicBezTo>
                  <a:pt x="2098" y="1109"/>
                  <a:pt x="2098" y="1109"/>
                  <a:pt x="2098" y="1109"/>
                </a:cubicBezTo>
                <a:cubicBezTo>
                  <a:pt x="2098" y="1114"/>
                  <a:pt x="2093" y="1118"/>
                  <a:pt x="2088" y="1118"/>
                </a:cubicBezTo>
                <a:close/>
                <a:moveTo>
                  <a:pt x="10" y="1066"/>
                </a:moveTo>
                <a:cubicBezTo>
                  <a:pt x="4" y="1066"/>
                  <a:pt x="0" y="1062"/>
                  <a:pt x="0" y="1056"/>
                </a:cubicBezTo>
                <a:cubicBezTo>
                  <a:pt x="0" y="1053"/>
                  <a:pt x="0" y="1053"/>
                  <a:pt x="0" y="1053"/>
                </a:cubicBezTo>
                <a:cubicBezTo>
                  <a:pt x="0" y="1048"/>
                  <a:pt x="4" y="1043"/>
                  <a:pt x="10" y="1043"/>
                </a:cubicBezTo>
                <a:cubicBezTo>
                  <a:pt x="10" y="1043"/>
                  <a:pt x="10" y="1043"/>
                  <a:pt x="10" y="1043"/>
                </a:cubicBezTo>
                <a:cubicBezTo>
                  <a:pt x="15" y="1043"/>
                  <a:pt x="19" y="1048"/>
                  <a:pt x="19" y="1053"/>
                </a:cubicBezTo>
                <a:cubicBezTo>
                  <a:pt x="19" y="1056"/>
                  <a:pt x="19" y="1056"/>
                  <a:pt x="19" y="1056"/>
                </a:cubicBezTo>
                <a:cubicBezTo>
                  <a:pt x="19" y="1062"/>
                  <a:pt x="15" y="1066"/>
                  <a:pt x="10" y="1066"/>
                </a:cubicBezTo>
                <a:cubicBezTo>
                  <a:pt x="10" y="1066"/>
                  <a:pt x="10" y="1066"/>
                  <a:pt x="10" y="1066"/>
                </a:cubicBezTo>
                <a:close/>
                <a:moveTo>
                  <a:pt x="2090" y="1063"/>
                </a:moveTo>
                <a:cubicBezTo>
                  <a:pt x="2090" y="1063"/>
                  <a:pt x="2090" y="1063"/>
                  <a:pt x="2090" y="1063"/>
                </a:cubicBezTo>
                <a:cubicBezTo>
                  <a:pt x="2084" y="1063"/>
                  <a:pt x="2080" y="1058"/>
                  <a:pt x="2080" y="1053"/>
                </a:cubicBezTo>
                <a:cubicBezTo>
                  <a:pt x="2080" y="1050"/>
                  <a:pt x="2080" y="1050"/>
                  <a:pt x="2080" y="1050"/>
                </a:cubicBezTo>
                <a:cubicBezTo>
                  <a:pt x="2080" y="1048"/>
                  <a:pt x="2080" y="1046"/>
                  <a:pt x="2081" y="1045"/>
                </a:cubicBezTo>
                <a:cubicBezTo>
                  <a:pt x="2080" y="1043"/>
                  <a:pt x="2080" y="1042"/>
                  <a:pt x="2080" y="1040"/>
                </a:cubicBezTo>
                <a:cubicBezTo>
                  <a:pt x="2080" y="1037"/>
                  <a:pt x="2080" y="1037"/>
                  <a:pt x="2080" y="1037"/>
                </a:cubicBezTo>
                <a:cubicBezTo>
                  <a:pt x="2080" y="1031"/>
                  <a:pt x="2084" y="1027"/>
                  <a:pt x="2090" y="1027"/>
                </a:cubicBezTo>
                <a:cubicBezTo>
                  <a:pt x="2095" y="1027"/>
                  <a:pt x="2099" y="1031"/>
                  <a:pt x="2099" y="1036"/>
                </a:cubicBezTo>
                <a:cubicBezTo>
                  <a:pt x="2099" y="1040"/>
                  <a:pt x="2099" y="1040"/>
                  <a:pt x="2099" y="1040"/>
                </a:cubicBezTo>
                <a:cubicBezTo>
                  <a:pt x="2099" y="1042"/>
                  <a:pt x="2099" y="1043"/>
                  <a:pt x="2098" y="1045"/>
                </a:cubicBezTo>
                <a:cubicBezTo>
                  <a:pt x="2099" y="1046"/>
                  <a:pt x="2100" y="1048"/>
                  <a:pt x="2100" y="1050"/>
                </a:cubicBezTo>
                <a:cubicBezTo>
                  <a:pt x="2100" y="1053"/>
                  <a:pt x="2100" y="1053"/>
                  <a:pt x="2100" y="1053"/>
                </a:cubicBezTo>
                <a:cubicBezTo>
                  <a:pt x="2099" y="1058"/>
                  <a:pt x="2095" y="1063"/>
                  <a:pt x="2090" y="1063"/>
                </a:cubicBezTo>
                <a:close/>
                <a:moveTo>
                  <a:pt x="11" y="1011"/>
                </a:moveTo>
                <a:cubicBezTo>
                  <a:pt x="11" y="1011"/>
                  <a:pt x="10" y="1011"/>
                  <a:pt x="10" y="1011"/>
                </a:cubicBezTo>
                <a:cubicBezTo>
                  <a:pt x="5" y="1011"/>
                  <a:pt x="1" y="1006"/>
                  <a:pt x="1" y="1001"/>
                </a:cubicBezTo>
                <a:cubicBezTo>
                  <a:pt x="1" y="997"/>
                  <a:pt x="1" y="997"/>
                  <a:pt x="1" y="997"/>
                </a:cubicBezTo>
                <a:cubicBezTo>
                  <a:pt x="1" y="992"/>
                  <a:pt x="6" y="988"/>
                  <a:pt x="11" y="988"/>
                </a:cubicBezTo>
                <a:cubicBezTo>
                  <a:pt x="17" y="988"/>
                  <a:pt x="21" y="993"/>
                  <a:pt x="21" y="998"/>
                </a:cubicBezTo>
                <a:cubicBezTo>
                  <a:pt x="20" y="1002"/>
                  <a:pt x="20" y="1002"/>
                  <a:pt x="20" y="1002"/>
                </a:cubicBezTo>
                <a:cubicBezTo>
                  <a:pt x="20" y="1007"/>
                  <a:pt x="16" y="1011"/>
                  <a:pt x="11" y="1011"/>
                </a:cubicBezTo>
                <a:close/>
                <a:moveTo>
                  <a:pt x="2088" y="994"/>
                </a:moveTo>
                <a:cubicBezTo>
                  <a:pt x="2083" y="994"/>
                  <a:pt x="2078" y="990"/>
                  <a:pt x="2078" y="985"/>
                </a:cubicBezTo>
                <a:cubicBezTo>
                  <a:pt x="2078" y="982"/>
                  <a:pt x="2078" y="982"/>
                  <a:pt x="2078" y="982"/>
                </a:cubicBezTo>
                <a:cubicBezTo>
                  <a:pt x="2077" y="977"/>
                  <a:pt x="2082" y="972"/>
                  <a:pt x="2087" y="972"/>
                </a:cubicBezTo>
                <a:cubicBezTo>
                  <a:pt x="2092" y="971"/>
                  <a:pt x="2097" y="975"/>
                  <a:pt x="2097" y="981"/>
                </a:cubicBezTo>
                <a:cubicBezTo>
                  <a:pt x="2097" y="984"/>
                  <a:pt x="2097" y="984"/>
                  <a:pt x="2097" y="984"/>
                </a:cubicBezTo>
                <a:cubicBezTo>
                  <a:pt x="2098" y="989"/>
                  <a:pt x="2094" y="994"/>
                  <a:pt x="2088" y="994"/>
                </a:cubicBezTo>
                <a:cubicBezTo>
                  <a:pt x="2088" y="994"/>
                  <a:pt x="2088" y="994"/>
                  <a:pt x="2088" y="994"/>
                </a:cubicBezTo>
                <a:close/>
                <a:moveTo>
                  <a:pt x="15" y="956"/>
                </a:moveTo>
                <a:cubicBezTo>
                  <a:pt x="14" y="956"/>
                  <a:pt x="14" y="956"/>
                  <a:pt x="14" y="956"/>
                </a:cubicBezTo>
                <a:cubicBezTo>
                  <a:pt x="8" y="955"/>
                  <a:pt x="4" y="950"/>
                  <a:pt x="5" y="945"/>
                </a:cubicBezTo>
                <a:cubicBezTo>
                  <a:pt x="5" y="942"/>
                  <a:pt x="5" y="942"/>
                  <a:pt x="5" y="942"/>
                </a:cubicBezTo>
                <a:cubicBezTo>
                  <a:pt x="6" y="936"/>
                  <a:pt x="11" y="932"/>
                  <a:pt x="16" y="933"/>
                </a:cubicBezTo>
                <a:cubicBezTo>
                  <a:pt x="21" y="934"/>
                  <a:pt x="25" y="938"/>
                  <a:pt x="25" y="944"/>
                </a:cubicBezTo>
                <a:cubicBezTo>
                  <a:pt x="24" y="947"/>
                  <a:pt x="24" y="947"/>
                  <a:pt x="24" y="947"/>
                </a:cubicBezTo>
                <a:cubicBezTo>
                  <a:pt x="24" y="952"/>
                  <a:pt x="20" y="956"/>
                  <a:pt x="15" y="956"/>
                </a:cubicBezTo>
                <a:close/>
                <a:moveTo>
                  <a:pt x="2083" y="939"/>
                </a:moveTo>
                <a:cubicBezTo>
                  <a:pt x="2078" y="939"/>
                  <a:pt x="2074" y="936"/>
                  <a:pt x="2073" y="931"/>
                </a:cubicBezTo>
                <a:cubicBezTo>
                  <a:pt x="2073" y="927"/>
                  <a:pt x="2073" y="927"/>
                  <a:pt x="2073" y="927"/>
                </a:cubicBezTo>
                <a:cubicBezTo>
                  <a:pt x="2072" y="922"/>
                  <a:pt x="2076" y="917"/>
                  <a:pt x="2081" y="917"/>
                </a:cubicBezTo>
                <a:cubicBezTo>
                  <a:pt x="2087" y="916"/>
                  <a:pt x="2092" y="920"/>
                  <a:pt x="2092" y="925"/>
                </a:cubicBezTo>
                <a:cubicBezTo>
                  <a:pt x="2093" y="929"/>
                  <a:pt x="2093" y="929"/>
                  <a:pt x="2093" y="929"/>
                </a:cubicBezTo>
                <a:cubicBezTo>
                  <a:pt x="2093" y="934"/>
                  <a:pt x="2089" y="939"/>
                  <a:pt x="2084" y="939"/>
                </a:cubicBezTo>
                <a:cubicBezTo>
                  <a:pt x="2084" y="939"/>
                  <a:pt x="2083" y="939"/>
                  <a:pt x="2083" y="939"/>
                </a:cubicBezTo>
                <a:close/>
                <a:moveTo>
                  <a:pt x="22" y="901"/>
                </a:moveTo>
                <a:cubicBezTo>
                  <a:pt x="21" y="901"/>
                  <a:pt x="21" y="901"/>
                  <a:pt x="20" y="901"/>
                </a:cubicBezTo>
                <a:cubicBezTo>
                  <a:pt x="15" y="900"/>
                  <a:pt x="11" y="895"/>
                  <a:pt x="12" y="890"/>
                </a:cubicBezTo>
                <a:cubicBezTo>
                  <a:pt x="12" y="886"/>
                  <a:pt x="12" y="886"/>
                  <a:pt x="12" y="886"/>
                </a:cubicBezTo>
                <a:cubicBezTo>
                  <a:pt x="13" y="881"/>
                  <a:pt x="18" y="877"/>
                  <a:pt x="24" y="878"/>
                </a:cubicBezTo>
                <a:cubicBezTo>
                  <a:pt x="29" y="879"/>
                  <a:pt x="33" y="884"/>
                  <a:pt x="32" y="889"/>
                </a:cubicBezTo>
                <a:cubicBezTo>
                  <a:pt x="31" y="893"/>
                  <a:pt x="31" y="893"/>
                  <a:pt x="31" y="893"/>
                </a:cubicBezTo>
                <a:cubicBezTo>
                  <a:pt x="31" y="897"/>
                  <a:pt x="26" y="901"/>
                  <a:pt x="22" y="901"/>
                </a:cubicBezTo>
                <a:close/>
                <a:moveTo>
                  <a:pt x="2075" y="884"/>
                </a:moveTo>
                <a:cubicBezTo>
                  <a:pt x="2070" y="884"/>
                  <a:pt x="2066" y="881"/>
                  <a:pt x="2065" y="876"/>
                </a:cubicBezTo>
                <a:cubicBezTo>
                  <a:pt x="2065" y="873"/>
                  <a:pt x="2065" y="873"/>
                  <a:pt x="2065" y="873"/>
                </a:cubicBezTo>
                <a:cubicBezTo>
                  <a:pt x="2064" y="868"/>
                  <a:pt x="2068" y="863"/>
                  <a:pt x="2073" y="862"/>
                </a:cubicBezTo>
                <a:cubicBezTo>
                  <a:pt x="2078" y="861"/>
                  <a:pt x="2083" y="865"/>
                  <a:pt x="2084" y="870"/>
                </a:cubicBezTo>
                <a:cubicBezTo>
                  <a:pt x="2085" y="873"/>
                  <a:pt x="2085" y="873"/>
                  <a:pt x="2085" y="873"/>
                </a:cubicBezTo>
                <a:cubicBezTo>
                  <a:pt x="2086" y="878"/>
                  <a:pt x="2082" y="883"/>
                  <a:pt x="2077" y="884"/>
                </a:cubicBezTo>
                <a:cubicBezTo>
                  <a:pt x="2076" y="884"/>
                  <a:pt x="2076" y="884"/>
                  <a:pt x="2075" y="884"/>
                </a:cubicBezTo>
                <a:close/>
                <a:moveTo>
                  <a:pt x="31" y="847"/>
                </a:moveTo>
                <a:cubicBezTo>
                  <a:pt x="31" y="847"/>
                  <a:pt x="30" y="846"/>
                  <a:pt x="29" y="846"/>
                </a:cubicBezTo>
                <a:cubicBezTo>
                  <a:pt x="24" y="845"/>
                  <a:pt x="21" y="840"/>
                  <a:pt x="22" y="835"/>
                </a:cubicBezTo>
                <a:cubicBezTo>
                  <a:pt x="23" y="832"/>
                  <a:pt x="23" y="832"/>
                  <a:pt x="23" y="832"/>
                </a:cubicBezTo>
                <a:cubicBezTo>
                  <a:pt x="24" y="826"/>
                  <a:pt x="29" y="823"/>
                  <a:pt x="34" y="824"/>
                </a:cubicBezTo>
                <a:cubicBezTo>
                  <a:pt x="39" y="825"/>
                  <a:pt x="43" y="830"/>
                  <a:pt x="42" y="836"/>
                </a:cubicBezTo>
                <a:cubicBezTo>
                  <a:pt x="41" y="839"/>
                  <a:pt x="41" y="839"/>
                  <a:pt x="41" y="839"/>
                </a:cubicBezTo>
                <a:cubicBezTo>
                  <a:pt x="40" y="843"/>
                  <a:pt x="36" y="847"/>
                  <a:pt x="31" y="847"/>
                </a:cubicBezTo>
                <a:close/>
                <a:moveTo>
                  <a:pt x="2064" y="830"/>
                </a:moveTo>
                <a:cubicBezTo>
                  <a:pt x="2060" y="830"/>
                  <a:pt x="2056" y="827"/>
                  <a:pt x="2055" y="823"/>
                </a:cubicBezTo>
                <a:cubicBezTo>
                  <a:pt x="2054" y="820"/>
                  <a:pt x="2054" y="820"/>
                  <a:pt x="2054" y="820"/>
                </a:cubicBezTo>
                <a:cubicBezTo>
                  <a:pt x="2053" y="814"/>
                  <a:pt x="2056" y="809"/>
                  <a:pt x="2062" y="808"/>
                </a:cubicBezTo>
                <a:cubicBezTo>
                  <a:pt x="2067" y="807"/>
                  <a:pt x="2072" y="810"/>
                  <a:pt x="2073" y="815"/>
                </a:cubicBezTo>
                <a:cubicBezTo>
                  <a:pt x="2074" y="818"/>
                  <a:pt x="2074" y="818"/>
                  <a:pt x="2074" y="818"/>
                </a:cubicBezTo>
                <a:cubicBezTo>
                  <a:pt x="2075" y="824"/>
                  <a:pt x="2072" y="829"/>
                  <a:pt x="2067" y="830"/>
                </a:cubicBezTo>
                <a:cubicBezTo>
                  <a:pt x="2066" y="830"/>
                  <a:pt x="2065" y="830"/>
                  <a:pt x="2064" y="830"/>
                </a:cubicBezTo>
                <a:close/>
                <a:moveTo>
                  <a:pt x="44" y="793"/>
                </a:moveTo>
                <a:cubicBezTo>
                  <a:pt x="43" y="793"/>
                  <a:pt x="42" y="793"/>
                  <a:pt x="42" y="792"/>
                </a:cubicBezTo>
                <a:cubicBezTo>
                  <a:pt x="36" y="791"/>
                  <a:pt x="33" y="786"/>
                  <a:pt x="35" y="780"/>
                </a:cubicBezTo>
                <a:cubicBezTo>
                  <a:pt x="36" y="777"/>
                  <a:pt x="36" y="777"/>
                  <a:pt x="36" y="777"/>
                </a:cubicBezTo>
                <a:cubicBezTo>
                  <a:pt x="37" y="772"/>
                  <a:pt x="42" y="769"/>
                  <a:pt x="47" y="770"/>
                </a:cubicBezTo>
                <a:cubicBezTo>
                  <a:pt x="53" y="772"/>
                  <a:pt x="56" y="777"/>
                  <a:pt x="54" y="782"/>
                </a:cubicBezTo>
                <a:cubicBezTo>
                  <a:pt x="54" y="785"/>
                  <a:pt x="54" y="785"/>
                  <a:pt x="54" y="785"/>
                </a:cubicBezTo>
                <a:cubicBezTo>
                  <a:pt x="52" y="790"/>
                  <a:pt x="48" y="793"/>
                  <a:pt x="44" y="793"/>
                </a:cubicBezTo>
                <a:close/>
                <a:moveTo>
                  <a:pt x="2051" y="777"/>
                </a:moveTo>
                <a:cubicBezTo>
                  <a:pt x="2047" y="777"/>
                  <a:pt x="2043" y="774"/>
                  <a:pt x="2041" y="770"/>
                </a:cubicBezTo>
                <a:cubicBezTo>
                  <a:pt x="2041" y="767"/>
                  <a:pt x="2041" y="767"/>
                  <a:pt x="2041" y="767"/>
                </a:cubicBezTo>
                <a:cubicBezTo>
                  <a:pt x="2039" y="761"/>
                  <a:pt x="2042" y="756"/>
                  <a:pt x="2047" y="755"/>
                </a:cubicBezTo>
                <a:cubicBezTo>
                  <a:pt x="2053" y="753"/>
                  <a:pt x="2058" y="756"/>
                  <a:pt x="2059" y="761"/>
                </a:cubicBezTo>
                <a:cubicBezTo>
                  <a:pt x="2060" y="764"/>
                  <a:pt x="2060" y="764"/>
                  <a:pt x="2060" y="764"/>
                </a:cubicBezTo>
                <a:cubicBezTo>
                  <a:pt x="2062" y="770"/>
                  <a:pt x="2059" y="775"/>
                  <a:pt x="2054" y="776"/>
                </a:cubicBezTo>
                <a:cubicBezTo>
                  <a:pt x="2053" y="777"/>
                  <a:pt x="2052" y="777"/>
                  <a:pt x="2051" y="777"/>
                </a:cubicBezTo>
                <a:close/>
                <a:moveTo>
                  <a:pt x="60" y="740"/>
                </a:moveTo>
                <a:cubicBezTo>
                  <a:pt x="59" y="740"/>
                  <a:pt x="58" y="740"/>
                  <a:pt x="57" y="739"/>
                </a:cubicBezTo>
                <a:cubicBezTo>
                  <a:pt x="52" y="738"/>
                  <a:pt x="49" y="732"/>
                  <a:pt x="50" y="727"/>
                </a:cubicBezTo>
                <a:cubicBezTo>
                  <a:pt x="51" y="724"/>
                  <a:pt x="51" y="724"/>
                  <a:pt x="51" y="724"/>
                </a:cubicBezTo>
                <a:cubicBezTo>
                  <a:pt x="53" y="719"/>
                  <a:pt x="59" y="716"/>
                  <a:pt x="64" y="718"/>
                </a:cubicBezTo>
                <a:cubicBezTo>
                  <a:pt x="69" y="719"/>
                  <a:pt x="72" y="725"/>
                  <a:pt x="70" y="730"/>
                </a:cubicBezTo>
                <a:cubicBezTo>
                  <a:pt x="69" y="733"/>
                  <a:pt x="69" y="733"/>
                  <a:pt x="69" y="733"/>
                </a:cubicBezTo>
                <a:cubicBezTo>
                  <a:pt x="68" y="737"/>
                  <a:pt x="64" y="740"/>
                  <a:pt x="60" y="740"/>
                </a:cubicBezTo>
                <a:close/>
                <a:moveTo>
                  <a:pt x="2034" y="724"/>
                </a:moveTo>
                <a:cubicBezTo>
                  <a:pt x="2030" y="724"/>
                  <a:pt x="2027" y="721"/>
                  <a:pt x="2025" y="717"/>
                </a:cubicBezTo>
                <a:cubicBezTo>
                  <a:pt x="2024" y="714"/>
                  <a:pt x="2024" y="714"/>
                  <a:pt x="2024" y="714"/>
                </a:cubicBezTo>
                <a:cubicBezTo>
                  <a:pt x="2022" y="709"/>
                  <a:pt x="2025" y="704"/>
                  <a:pt x="2030" y="702"/>
                </a:cubicBezTo>
                <a:cubicBezTo>
                  <a:pt x="2035" y="700"/>
                  <a:pt x="2041" y="703"/>
                  <a:pt x="2043" y="708"/>
                </a:cubicBezTo>
                <a:cubicBezTo>
                  <a:pt x="2044" y="711"/>
                  <a:pt x="2044" y="711"/>
                  <a:pt x="2044" y="711"/>
                </a:cubicBezTo>
                <a:cubicBezTo>
                  <a:pt x="2045" y="716"/>
                  <a:pt x="2043" y="722"/>
                  <a:pt x="2038" y="724"/>
                </a:cubicBezTo>
                <a:cubicBezTo>
                  <a:pt x="2037" y="724"/>
                  <a:pt x="2035" y="724"/>
                  <a:pt x="2034" y="724"/>
                </a:cubicBezTo>
                <a:close/>
                <a:moveTo>
                  <a:pt x="78" y="687"/>
                </a:moveTo>
                <a:cubicBezTo>
                  <a:pt x="77" y="687"/>
                  <a:pt x="76" y="687"/>
                  <a:pt x="75" y="687"/>
                </a:cubicBezTo>
                <a:cubicBezTo>
                  <a:pt x="70" y="685"/>
                  <a:pt x="67" y="679"/>
                  <a:pt x="69" y="674"/>
                </a:cubicBezTo>
                <a:cubicBezTo>
                  <a:pt x="70" y="671"/>
                  <a:pt x="70" y="671"/>
                  <a:pt x="70" y="671"/>
                </a:cubicBezTo>
                <a:cubicBezTo>
                  <a:pt x="72" y="666"/>
                  <a:pt x="78" y="664"/>
                  <a:pt x="83" y="666"/>
                </a:cubicBezTo>
                <a:cubicBezTo>
                  <a:pt x="88" y="667"/>
                  <a:pt x="90" y="673"/>
                  <a:pt x="88" y="678"/>
                </a:cubicBezTo>
                <a:cubicBezTo>
                  <a:pt x="87" y="681"/>
                  <a:pt x="87" y="681"/>
                  <a:pt x="87" y="681"/>
                </a:cubicBezTo>
                <a:cubicBezTo>
                  <a:pt x="86" y="685"/>
                  <a:pt x="82" y="687"/>
                  <a:pt x="78" y="687"/>
                </a:cubicBezTo>
                <a:close/>
                <a:moveTo>
                  <a:pt x="2015" y="672"/>
                </a:moveTo>
                <a:cubicBezTo>
                  <a:pt x="2011" y="672"/>
                  <a:pt x="2008" y="670"/>
                  <a:pt x="2006" y="666"/>
                </a:cubicBezTo>
                <a:cubicBezTo>
                  <a:pt x="2005" y="663"/>
                  <a:pt x="2005" y="663"/>
                  <a:pt x="2005" y="663"/>
                </a:cubicBezTo>
                <a:cubicBezTo>
                  <a:pt x="2003" y="658"/>
                  <a:pt x="2005" y="652"/>
                  <a:pt x="2010" y="650"/>
                </a:cubicBezTo>
                <a:cubicBezTo>
                  <a:pt x="2015" y="648"/>
                  <a:pt x="2021" y="651"/>
                  <a:pt x="2023" y="656"/>
                </a:cubicBezTo>
                <a:cubicBezTo>
                  <a:pt x="2024" y="659"/>
                  <a:pt x="2024" y="659"/>
                  <a:pt x="2024" y="659"/>
                </a:cubicBezTo>
                <a:cubicBezTo>
                  <a:pt x="2026" y="664"/>
                  <a:pt x="2024" y="670"/>
                  <a:pt x="2019" y="672"/>
                </a:cubicBezTo>
                <a:cubicBezTo>
                  <a:pt x="2018" y="672"/>
                  <a:pt x="2016" y="672"/>
                  <a:pt x="2015" y="672"/>
                </a:cubicBezTo>
                <a:close/>
                <a:moveTo>
                  <a:pt x="99" y="636"/>
                </a:moveTo>
                <a:cubicBezTo>
                  <a:pt x="98" y="636"/>
                  <a:pt x="97" y="636"/>
                  <a:pt x="95" y="635"/>
                </a:cubicBezTo>
                <a:cubicBezTo>
                  <a:pt x="90" y="633"/>
                  <a:pt x="88" y="627"/>
                  <a:pt x="90" y="623"/>
                </a:cubicBezTo>
                <a:cubicBezTo>
                  <a:pt x="92" y="620"/>
                  <a:pt x="92" y="620"/>
                  <a:pt x="92" y="620"/>
                </a:cubicBezTo>
                <a:cubicBezTo>
                  <a:pt x="94" y="615"/>
                  <a:pt x="100" y="612"/>
                  <a:pt x="105" y="615"/>
                </a:cubicBezTo>
                <a:cubicBezTo>
                  <a:pt x="110" y="617"/>
                  <a:pt x="112" y="623"/>
                  <a:pt x="110" y="628"/>
                </a:cubicBezTo>
                <a:cubicBezTo>
                  <a:pt x="108" y="630"/>
                  <a:pt x="108" y="630"/>
                  <a:pt x="108" y="630"/>
                </a:cubicBezTo>
                <a:cubicBezTo>
                  <a:pt x="107" y="634"/>
                  <a:pt x="103" y="636"/>
                  <a:pt x="99" y="636"/>
                </a:cubicBezTo>
                <a:close/>
                <a:moveTo>
                  <a:pt x="1993" y="622"/>
                </a:moveTo>
                <a:cubicBezTo>
                  <a:pt x="1990" y="622"/>
                  <a:pt x="1986" y="619"/>
                  <a:pt x="1984" y="616"/>
                </a:cubicBezTo>
                <a:cubicBezTo>
                  <a:pt x="1983" y="613"/>
                  <a:pt x="1983" y="613"/>
                  <a:pt x="1983" y="613"/>
                </a:cubicBezTo>
                <a:cubicBezTo>
                  <a:pt x="1981" y="608"/>
                  <a:pt x="1983" y="602"/>
                  <a:pt x="1988" y="600"/>
                </a:cubicBezTo>
                <a:cubicBezTo>
                  <a:pt x="1993" y="598"/>
                  <a:pt x="1998" y="600"/>
                  <a:pt x="2001" y="605"/>
                </a:cubicBezTo>
                <a:cubicBezTo>
                  <a:pt x="2002" y="608"/>
                  <a:pt x="2002" y="608"/>
                  <a:pt x="2002" y="608"/>
                </a:cubicBezTo>
                <a:cubicBezTo>
                  <a:pt x="2004" y="613"/>
                  <a:pt x="2002" y="618"/>
                  <a:pt x="1997" y="621"/>
                </a:cubicBezTo>
                <a:cubicBezTo>
                  <a:pt x="1996" y="621"/>
                  <a:pt x="1995" y="622"/>
                  <a:pt x="1993" y="622"/>
                </a:cubicBezTo>
                <a:close/>
                <a:moveTo>
                  <a:pt x="123" y="586"/>
                </a:moveTo>
                <a:cubicBezTo>
                  <a:pt x="122" y="586"/>
                  <a:pt x="120" y="586"/>
                  <a:pt x="119" y="585"/>
                </a:cubicBezTo>
                <a:cubicBezTo>
                  <a:pt x="114" y="583"/>
                  <a:pt x="112" y="577"/>
                  <a:pt x="115" y="572"/>
                </a:cubicBezTo>
                <a:cubicBezTo>
                  <a:pt x="116" y="569"/>
                  <a:pt x="116" y="569"/>
                  <a:pt x="116" y="569"/>
                </a:cubicBezTo>
                <a:cubicBezTo>
                  <a:pt x="119" y="564"/>
                  <a:pt x="124" y="563"/>
                  <a:pt x="129" y="565"/>
                </a:cubicBezTo>
                <a:cubicBezTo>
                  <a:pt x="134" y="567"/>
                  <a:pt x="136" y="573"/>
                  <a:pt x="133" y="578"/>
                </a:cubicBezTo>
                <a:cubicBezTo>
                  <a:pt x="132" y="581"/>
                  <a:pt x="132" y="581"/>
                  <a:pt x="132" y="581"/>
                </a:cubicBezTo>
                <a:cubicBezTo>
                  <a:pt x="130" y="584"/>
                  <a:pt x="127" y="586"/>
                  <a:pt x="123" y="586"/>
                </a:cubicBezTo>
                <a:close/>
                <a:moveTo>
                  <a:pt x="1969" y="572"/>
                </a:moveTo>
                <a:cubicBezTo>
                  <a:pt x="1965" y="572"/>
                  <a:pt x="1962" y="570"/>
                  <a:pt x="1960" y="567"/>
                </a:cubicBezTo>
                <a:cubicBezTo>
                  <a:pt x="1959" y="564"/>
                  <a:pt x="1959" y="564"/>
                  <a:pt x="1959" y="564"/>
                </a:cubicBezTo>
                <a:cubicBezTo>
                  <a:pt x="1956" y="559"/>
                  <a:pt x="1958" y="554"/>
                  <a:pt x="1963" y="551"/>
                </a:cubicBezTo>
                <a:cubicBezTo>
                  <a:pt x="1967" y="548"/>
                  <a:pt x="1973" y="550"/>
                  <a:pt x="1976" y="555"/>
                </a:cubicBezTo>
                <a:cubicBezTo>
                  <a:pt x="1977" y="558"/>
                  <a:pt x="1977" y="558"/>
                  <a:pt x="1977" y="558"/>
                </a:cubicBezTo>
                <a:cubicBezTo>
                  <a:pt x="1980" y="563"/>
                  <a:pt x="1978" y="569"/>
                  <a:pt x="1973" y="571"/>
                </a:cubicBezTo>
                <a:cubicBezTo>
                  <a:pt x="1972" y="572"/>
                  <a:pt x="1970" y="572"/>
                  <a:pt x="1969" y="572"/>
                </a:cubicBezTo>
                <a:close/>
                <a:moveTo>
                  <a:pt x="150" y="538"/>
                </a:moveTo>
                <a:cubicBezTo>
                  <a:pt x="148" y="538"/>
                  <a:pt x="146" y="537"/>
                  <a:pt x="145" y="536"/>
                </a:cubicBezTo>
                <a:cubicBezTo>
                  <a:pt x="140" y="534"/>
                  <a:pt x="139" y="528"/>
                  <a:pt x="141" y="523"/>
                </a:cubicBezTo>
                <a:cubicBezTo>
                  <a:pt x="143" y="520"/>
                  <a:pt x="143" y="520"/>
                  <a:pt x="143" y="520"/>
                </a:cubicBezTo>
                <a:cubicBezTo>
                  <a:pt x="146" y="516"/>
                  <a:pt x="152" y="514"/>
                  <a:pt x="156" y="517"/>
                </a:cubicBezTo>
                <a:cubicBezTo>
                  <a:pt x="161" y="519"/>
                  <a:pt x="163" y="525"/>
                  <a:pt x="160" y="530"/>
                </a:cubicBezTo>
                <a:cubicBezTo>
                  <a:pt x="158" y="533"/>
                  <a:pt x="158" y="533"/>
                  <a:pt x="158" y="533"/>
                </a:cubicBezTo>
                <a:cubicBezTo>
                  <a:pt x="156" y="536"/>
                  <a:pt x="153" y="538"/>
                  <a:pt x="150" y="538"/>
                </a:cubicBezTo>
                <a:close/>
                <a:moveTo>
                  <a:pt x="1942" y="524"/>
                </a:moveTo>
                <a:cubicBezTo>
                  <a:pt x="1938" y="524"/>
                  <a:pt x="1935" y="522"/>
                  <a:pt x="1933" y="519"/>
                </a:cubicBezTo>
                <a:cubicBezTo>
                  <a:pt x="1932" y="517"/>
                  <a:pt x="1932" y="517"/>
                  <a:pt x="1932" y="517"/>
                </a:cubicBezTo>
                <a:cubicBezTo>
                  <a:pt x="1929" y="512"/>
                  <a:pt x="1930" y="506"/>
                  <a:pt x="1935" y="503"/>
                </a:cubicBezTo>
                <a:cubicBezTo>
                  <a:pt x="1939" y="500"/>
                  <a:pt x="1945" y="502"/>
                  <a:pt x="1948" y="507"/>
                </a:cubicBezTo>
                <a:cubicBezTo>
                  <a:pt x="1950" y="509"/>
                  <a:pt x="1950" y="509"/>
                  <a:pt x="1950" y="509"/>
                </a:cubicBezTo>
                <a:cubicBezTo>
                  <a:pt x="1953" y="514"/>
                  <a:pt x="1951" y="520"/>
                  <a:pt x="1947" y="523"/>
                </a:cubicBezTo>
                <a:cubicBezTo>
                  <a:pt x="1945" y="524"/>
                  <a:pt x="1943" y="524"/>
                  <a:pt x="1942" y="524"/>
                </a:cubicBezTo>
                <a:close/>
                <a:moveTo>
                  <a:pt x="179" y="491"/>
                </a:moveTo>
                <a:cubicBezTo>
                  <a:pt x="177" y="491"/>
                  <a:pt x="175" y="490"/>
                  <a:pt x="173" y="489"/>
                </a:cubicBezTo>
                <a:cubicBezTo>
                  <a:pt x="169" y="486"/>
                  <a:pt x="168" y="480"/>
                  <a:pt x="171" y="476"/>
                </a:cubicBezTo>
                <a:cubicBezTo>
                  <a:pt x="172" y="473"/>
                  <a:pt x="172" y="473"/>
                  <a:pt x="172" y="473"/>
                </a:cubicBezTo>
                <a:cubicBezTo>
                  <a:pt x="175" y="468"/>
                  <a:pt x="181" y="467"/>
                  <a:pt x="186" y="470"/>
                </a:cubicBezTo>
                <a:cubicBezTo>
                  <a:pt x="190" y="473"/>
                  <a:pt x="192" y="479"/>
                  <a:pt x="189" y="484"/>
                </a:cubicBezTo>
                <a:cubicBezTo>
                  <a:pt x="187" y="486"/>
                  <a:pt x="187" y="486"/>
                  <a:pt x="187" y="486"/>
                </a:cubicBezTo>
                <a:cubicBezTo>
                  <a:pt x="185" y="489"/>
                  <a:pt x="182" y="491"/>
                  <a:pt x="179" y="491"/>
                </a:cubicBezTo>
                <a:close/>
                <a:moveTo>
                  <a:pt x="1912" y="478"/>
                </a:moveTo>
                <a:cubicBezTo>
                  <a:pt x="1909" y="478"/>
                  <a:pt x="1906" y="476"/>
                  <a:pt x="1904" y="473"/>
                </a:cubicBezTo>
                <a:cubicBezTo>
                  <a:pt x="1902" y="471"/>
                  <a:pt x="1902" y="471"/>
                  <a:pt x="1902" y="471"/>
                </a:cubicBezTo>
                <a:cubicBezTo>
                  <a:pt x="1899" y="466"/>
                  <a:pt x="1900" y="460"/>
                  <a:pt x="1905" y="457"/>
                </a:cubicBezTo>
                <a:cubicBezTo>
                  <a:pt x="1909" y="454"/>
                  <a:pt x="1915" y="455"/>
                  <a:pt x="1918" y="460"/>
                </a:cubicBezTo>
                <a:cubicBezTo>
                  <a:pt x="1920" y="462"/>
                  <a:pt x="1920" y="462"/>
                  <a:pt x="1920" y="462"/>
                </a:cubicBezTo>
                <a:cubicBezTo>
                  <a:pt x="1923" y="467"/>
                  <a:pt x="1922" y="473"/>
                  <a:pt x="1917" y="476"/>
                </a:cubicBezTo>
                <a:cubicBezTo>
                  <a:pt x="1916" y="477"/>
                  <a:pt x="1914" y="478"/>
                  <a:pt x="1912" y="478"/>
                </a:cubicBezTo>
                <a:close/>
                <a:moveTo>
                  <a:pt x="210" y="445"/>
                </a:moveTo>
                <a:cubicBezTo>
                  <a:pt x="208" y="445"/>
                  <a:pt x="206" y="445"/>
                  <a:pt x="205" y="443"/>
                </a:cubicBezTo>
                <a:cubicBezTo>
                  <a:pt x="200" y="440"/>
                  <a:pt x="199" y="434"/>
                  <a:pt x="202" y="430"/>
                </a:cubicBezTo>
                <a:cubicBezTo>
                  <a:pt x="204" y="427"/>
                  <a:pt x="204" y="427"/>
                  <a:pt x="204" y="427"/>
                </a:cubicBezTo>
                <a:cubicBezTo>
                  <a:pt x="208" y="423"/>
                  <a:pt x="214" y="422"/>
                  <a:pt x="218" y="425"/>
                </a:cubicBezTo>
                <a:cubicBezTo>
                  <a:pt x="222" y="428"/>
                  <a:pt x="223" y="434"/>
                  <a:pt x="220" y="439"/>
                </a:cubicBezTo>
                <a:cubicBezTo>
                  <a:pt x="218" y="441"/>
                  <a:pt x="218" y="441"/>
                  <a:pt x="218" y="441"/>
                </a:cubicBezTo>
                <a:cubicBezTo>
                  <a:pt x="216" y="444"/>
                  <a:pt x="213" y="445"/>
                  <a:pt x="210" y="445"/>
                </a:cubicBezTo>
                <a:close/>
                <a:moveTo>
                  <a:pt x="1880" y="433"/>
                </a:moveTo>
                <a:cubicBezTo>
                  <a:pt x="1877" y="433"/>
                  <a:pt x="1874" y="431"/>
                  <a:pt x="1872" y="429"/>
                </a:cubicBezTo>
                <a:cubicBezTo>
                  <a:pt x="1870" y="426"/>
                  <a:pt x="1870" y="426"/>
                  <a:pt x="1870" y="426"/>
                </a:cubicBezTo>
                <a:cubicBezTo>
                  <a:pt x="1867" y="422"/>
                  <a:pt x="1868" y="416"/>
                  <a:pt x="1872" y="413"/>
                </a:cubicBezTo>
                <a:cubicBezTo>
                  <a:pt x="1876" y="409"/>
                  <a:pt x="1882" y="410"/>
                  <a:pt x="1886" y="414"/>
                </a:cubicBezTo>
                <a:cubicBezTo>
                  <a:pt x="1888" y="417"/>
                  <a:pt x="1888" y="417"/>
                  <a:pt x="1888" y="417"/>
                </a:cubicBezTo>
                <a:cubicBezTo>
                  <a:pt x="1891" y="421"/>
                  <a:pt x="1890" y="427"/>
                  <a:pt x="1886" y="431"/>
                </a:cubicBezTo>
                <a:cubicBezTo>
                  <a:pt x="1884" y="432"/>
                  <a:pt x="1882" y="433"/>
                  <a:pt x="1880" y="433"/>
                </a:cubicBezTo>
                <a:close/>
                <a:moveTo>
                  <a:pt x="244" y="401"/>
                </a:moveTo>
                <a:cubicBezTo>
                  <a:pt x="242" y="401"/>
                  <a:pt x="240" y="401"/>
                  <a:pt x="238" y="399"/>
                </a:cubicBezTo>
                <a:cubicBezTo>
                  <a:pt x="234" y="396"/>
                  <a:pt x="233" y="390"/>
                  <a:pt x="237" y="386"/>
                </a:cubicBezTo>
                <a:cubicBezTo>
                  <a:pt x="239" y="383"/>
                  <a:pt x="239" y="383"/>
                  <a:pt x="239" y="383"/>
                </a:cubicBezTo>
                <a:cubicBezTo>
                  <a:pt x="242" y="379"/>
                  <a:pt x="248" y="378"/>
                  <a:pt x="252" y="382"/>
                </a:cubicBezTo>
                <a:cubicBezTo>
                  <a:pt x="257" y="385"/>
                  <a:pt x="257" y="391"/>
                  <a:pt x="254" y="395"/>
                </a:cubicBezTo>
                <a:cubicBezTo>
                  <a:pt x="252" y="398"/>
                  <a:pt x="252" y="398"/>
                  <a:pt x="252" y="398"/>
                </a:cubicBezTo>
                <a:cubicBezTo>
                  <a:pt x="250" y="400"/>
                  <a:pt x="247" y="401"/>
                  <a:pt x="244" y="401"/>
                </a:cubicBezTo>
                <a:close/>
                <a:moveTo>
                  <a:pt x="1845" y="390"/>
                </a:moveTo>
                <a:cubicBezTo>
                  <a:pt x="1842" y="390"/>
                  <a:pt x="1840" y="388"/>
                  <a:pt x="1838" y="386"/>
                </a:cubicBezTo>
                <a:cubicBezTo>
                  <a:pt x="1836" y="384"/>
                  <a:pt x="1836" y="384"/>
                  <a:pt x="1836" y="384"/>
                </a:cubicBezTo>
                <a:cubicBezTo>
                  <a:pt x="1832" y="380"/>
                  <a:pt x="1833" y="373"/>
                  <a:pt x="1837" y="370"/>
                </a:cubicBezTo>
                <a:cubicBezTo>
                  <a:pt x="1841" y="366"/>
                  <a:pt x="1847" y="367"/>
                  <a:pt x="1851" y="371"/>
                </a:cubicBezTo>
                <a:cubicBezTo>
                  <a:pt x="1853" y="374"/>
                  <a:pt x="1853" y="374"/>
                  <a:pt x="1853" y="374"/>
                </a:cubicBezTo>
                <a:cubicBezTo>
                  <a:pt x="1856" y="378"/>
                  <a:pt x="1856" y="384"/>
                  <a:pt x="1852" y="387"/>
                </a:cubicBezTo>
                <a:cubicBezTo>
                  <a:pt x="1850" y="389"/>
                  <a:pt x="1847" y="390"/>
                  <a:pt x="1845" y="390"/>
                </a:cubicBezTo>
                <a:close/>
                <a:moveTo>
                  <a:pt x="280" y="360"/>
                </a:moveTo>
                <a:cubicBezTo>
                  <a:pt x="278" y="360"/>
                  <a:pt x="276" y="359"/>
                  <a:pt x="274" y="357"/>
                </a:cubicBezTo>
                <a:cubicBezTo>
                  <a:pt x="270" y="353"/>
                  <a:pt x="269" y="347"/>
                  <a:pt x="273" y="343"/>
                </a:cubicBezTo>
                <a:cubicBezTo>
                  <a:pt x="275" y="341"/>
                  <a:pt x="275" y="341"/>
                  <a:pt x="275" y="341"/>
                </a:cubicBezTo>
                <a:cubicBezTo>
                  <a:pt x="279" y="337"/>
                  <a:pt x="285" y="337"/>
                  <a:pt x="289" y="340"/>
                </a:cubicBezTo>
                <a:cubicBezTo>
                  <a:pt x="293" y="344"/>
                  <a:pt x="293" y="350"/>
                  <a:pt x="290" y="354"/>
                </a:cubicBezTo>
                <a:cubicBezTo>
                  <a:pt x="288" y="356"/>
                  <a:pt x="288" y="356"/>
                  <a:pt x="288" y="356"/>
                </a:cubicBezTo>
                <a:cubicBezTo>
                  <a:pt x="286" y="359"/>
                  <a:pt x="283" y="360"/>
                  <a:pt x="280" y="360"/>
                </a:cubicBezTo>
                <a:close/>
                <a:moveTo>
                  <a:pt x="1809" y="348"/>
                </a:moveTo>
                <a:cubicBezTo>
                  <a:pt x="1806" y="348"/>
                  <a:pt x="1803" y="347"/>
                  <a:pt x="1801" y="345"/>
                </a:cubicBezTo>
                <a:cubicBezTo>
                  <a:pt x="1799" y="343"/>
                  <a:pt x="1799" y="343"/>
                  <a:pt x="1799" y="343"/>
                </a:cubicBezTo>
                <a:cubicBezTo>
                  <a:pt x="1796" y="339"/>
                  <a:pt x="1796" y="333"/>
                  <a:pt x="1800" y="329"/>
                </a:cubicBezTo>
                <a:cubicBezTo>
                  <a:pt x="1804" y="325"/>
                  <a:pt x="1810" y="326"/>
                  <a:pt x="1813" y="329"/>
                </a:cubicBezTo>
                <a:cubicBezTo>
                  <a:pt x="1816" y="332"/>
                  <a:pt x="1816" y="332"/>
                  <a:pt x="1816" y="332"/>
                </a:cubicBezTo>
                <a:cubicBezTo>
                  <a:pt x="1819" y="336"/>
                  <a:pt x="1819" y="342"/>
                  <a:pt x="1815" y="346"/>
                </a:cubicBezTo>
                <a:cubicBezTo>
                  <a:pt x="1813" y="347"/>
                  <a:pt x="1811" y="348"/>
                  <a:pt x="1809" y="348"/>
                </a:cubicBezTo>
                <a:close/>
                <a:moveTo>
                  <a:pt x="319" y="320"/>
                </a:moveTo>
                <a:cubicBezTo>
                  <a:pt x="316" y="320"/>
                  <a:pt x="314" y="319"/>
                  <a:pt x="312" y="317"/>
                </a:cubicBezTo>
                <a:cubicBezTo>
                  <a:pt x="308" y="313"/>
                  <a:pt x="308" y="307"/>
                  <a:pt x="312" y="303"/>
                </a:cubicBezTo>
                <a:cubicBezTo>
                  <a:pt x="314" y="301"/>
                  <a:pt x="314" y="301"/>
                  <a:pt x="314" y="301"/>
                </a:cubicBezTo>
                <a:cubicBezTo>
                  <a:pt x="318" y="297"/>
                  <a:pt x="324" y="297"/>
                  <a:pt x="328" y="301"/>
                </a:cubicBezTo>
                <a:cubicBezTo>
                  <a:pt x="332" y="305"/>
                  <a:pt x="332" y="311"/>
                  <a:pt x="328" y="315"/>
                </a:cubicBezTo>
                <a:cubicBezTo>
                  <a:pt x="325" y="317"/>
                  <a:pt x="325" y="317"/>
                  <a:pt x="325" y="317"/>
                </a:cubicBezTo>
                <a:cubicBezTo>
                  <a:pt x="324" y="319"/>
                  <a:pt x="321" y="320"/>
                  <a:pt x="319" y="320"/>
                </a:cubicBezTo>
                <a:close/>
                <a:moveTo>
                  <a:pt x="1770" y="309"/>
                </a:moveTo>
                <a:cubicBezTo>
                  <a:pt x="1767" y="309"/>
                  <a:pt x="1765" y="308"/>
                  <a:pt x="1763" y="306"/>
                </a:cubicBezTo>
                <a:cubicBezTo>
                  <a:pt x="1761" y="304"/>
                  <a:pt x="1761" y="304"/>
                  <a:pt x="1761" y="304"/>
                </a:cubicBezTo>
                <a:cubicBezTo>
                  <a:pt x="1757" y="300"/>
                  <a:pt x="1757" y="294"/>
                  <a:pt x="1760" y="290"/>
                </a:cubicBezTo>
                <a:cubicBezTo>
                  <a:pt x="1764" y="286"/>
                  <a:pt x="1770" y="286"/>
                  <a:pt x="1774" y="290"/>
                </a:cubicBezTo>
                <a:cubicBezTo>
                  <a:pt x="1776" y="292"/>
                  <a:pt x="1776" y="292"/>
                  <a:pt x="1776" y="292"/>
                </a:cubicBezTo>
                <a:cubicBezTo>
                  <a:pt x="1780" y="296"/>
                  <a:pt x="1780" y="302"/>
                  <a:pt x="1777" y="306"/>
                </a:cubicBezTo>
                <a:cubicBezTo>
                  <a:pt x="1775" y="308"/>
                  <a:pt x="1772" y="309"/>
                  <a:pt x="1770" y="309"/>
                </a:cubicBezTo>
                <a:close/>
                <a:moveTo>
                  <a:pt x="359" y="282"/>
                </a:moveTo>
                <a:cubicBezTo>
                  <a:pt x="356" y="282"/>
                  <a:pt x="354" y="281"/>
                  <a:pt x="352" y="279"/>
                </a:cubicBezTo>
                <a:cubicBezTo>
                  <a:pt x="348" y="275"/>
                  <a:pt x="348" y="268"/>
                  <a:pt x="352" y="265"/>
                </a:cubicBezTo>
                <a:cubicBezTo>
                  <a:pt x="355" y="263"/>
                  <a:pt x="355" y="263"/>
                  <a:pt x="355" y="263"/>
                </a:cubicBezTo>
                <a:cubicBezTo>
                  <a:pt x="359" y="259"/>
                  <a:pt x="365" y="260"/>
                  <a:pt x="369" y="264"/>
                </a:cubicBezTo>
                <a:cubicBezTo>
                  <a:pt x="372" y="268"/>
                  <a:pt x="372" y="274"/>
                  <a:pt x="368" y="277"/>
                </a:cubicBezTo>
                <a:cubicBezTo>
                  <a:pt x="365" y="279"/>
                  <a:pt x="365" y="279"/>
                  <a:pt x="365" y="279"/>
                </a:cubicBezTo>
                <a:cubicBezTo>
                  <a:pt x="364" y="281"/>
                  <a:pt x="361" y="282"/>
                  <a:pt x="359" y="282"/>
                </a:cubicBezTo>
                <a:close/>
                <a:moveTo>
                  <a:pt x="1729" y="272"/>
                </a:moveTo>
                <a:cubicBezTo>
                  <a:pt x="1727" y="272"/>
                  <a:pt x="1724" y="271"/>
                  <a:pt x="1722" y="269"/>
                </a:cubicBezTo>
                <a:cubicBezTo>
                  <a:pt x="1720" y="267"/>
                  <a:pt x="1720" y="267"/>
                  <a:pt x="1720" y="267"/>
                </a:cubicBezTo>
                <a:cubicBezTo>
                  <a:pt x="1716" y="264"/>
                  <a:pt x="1715" y="258"/>
                  <a:pt x="1719" y="254"/>
                </a:cubicBezTo>
                <a:cubicBezTo>
                  <a:pt x="1722" y="249"/>
                  <a:pt x="1729" y="249"/>
                  <a:pt x="1733" y="252"/>
                </a:cubicBezTo>
                <a:cubicBezTo>
                  <a:pt x="1735" y="255"/>
                  <a:pt x="1735" y="255"/>
                  <a:pt x="1735" y="255"/>
                </a:cubicBezTo>
                <a:cubicBezTo>
                  <a:pt x="1739" y="258"/>
                  <a:pt x="1740" y="264"/>
                  <a:pt x="1736" y="268"/>
                </a:cubicBezTo>
                <a:cubicBezTo>
                  <a:pt x="1734" y="271"/>
                  <a:pt x="1732" y="272"/>
                  <a:pt x="1729" y="272"/>
                </a:cubicBezTo>
                <a:close/>
                <a:moveTo>
                  <a:pt x="401" y="246"/>
                </a:moveTo>
                <a:cubicBezTo>
                  <a:pt x="398" y="246"/>
                  <a:pt x="395" y="245"/>
                  <a:pt x="394" y="243"/>
                </a:cubicBezTo>
                <a:cubicBezTo>
                  <a:pt x="390" y="238"/>
                  <a:pt x="391" y="232"/>
                  <a:pt x="395" y="229"/>
                </a:cubicBezTo>
                <a:cubicBezTo>
                  <a:pt x="398" y="227"/>
                  <a:pt x="398" y="227"/>
                  <a:pt x="398" y="227"/>
                </a:cubicBezTo>
                <a:cubicBezTo>
                  <a:pt x="402" y="224"/>
                  <a:pt x="408" y="224"/>
                  <a:pt x="411" y="228"/>
                </a:cubicBezTo>
                <a:cubicBezTo>
                  <a:pt x="415" y="233"/>
                  <a:pt x="414" y="239"/>
                  <a:pt x="410" y="242"/>
                </a:cubicBezTo>
                <a:cubicBezTo>
                  <a:pt x="407" y="244"/>
                  <a:pt x="407" y="244"/>
                  <a:pt x="407" y="244"/>
                </a:cubicBezTo>
                <a:cubicBezTo>
                  <a:pt x="405" y="246"/>
                  <a:pt x="403" y="246"/>
                  <a:pt x="401" y="246"/>
                </a:cubicBezTo>
                <a:close/>
                <a:moveTo>
                  <a:pt x="1686" y="237"/>
                </a:moveTo>
                <a:cubicBezTo>
                  <a:pt x="1684" y="237"/>
                  <a:pt x="1682" y="236"/>
                  <a:pt x="1680" y="235"/>
                </a:cubicBezTo>
                <a:cubicBezTo>
                  <a:pt x="1677" y="233"/>
                  <a:pt x="1677" y="233"/>
                  <a:pt x="1677" y="233"/>
                </a:cubicBezTo>
                <a:cubicBezTo>
                  <a:pt x="1673" y="229"/>
                  <a:pt x="1672" y="223"/>
                  <a:pt x="1676" y="219"/>
                </a:cubicBezTo>
                <a:cubicBezTo>
                  <a:pt x="1679" y="215"/>
                  <a:pt x="1685" y="214"/>
                  <a:pt x="1689" y="217"/>
                </a:cubicBezTo>
                <a:cubicBezTo>
                  <a:pt x="1692" y="219"/>
                  <a:pt x="1692" y="219"/>
                  <a:pt x="1692" y="219"/>
                </a:cubicBezTo>
                <a:cubicBezTo>
                  <a:pt x="1696" y="223"/>
                  <a:pt x="1697" y="229"/>
                  <a:pt x="1694" y="233"/>
                </a:cubicBezTo>
                <a:cubicBezTo>
                  <a:pt x="1692" y="235"/>
                  <a:pt x="1689" y="237"/>
                  <a:pt x="1686" y="237"/>
                </a:cubicBezTo>
                <a:close/>
                <a:moveTo>
                  <a:pt x="445" y="213"/>
                </a:moveTo>
                <a:cubicBezTo>
                  <a:pt x="442" y="213"/>
                  <a:pt x="439" y="212"/>
                  <a:pt x="437" y="209"/>
                </a:cubicBezTo>
                <a:cubicBezTo>
                  <a:pt x="434" y="205"/>
                  <a:pt x="435" y="198"/>
                  <a:pt x="440" y="195"/>
                </a:cubicBezTo>
                <a:cubicBezTo>
                  <a:pt x="442" y="193"/>
                  <a:pt x="442" y="193"/>
                  <a:pt x="442" y="193"/>
                </a:cubicBezTo>
                <a:cubicBezTo>
                  <a:pt x="447" y="190"/>
                  <a:pt x="453" y="191"/>
                  <a:pt x="456" y="196"/>
                </a:cubicBezTo>
                <a:cubicBezTo>
                  <a:pt x="459" y="200"/>
                  <a:pt x="458" y="206"/>
                  <a:pt x="453" y="209"/>
                </a:cubicBezTo>
                <a:cubicBezTo>
                  <a:pt x="451" y="211"/>
                  <a:pt x="451" y="211"/>
                  <a:pt x="451" y="211"/>
                </a:cubicBezTo>
                <a:cubicBezTo>
                  <a:pt x="449" y="212"/>
                  <a:pt x="447" y="213"/>
                  <a:pt x="445" y="213"/>
                </a:cubicBezTo>
                <a:close/>
                <a:moveTo>
                  <a:pt x="1641" y="204"/>
                </a:moveTo>
                <a:cubicBezTo>
                  <a:pt x="1639" y="204"/>
                  <a:pt x="1638" y="203"/>
                  <a:pt x="1636" y="202"/>
                </a:cubicBezTo>
                <a:cubicBezTo>
                  <a:pt x="1633" y="200"/>
                  <a:pt x="1633" y="200"/>
                  <a:pt x="1633" y="200"/>
                </a:cubicBezTo>
                <a:cubicBezTo>
                  <a:pt x="1629" y="197"/>
                  <a:pt x="1628" y="191"/>
                  <a:pt x="1631" y="187"/>
                </a:cubicBezTo>
                <a:cubicBezTo>
                  <a:pt x="1634" y="182"/>
                  <a:pt x="1640" y="181"/>
                  <a:pt x="1644" y="184"/>
                </a:cubicBezTo>
                <a:cubicBezTo>
                  <a:pt x="1647" y="186"/>
                  <a:pt x="1647" y="186"/>
                  <a:pt x="1647" y="186"/>
                </a:cubicBezTo>
                <a:cubicBezTo>
                  <a:pt x="1651" y="189"/>
                  <a:pt x="1652" y="195"/>
                  <a:pt x="1649" y="200"/>
                </a:cubicBezTo>
                <a:cubicBezTo>
                  <a:pt x="1648" y="203"/>
                  <a:pt x="1644" y="204"/>
                  <a:pt x="1641" y="204"/>
                </a:cubicBezTo>
                <a:close/>
                <a:moveTo>
                  <a:pt x="491" y="182"/>
                </a:moveTo>
                <a:cubicBezTo>
                  <a:pt x="488" y="182"/>
                  <a:pt x="485" y="181"/>
                  <a:pt x="483" y="178"/>
                </a:cubicBezTo>
                <a:cubicBezTo>
                  <a:pt x="480" y="173"/>
                  <a:pt x="481" y="167"/>
                  <a:pt x="486" y="164"/>
                </a:cubicBezTo>
                <a:cubicBezTo>
                  <a:pt x="488" y="162"/>
                  <a:pt x="488" y="162"/>
                  <a:pt x="488" y="162"/>
                </a:cubicBezTo>
                <a:cubicBezTo>
                  <a:pt x="493" y="159"/>
                  <a:pt x="499" y="161"/>
                  <a:pt x="502" y="165"/>
                </a:cubicBezTo>
                <a:cubicBezTo>
                  <a:pt x="505" y="170"/>
                  <a:pt x="503" y="176"/>
                  <a:pt x="499" y="179"/>
                </a:cubicBezTo>
                <a:cubicBezTo>
                  <a:pt x="496" y="181"/>
                  <a:pt x="496" y="181"/>
                  <a:pt x="496" y="181"/>
                </a:cubicBezTo>
                <a:cubicBezTo>
                  <a:pt x="495" y="182"/>
                  <a:pt x="493" y="182"/>
                  <a:pt x="491" y="182"/>
                </a:cubicBezTo>
                <a:close/>
                <a:moveTo>
                  <a:pt x="1595" y="174"/>
                </a:moveTo>
                <a:cubicBezTo>
                  <a:pt x="1593" y="174"/>
                  <a:pt x="1592" y="173"/>
                  <a:pt x="1590" y="172"/>
                </a:cubicBezTo>
                <a:cubicBezTo>
                  <a:pt x="1587" y="171"/>
                  <a:pt x="1587" y="171"/>
                  <a:pt x="1587" y="171"/>
                </a:cubicBezTo>
                <a:cubicBezTo>
                  <a:pt x="1583" y="168"/>
                  <a:pt x="1581" y="162"/>
                  <a:pt x="1584" y="157"/>
                </a:cubicBezTo>
                <a:cubicBezTo>
                  <a:pt x="1587" y="153"/>
                  <a:pt x="1593" y="151"/>
                  <a:pt x="1597" y="154"/>
                </a:cubicBezTo>
                <a:cubicBezTo>
                  <a:pt x="1600" y="156"/>
                  <a:pt x="1600" y="156"/>
                  <a:pt x="1600" y="156"/>
                </a:cubicBezTo>
                <a:cubicBezTo>
                  <a:pt x="1605" y="159"/>
                  <a:pt x="1606" y="165"/>
                  <a:pt x="1603" y="169"/>
                </a:cubicBezTo>
                <a:cubicBezTo>
                  <a:pt x="1602" y="172"/>
                  <a:pt x="1598" y="174"/>
                  <a:pt x="1595" y="174"/>
                </a:cubicBezTo>
                <a:close/>
                <a:moveTo>
                  <a:pt x="538" y="154"/>
                </a:moveTo>
                <a:cubicBezTo>
                  <a:pt x="535" y="154"/>
                  <a:pt x="532" y="152"/>
                  <a:pt x="530" y="149"/>
                </a:cubicBezTo>
                <a:cubicBezTo>
                  <a:pt x="527" y="144"/>
                  <a:pt x="529" y="138"/>
                  <a:pt x="533" y="135"/>
                </a:cubicBezTo>
                <a:cubicBezTo>
                  <a:pt x="536" y="134"/>
                  <a:pt x="536" y="134"/>
                  <a:pt x="536" y="134"/>
                </a:cubicBezTo>
                <a:cubicBezTo>
                  <a:pt x="541" y="131"/>
                  <a:pt x="547" y="133"/>
                  <a:pt x="550" y="138"/>
                </a:cubicBezTo>
                <a:cubicBezTo>
                  <a:pt x="552" y="142"/>
                  <a:pt x="551" y="148"/>
                  <a:pt x="546" y="151"/>
                </a:cubicBezTo>
                <a:cubicBezTo>
                  <a:pt x="543" y="152"/>
                  <a:pt x="543" y="152"/>
                  <a:pt x="543" y="152"/>
                </a:cubicBezTo>
                <a:cubicBezTo>
                  <a:pt x="542" y="153"/>
                  <a:pt x="540" y="154"/>
                  <a:pt x="538" y="154"/>
                </a:cubicBezTo>
                <a:close/>
                <a:moveTo>
                  <a:pt x="1547" y="146"/>
                </a:moveTo>
                <a:cubicBezTo>
                  <a:pt x="1546" y="146"/>
                  <a:pt x="1544" y="146"/>
                  <a:pt x="1543" y="145"/>
                </a:cubicBezTo>
                <a:cubicBezTo>
                  <a:pt x="1540" y="143"/>
                  <a:pt x="1540" y="143"/>
                  <a:pt x="1540" y="143"/>
                </a:cubicBezTo>
                <a:cubicBezTo>
                  <a:pt x="1535" y="141"/>
                  <a:pt x="1533" y="135"/>
                  <a:pt x="1536" y="130"/>
                </a:cubicBezTo>
                <a:cubicBezTo>
                  <a:pt x="1538" y="125"/>
                  <a:pt x="1544" y="124"/>
                  <a:pt x="1549" y="126"/>
                </a:cubicBezTo>
                <a:cubicBezTo>
                  <a:pt x="1552" y="128"/>
                  <a:pt x="1552" y="128"/>
                  <a:pt x="1552" y="128"/>
                </a:cubicBezTo>
                <a:cubicBezTo>
                  <a:pt x="1557" y="130"/>
                  <a:pt x="1558" y="136"/>
                  <a:pt x="1556" y="141"/>
                </a:cubicBezTo>
                <a:cubicBezTo>
                  <a:pt x="1554" y="144"/>
                  <a:pt x="1551" y="146"/>
                  <a:pt x="1547" y="146"/>
                </a:cubicBezTo>
                <a:close/>
                <a:moveTo>
                  <a:pt x="587" y="128"/>
                </a:moveTo>
                <a:cubicBezTo>
                  <a:pt x="583" y="128"/>
                  <a:pt x="580" y="126"/>
                  <a:pt x="578" y="122"/>
                </a:cubicBezTo>
                <a:cubicBezTo>
                  <a:pt x="576" y="118"/>
                  <a:pt x="578" y="112"/>
                  <a:pt x="583" y="109"/>
                </a:cubicBezTo>
                <a:cubicBezTo>
                  <a:pt x="586" y="108"/>
                  <a:pt x="586" y="108"/>
                  <a:pt x="586" y="108"/>
                </a:cubicBezTo>
                <a:cubicBezTo>
                  <a:pt x="590" y="105"/>
                  <a:pt x="596" y="107"/>
                  <a:pt x="599" y="112"/>
                </a:cubicBezTo>
                <a:cubicBezTo>
                  <a:pt x="601" y="117"/>
                  <a:pt x="599" y="123"/>
                  <a:pt x="594" y="125"/>
                </a:cubicBezTo>
                <a:cubicBezTo>
                  <a:pt x="591" y="127"/>
                  <a:pt x="591" y="127"/>
                  <a:pt x="591" y="127"/>
                </a:cubicBezTo>
                <a:cubicBezTo>
                  <a:pt x="590" y="127"/>
                  <a:pt x="588" y="128"/>
                  <a:pt x="587" y="128"/>
                </a:cubicBezTo>
                <a:close/>
                <a:moveTo>
                  <a:pt x="1498" y="121"/>
                </a:moveTo>
                <a:cubicBezTo>
                  <a:pt x="1497" y="121"/>
                  <a:pt x="1495" y="120"/>
                  <a:pt x="1494" y="120"/>
                </a:cubicBezTo>
                <a:cubicBezTo>
                  <a:pt x="1491" y="118"/>
                  <a:pt x="1491" y="118"/>
                  <a:pt x="1491" y="118"/>
                </a:cubicBezTo>
                <a:cubicBezTo>
                  <a:pt x="1486" y="116"/>
                  <a:pt x="1484" y="110"/>
                  <a:pt x="1486" y="105"/>
                </a:cubicBezTo>
                <a:cubicBezTo>
                  <a:pt x="1488" y="101"/>
                  <a:pt x="1494" y="98"/>
                  <a:pt x="1499" y="101"/>
                </a:cubicBezTo>
                <a:cubicBezTo>
                  <a:pt x="1502" y="102"/>
                  <a:pt x="1502" y="102"/>
                  <a:pt x="1502" y="102"/>
                </a:cubicBezTo>
                <a:cubicBezTo>
                  <a:pt x="1507" y="105"/>
                  <a:pt x="1509" y="110"/>
                  <a:pt x="1507" y="115"/>
                </a:cubicBezTo>
                <a:cubicBezTo>
                  <a:pt x="1505" y="119"/>
                  <a:pt x="1502" y="121"/>
                  <a:pt x="1498" y="121"/>
                </a:cubicBezTo>
                <a:close/>
                <a:moveTo>
                  <a:pt x="637" y="105"/>
                </a:moveTo>
                <a:cubicBezTo>
                  <a:pt x="633" y="105"/>
                  <a:pt x="630" y="102"/>
                  <a:pt x="628" y="99"/>
                </a:cubicBezTo>
                <a:cubicBezTo>
                  <a:pt x="626" y="94"/>
                  <a:pt x="628" y="88"/>
                  <a:pt x="633" y="86"/>
                </a:cubicBezTo>
                <a:cubicBezTo>
                  <a:pt x="636" y="85"/>
                  <a:pt x="636" y="85"/>
                  <a:pt x="636" y="85"/>
                </a:cubicBezTo>
                <a:cubicBezTo>
                  <a:pt x="641" y="82"/>
                  <a:pt x="647" y="85"/>
                  <a:pt x="649" y="90"/>
                </a:cubicBezTo>
                <a:cubicBezTo>
                  <a:pt x="651" y="95"/>
                  <a:pt x="649" y="100"/>
                  <a:pt x="644" y="102"/>
                </a:cubicBezTo>
                <a:cubicBezTo>
                  <a:pt x="641" y="104"/>
                  <a:pt x="641" y="104"/>
                  <a:pt x="641" y="104"/>
                </a:cubicBezTo>
                <a:cubicBezTo>
                  <a:pt x="640" y="104"/>
                  <a:pt x="638" y="105"/>
                  <a:pt x="637" y="105"/>
                </a:cubicBezTo>
                <a:close/>
                <a:moveTo>
                  <a:pt x="1447" y="98"/>
                </a:moveTo>
                <a:cubicBezTo>
                  <a:pt x="1446" y="98"/>
                  <a:pt x="1445" y="98"/>
                  <a:pt x="1444" y="97"/>
                </a:cubicBezTo>
                <a:cubicBezTo>
                  <a:pt x="1441" y="96"/>
                  <a:pt x="1441" y="96"/>
                  <a:pt x="1441" y="96"/>
                </a:cubicBezTo>
                <a:cubicBezTo>
                  <a:pt x="1436" y="94"/>
                  <a:pt x="1433" y="88"/>
                  <a:pt x="1435" y="83"/>
                </a:cubicBezTo>
                <a:cubicBezTo>
                  <a:pt x="1437" y="78"/>
                  <a:pt x="1443" y="76"/>
                  <a:pt x="1448" y="78"/>
                </a:cubicBezTo>
                <a:cubicBezTo>
                  <a:pt x="1451" y="79"/>
                  <a:pt x="1451" y="79"/>
                  <a:pt x="1451" y="79"/>
                </a:cubicBezTo>
                <a:cubicBezTo>
                  <a:pt x="1456" y="81"/>
                  <a:pt x="1458" y="87"/>
                  <a:pt x="1456" y="92"/>
                </a:cubicBezTo>
                <a:cubicBezTo>
                  <a:pt x="1455" y="96"/>
                  <a:pt x="1451" y="98"/>
                  <a:pt x="1447" y="98"/>
                </a:cubicBezTo>
                <a:close/>
                <a:moveTo>
                  <a:pt x="688" y="84"/>
                </a:moveTo>
                <a:cubicBezTo>
                  <a:pt x="684" y="84"/>
                  <a:pt x="680" y="82"/>
                  <a:pt x="679" y="78"/>
                </a:cubicBezTo>
                <a:cubicBezTo>
                  <a:pt x="677" y="73"/>
                  <a:pt x="680" y="67"/>
                  <a:pt x="685" y="65"/>
                </a:cubicBezTo>
                <a:cubicBezTo>
                  <a:pt x="688" y="64"/>
                  <a:pt x="688" y="64"/>
                  <a:pt x="688" y="64"/>
                </a:cubicBezTo>
                <a:cubicBezTo>
                  <a:pt x="693" y="62"/>
                  <a:pt x="699" y="65"/>
                  <a:pt x="700" y="70"/>
                </a:cubicBezTo>
                <a:cubicBezTo>
                  <a:pt x="702" y="75"/>
                  <a:pt x="700" y="80"/>
                  <a:pt x="695" y="82"/>
                </a:cubicBezTo>
                <a:cubicBezTo>
                  <a:pt x="692" y="83"/>
                  <a:pt x="692" y="83"/>
                  <a:pt x="692" y="83"/>
                </a:cubicBezTo>
                <a:cubicBezTo>
                  <a:pt x="690" y="84"/>
                  <a:pt x="689" y="84"/>
                  <a:pt x="688" y="84"/>
                </a:cubicBezTo>
                <a:close/>
                <a:moveTo>
                  <a:pt x="1396" y="78"/>
                </a:moveTo>
                <a:cubicBezTo>
                  <a:pt x="1395" y="78"/>
                  <a:pt x="1393" y="78"/>
                  <a:pt x="1392" y="78"/>
                </a:cubicBezTo>
                <a:cubicBezTo>
                  <a:pt x="1389" y="77"/>
                  <a:pt x="1389" y="77"/>
                  <a:pt x="1389" y="77"/>
                </a:cubicBezTo>
                <a:cubicBezTo>
                  <a:pt x="1384" y="75"/>
                  <a:pt x="1382" y="69"/>
                  <a:pt x="1383" y="64"/>
                </a:cubicBezTo>
                <a:cubicBezTo>
                  <a:pt x="1385" y="59"/>
                  <a:pt x="1391" y="57"/>
                  <a:pt x="1396" y="58"/>
                </a:cubicBezTo>
                <a:cubicBezTo>
                  <a:pt x="1399" y="59"/>
                  <a:pt x="1399" y="59"/>
                  <a:pt x="1399" y="59"/>
                </a:cubicBezTo>
                <a:cubicBezTo>
                  <a:pt x="1404" y="61"/>
                  <a:pt x="1407" y="67"/>
                  <a:pt x="1405" y="72"/>
                </a:cubicBezTo>
                <a:cubicBezTo>
                  <a:pt x="1403" y="76"/>
                  <a:pt x="1400" y="78"/>
                  <a:pt x="1396" y="78"/>
                </a:cubicBezTo>
                <a:close/>
                <a:moveTo>
                  <a:pt x="740" y="66"/>
                </a:moveTo>
                <a:cubicBezTo>
                  <a:pt x="736" y="66"/>
                  <a:pt x="732" y="64"/>
                  <a:pt x="731" y="59"/>
                </a:cubicBezTo>
                <a:cubicBezTo>
                  <a:pt x="730" y="54"/>
                  <a:pt x="732" y="49"/>
                  <a:pt x="738" y="47"/>
                </a:cubicBezTo>
                <a:cubicBezTo>
                  <a:pt x="741" y="46"/>
                  <a:pt x="741" y="46"/>
                  <a:pt x="741" y="46"/>
                </a:cubicBezTo>
                <a:cubicBezTo>
                  <a:pt x="746" y="45"/>
                  <a:pt x="751" y="47"/>
                  <a:pt x="753" y="53"/>
                </a:cubicBezTo>
                <a:cubicBezTo>
                  <a:pt x="755" y="58"/>
                  <a:pt x="752" y="63"/>
                  <a:pt x="746" y="65"/>
                </a:cubicBezTo>
                <a:cubicBezTo>
                  <a:pt x="743" y="66"/>
                  <a:pt x="743" y="66"/>
                  <a:pt x="743" y="66"/>
                </a:cubicBezTo>
                <a:cubicBezTo>
                  <a:pt x="742" y="66"/>
                  <a:pt x="741" y="66"/>
                  <a:pt x="740" y="66"/>
                </a:cubicBezTo>
                <a:close/>
                <a:moveTo>
                  <a:pt x="1343" y="61"/>
                </a:moveTo>
                <a:cubicBezTo>
                  <a:pt x="1342" y="61"/>
                  <a:pt x="1341" y="61"/>
                  <a:pt x="1340" y="61"/>
                </a:cubicBezTo>
                <a:cubicBezTo>
                  <a:pt x="1337" y="60"/>
                  <a:pt x="1337" y="60"/>
                  <a:pt x="1337" y="60"/>
                </a:cubicBezTo>
                <a:cubicBezTo>
                  <a:pt x="1332" y="59"/>
                  <a:pt x="1329" y="53"/>
                  <a:pt x="1331" y="48"/>
                </a:cubicBezTo>
                <a:cubicBezTo>
                  <a:pt x="1332" y="43"/>
                  <a:pt x="1337" y="40"/>
                  <a:pt x="1343" y="41"/>
                </a:cubicBezTo>
                <a:cubicBezTo>
                  <a:pt x="1346" y="42"/>
                  <a:pt x="1346" y="42"/>
                  <a:pt x="1346" y="42"/>
                </a:cubicBezTo>
                <a:cubicBezTo>
                  <a:pt x="1351" y="44"/>
                  <a:pt x="1354" y="49"/>
                  <a:pt x="1352" y="54"/>
                </a:cubicBezTo>
                <a:cubicBezTo>
                  <a:pt x="1351" y="59"/>
                  <a:pt x="1347" y="61"/>
                  <a:pt x="1343" y="61"/>
                </a:cubicBezTo>
                <a:close/>
                <a:moveTo>
                  <a:pt x="794" y="51"/>
                </a:moveTo>
                <a:cubicBezTo>
                  <a:pt x="789" y="51"/>
                  <a:pt x="785" y="48"/>
                  <a:pt x="784" y="44"/>
                </a:cubicBezTo>
                <a:cubicBezTo>
                  <a:pt x="783" y="39"/>
                  <a:pt x="786" y="33"/>
                  <a:pt x="791" y="32"/>
                </a:cubicBezTo>
                <a:cubicBezTo>
                  <a:pt x="794" y="31"/>
                  <a:pt x="794" y="31"/>
                  <a:pt x="794" y="31"/>
                </a:cubicBezTo>
                <a:cubicBezTo>
                  <a:pt x="800" y="30"/>
                  <a:pt x="805" y="33"/>
                  <a:pt x="806" y="38"/>
                </a:cubicBezTo>
                <a:cubicBezTo>
                  <a:pt x="808" y="44"/>
                  <a:pt x="804" y="49"/>
                  <a:pt x="799" y="50"/>
                </a:cubicBezTo>
                <a:cubicBezTo>
                  <a:pt x="796" y="51"/>
                  <a:pt x="796" y="51"/>
                  <a:pt x="796" y="51"/>
                </a:cubicBezTo>
                <a:cubicBezTo>
                  <a:pt x="795" y="51"/>
                  <a:pt x="794" y="51"/>
                  <a:pt x="794" y="51"/>
                </a:cubicBezTo>
                <a:close/>
                <a:moveTo>
                  <a:pt x="1290" y="47"/>
                </a:moveTo>
                <a:cubicBezTo>
                  <a:pt x="1289" y="47"/>
                  <a:pt x="1288" y="47"/>
                  <a:pt x="1287" y="47"/>
                </a:cubicBezTo>
                <a:cubicBezTo>
                  <a:pt x="1284" y="46"/>
                  <a:pt x="1284" y="46"/>
                  <a:pt x="1284" y="46"/>
                </a:cubicBezTo>
                <a:cubicBezTo>
                  <a:pt x="1279" y="45"/>
                  <a:pt x="1276" y="40"/>
                  <a:pt x="1277" y="35"/>
                </a:cubicBezTo>
                <a:cubicBezTo>
                  <a:pt x="1278" y="29"/>
                  <a:pt x="1283" y="26"/>
                  <a:pt x="1289" y="27"/>
                </a:cubicBezTo>
                <a:cubicBezTo>
                  <a:pt x="1292" y="28"/>
                  <a:pt x="1292" y="28"/>
                  <a:pt x="1292" y="28"/>
                </a:cubicBezTo>
                <a:cubicBezTo>
                  <a:pt x="1297" y="29"/>
                  <a:pt x="1300" y="34"/>
                  <a:pt x="1299" y="40"/>
                </a:cubicBezTo>
                <a:cubicBezTo>
                  <a:pt x="1298" y="44"/>
                  <a:pt x="1294" y="47"/>
                  <a:pt x="1290" y="47"/>
                </a:cubicBezTo>
                <a:close/>
                <a:moveTo>
                  <a:pt x="848" y="39"/>
                </a:moveTo>
                <a:cubicBezTo>
                  <a:pt x="843" y="39"/>
                  <a:pt x="839" y="36"/>
                  <a:pt x="838" y="31"/>
                </a:cubicBezTo>
                <a:cubicBezTo>
                  <a:pt x="837" y="26"/>
                  <a:pt x="840" y="21"/>
                  <a:pt x="846" y="20"/>
                </a:cubicBezTo>
                <a:cubicBezTo>
                  <a:pt x="849" y="19"/>
                  <a:pt x="849" y="19"/>
                  <a:pt x="849" y="19"/>
                </a:cubicBezTo>
                <a:cubicBezTo>
                  <a:pt x="854" y="18"/>
                  <a:pt x="859" y="22"/>
                  <a:pt x="860" y="27"/>
                </a:cubicBezTo>
                <a:cubicBezTo>
                  <a:pt x="861" y="32"/>
                  <a:pt x="858" y="37"/>
                  <a:pt x="853" y="38"/>
                </a:cubicBezTo>
                <a:cubicBezTo>
                  <a:pt x="849" y="39"/>
                  <a:pt x="849" y="39"/>
                  <a:pt x="849" y="39"/>
                </a:cubicBezTo>
                <a:cubicBezTo>
                  <a:pt x="849" y="39"/>
                  <a:pt x="848" y="39"/>
                  <a:pt x="848" y="39"/>
                </a:cubicBezTo>
                <a:close/>
                <a:moveTo>
                  <a:pt x="1236" y="36"/>
                </a:moveTo>
                <a:cubicBezTo>
                  <a:pt x="1235" y="36"/>
                  <a:pt x="1234" y="36"/>
                  <a:pt x="1234" y="36"/>
                </a:cubicBezTo>
                <a:cubicBezTo>
                  <a:pt x="1231" y="35"/>
                  <a:pt x="1231" y="35"/>
                  <a:pt x="1231" y="35"/>
                </a:cubicBezTo>
                <a:cubicBezTo>
                  <a:pt x="1225" y="34"/>
                  <a:pt x="1222" y="29"/>
                  <a:pt x="1223" y="24"/>
                </a:cubicBezTo>
                <a:cubicBezTo>
                  <a:pt x="1224" y="19"/>
                  <a:pt x="1229" y="15"/>
                  <a:pt x="1234" y="16"/>
                </a:cubicBezTo>
                <a:cubicBezTo>
                  <a:pt x="1237" y="17"/>
                  <a:pt x="1237" y="17"/>
                  <a:pt x="1237" y="17"/>
                </a:cubicBezTo>
                <a:cubicBezTo>
                  <a:pt x="1243" y="18"/>
                  <a:pt x="1246" y="23"/>
                  <a:pt x="1245" y="28"/>
                </a:cubicBezTo>
                <a:cubicBezTo>
                  <a:pt x="1244" y="33"/>
                  <a:pt x="1240" y="36"/>
                  <a:pt x="1236" y="36"/>
                </a:cubicBezTo>
                <a:close/>
                <a:moveTo>
                  <a:pt x="902" y="30"/>
                </a:moveTo>
                <a:cubicBezTo>
                  <a:pt x="897" y="30"/>
                  <a:pt x="893" y="26"/>
                  <a:pt x="892" y="21"/>
                </a:cubicBezTo>
                <a:cubicBezTo>
                  <a:pt x="892" y="16"/>
                  <a:pt x="895" y="11"/>
                  <a:pt x="901" y="10"/>
                </a:cubicBezTo>
                <a:cubicBezTo>
                  <a:pt x="904" y="10"/>
                  <a:pt x="904" y="10"/>
                  <a:pt x="904" y="10"/>
                </a:cubicBezTo>
                <a:cubicBezTo>
                  <a:pt x="909" y="9"/>
                  <a:pt x="914" y="13"/>
                  <a:pt x="915" y="18"/>
                </a:cubicBezTo>
                <a:cubicBezTo>
                  <a:pt x="916" y="24"/>
                  <a:pt x="912" y="29"/>
                  <a:pt x="907" y="29"/>
                </a:cubicBezTo>
                <a:cubicBezTo>
                  <a:pt x="903" y="30"/>
                  <a:pt x="903" y="30"/>
                  <a:pt x="903" y="30"/>
                </a:cubicBezTo>
                <a:cubicBezTo>
                  <a:pt x="903" y="30"/>
                  <a:pt x="903" y="30"/>
                  <a:pt x="902" y="30"/>
                </a:cubicBezTo>
                <a:close/>
                <a:moveTo>
                  <a:pt x="1181" y="28"/>
                </a:moveTo>
                <a:cubicBezTo>
                  <a:pt x="1180" y="28"/>
                  <a:pt x="1180" y="28"/>
                  <a:pt x="1180" y="28"/>
                </a:cubicBezTo>
                <a:cubicBezTo>
                  <a:pt x="1176" y="27"/>
                  <a:pt x="1176" y="27"/>
                  <a:pt x="1176" y="27"/>
                </a:cubicBezTo>
                <a:cubicBezTo>
                  <a:pt x="1171" y="27"/>
                  <a:pt x="1167" y="22"/>
                  <a:pt x="1168" y="16"/>
                </a:cubicBezTo>
                <a:cubicBezTo>
                  <a:pt x="1169" y="11"/>
                  <a:pt x="1174" y="7"/>
                  <a:pt x="1179" y="8"/>
                </a:cubicBezTo>
                <a:cubicBezTo>
                  <a:pt x="1182" y="8"/>
                  <a:pt x="1182" y="8"/>
                  <a:pt x="1182" y="8"/>
                </a:cubicBezTo>
                <a:cubicBezTo>
                  <a:pt x="1187" y="9"/>
                  <a:pt x="1191" y="14"/>
                  <a:pt x="1191" y="19"/>
                </a:cubicBezTo>
                <a:cubicBezTo>
                  <a:pt x="1190" y="24"/>
                  <a:pt x="1186" y="28"/>
                  <a:pt x="1181" y="28"/>
                </a:cubicBezTo>
                <a:close/>
                <a:moveTo>
                  <a:pt x="957" y="24"/>
                </a:moveTo>
                <a:cubicBezTo>
                  <a:pt x="952" y="24"/>
                  <a:pt x="948" y="20"/>
                  <a:pt x="947" y="15"/>
                </a:cubicBezTo>
                <a:cubicBezTo>
                  <a:pt x="947" y="9"/>
                  <a:pt x="951" y="5"/>
                  <a:pt x="956" y="4"/>
                </a:cubicBezTo>
                <a:cubicBezTo>
                  <a:pt x="959" y="4"/>
                  <a:pt x="959" y="4"/>
                  <a:pt x="959" y="4"/>
                </a:cubicBezTo>
                <a:cubicBezTo>
                  <a:pt x="965" y="3"/>
                  <a:pt x="969" y="7"/>
                  <a:pt x="970" y="13"/>
                </a:cubicBezTo>
                <a:cubicBezTo>
                  <a:pt x="970" y="18"/>
                  <a:pt x="966" y="23"/>
                  <a:pt x="961" y="23"/>
                </a:cubicBezTo>
                <a:cubicBezTo>
                  <a:pt x="958" y="23"/>
                  <a:pt x="958" y="23"/>
                  <a:pt x="958" y="23"/>
                </a:cubicBezTo>
                <a:cubicBezTo>
                  <a:pt x="958" y="24"/>
                  <a:pt x="957" y="24"/>
                  <a:pt x="957" y="24"/>
                </a:cubicBezTo>
                <a:close/>
                <a:moveTo>
                  <a:pt x="1126" y="22"/>
                </a:moveTo>
                <a:cubicBezTo>
                  <a:pt x="1126" y="22"/>
                  <a:pt x="1125" y="22"/>
                  <a:pt x="1125" y="22"/>
                </a:cubicBezTo>
                <a:cubicBezTo>
                  <a:pt x="1122" y="22"/>
                  <a:pt x="1122" y="22"/>
                  <a:pt x="1122" y="22"/>
                </a:cubicBezTo>
                <a:cubicBezTo>
                  <a:pt x="1117" y="22"/>
                  <a:pt x="1113" y="17"/>
                  <a:pt x="1113" y="12"/>
                </a:cubicBezTo>
                <a:cubicBezTo>
                  <a:pt x="1113" y="6"/>
                  <a:pt x="1118" y="2"/>
                  <a:pt x="1123" y="2"/>
                </a:cubicBezTo>
                <a:cubicBezTo>
                  <a:pt x="1127" y="3"/>
                  <a:pt x="1127" y="3"/>
                  <a:pt x="1127" y="3"/>
                </a:cubicBezTo>
                <a:cubicBezTo>
                  <a:pt x="1132" y="3"/>
                  <a:pt x="1136" y="8"/>
                  <a:pt x="1136" y="13"/>
                </a:cubicBezTo>
                <a:cubicBezTo>
                  <a:pt x="1135" y="18"/>
                  <a:pt x="1131" y="22"/>
                  <a:pt x="1126" y="22"/>
                </a:cubicBezTo>
                <a:close/>
                <a:moveTo>
                  <a:pt x="1012" y="20"/>
                </a:moveTo>
                <a:cubicBezTo>
                  <a:pt x="1007" y="20"/>
                  <a:pt x="1003" y="16"/>
                  <a:pt x="1002" y="11"/>
                </a:cubicBezTo>
                <a:cubicBezTo>
                  <a:pt x="1002" y="5"/>
                  <a:pt x="1006" y="1"/>
                  <a:pt x="1012" y="1"/>
                </a:cubicBezTo>
                <a:cubicBezTo>
                  <a:pt x="1015" y="0"/>
                  <a:pt x="1015" y="0"/>
                  <a:pt x="1015" y="0"/>
                </a:cubicBezTo>
                <a:cubicBezTo>
                  <a:pt x="1020" y="0"/>
                  <a:pt x="1025" y="5"/>
                  <a:pt x="1025" y="10"/>
                </a:cubicBezTo>
                <a:cubicBezTo>
                  <a:pt x="1025" y="15"/>
                  <a:pt x="1021" y="20"/>
                  <a:pt x="1016" y="20"/>
                </a:cubicBezTo>
                <a:cubicBezTo>
                  <a:pt x="1013" y="20"/>
                  <a:pt x="1013" y="20"/>
                  <a:pt x="1013" y="20"/>
                </a:cubicBezTo>
                <a:cubicBezTo>
                  <a:pt x="1012" y="20"/>
                  <a:pt x="1012" y="20"/>
                  <a:pt x="1012" y="20"/>
                </a:cubicBezTo>
                <a:close/>
                <a:moveTo>
                  <a:pt x="1071" y="20"/>
                </a:moveTo>
                <a:cubicBezTo>
                  <a:pt x="1071" y="20"/>
                  <a:pt x="1071" y="20"/>
                  <a:pt x="1071" y="20"/>
                </a:cubicBezTo>
                <a:cubicBezTo>
                  <a:pt x="1067" y="20"/>
                  <a:pt x="1067" y="20"/>
                  <a:pt x="1067" y="20"/>
                </a:cubicBezTo>
                <a:cubicBezTo>
                  <a:pt x="1062" y="20"/>
                  <a:pt x="1058" y="15"/>
                  <a:pt x="1058" y="10"/>
                </a:cubicBezTo>
                <a:cubicBezTo>
                  <a:pt x="1058" y="4"/>
                  <a:pt x="1062" y="0"/>
                  <a:pt x="1068" y="0"/>
                </a:cubicBezTo>
                <a:cubicBezTo>
                  <a:pt x="1071" y="0"/>
                  <a:pt x="1071" y="0"/>
                  <a:pt x="1071" y="0"/>
                </a:cubicBezTo>
                <a:cubicBezTo>
                  <a:pt x="1076" y="0"/>
                  <a:pt x="1081" y="5"/>
                  <a:pt x="1080" y="10"/>
                </a:cubicBezTo>
                <a:cubicBezTo>
                  <a:pt x="1080" y="15"/>
                  <a:pt x="1076" y="20"/>
                  <a:pt x="1071" y="20"/>
                </a:cubicBezTo>
                <a:close/>
              </a:path>
            </a:pathLst>
          </a:custGeom>
          <a:solidFill>
            <a:srgbClr val="E0E1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21" name="Freeform 288"/>
          <p:cNvSpPr>
            <a:spLocks noEditPoints="1"/>
          </p:cNvSpPr>
          <p:nvPr/>
        </p:nvSpPr>
        <p:spPr bwMode="auto">
          <a:xfrm>
            <a:off x="7410901" y="2786552"/>
            <a:ext cx="716570" cy="717760"/>
          </a:xfrm>
          <a:custGeom>
            <a:avLst/>
            <a:gdLst>
              <a:gd name="T0" fmla="*/ 913 w 1773"/>
              <a:gd name="T1" fmla="*/ 1773 h 1773"/>
              <a:gd name="T2" fmla="*/ 968 w 1773"/>
              <a:gd name="T3" fmla="*/ 1762 h 1773"/>
              <a:gd name="T4" fmla="*/ 1005 w 1773"/>
              <a:gd name="T5" fmla="*/ 1749 h 1773"/>
              <a:gd name="T6" fmla="*/ 1048 w 1773"/>
              <a:gd name="T7" fmla="*/ 1742 h 1773"/>
              <a:gd name="T8" fmla="*/ 1087 w 1773"/>
              <a:gd name="T9" fmla="*/ 1742 h 1773"/>
              <a:gd name="T10" fmla="*/ 1140 w 1773"/>
              <a:gd name="T11" fmla="*/ 1736 h 1773"/>
              <a:gd name="T12" fmla="*/ 592 w 1773"/>
              <a:gd name="T13" fmla="*/ 1723 h 1773"/>
              <a:gd name="T14" fmla="*/ 556 w 1773"/>
              <a:gd name="T15" fmla="*/ 1701 h 1773"/>
              <a:gd name="T16" fmla="*/ 509 w 1773"/>
              <a:gd name="T17" fmla="*/ 1671 h 1773"/>
              <a:gd name="T18" fmla="*/ 466 w 1773"/>
              <a:gd name="T19" fmla="*/ 1648 h 1773"/>
              <a:gd name="T20" fmla="*/ 414 w 1773"/>
              <a:gd name="T21" fmla="*/ 1628 h 1773"/>
              <a:gd name="T22" fmla="*/ 378 w 1773"/>
              <a:gd name="T23" fmla="*/ 1613 h 1773"/>
              <a:gd name="T24" fmla="*/ 342 w 1773"/>
              <a:gd name="T25" fmla="*/ 1586 h 1773"/>
              <a:gd name="T26" fmla="*/ 311 w 1773"/>
              <a:gd name="T27" fmla="*/ 1558 h 1773"/>
              <a:gd name="T28" fmla="*/ 1464 w 1773"/>
              <a:gd name="T29" fmla="*/ 1557 h 1773"/>
              <a:gd name="T30" fmla="*/ 1504 w 1773"/>
              <a:gd name="T31" fmla="*/ 1523 h 1773"/>
              <a:gd name="T32" fmla="*/ 1539 w 1773"/>
              <a:gd name="T33" fmla="*/ 1487 h 1773"/>
              <a:gd name="T34" fmla="*/ 1569 w 1773"/>
              <a:gd name="T35" fmla="*/ 1440 h 1773"/>
              <a:gd name="T36" fmla="*/ 1586 w 1773"/>
              <a:gd name="T37" fmla="*/ 1405 h 1773"/>
              <a:gd name="T38" fmla="*/ 1611 w 1773"/>
              <a:gd name="T39" fmla="*/ 1370 h 1773"/>
              <a:gd name="T40" fmla="*/ 1638 w 1773"/>
              <a:gd name="T41" fmla="*/ 1342 h 1773"/>
              <a:gd name="T42" fmla="*/ 1665 w 1773"/>
              <a:gd name="T43" fmla="*/ 1302 h 1773"/>
              <a:gd name="T44" fmla="*/ 89 w 1773"/>
              <a:gd name="T45" fmla="*/ 1262 h 1773"/>
              <a:gd name="T46" fmla="*/ 73 w 1773"/>
              <a:gd name="T47" fmla="*/ 1219 h 1773"/>
              <a:gd name="T48" fmla="*/ 62 w 1773"/>
              <a:gd name="T49" fmla="*/ 1165 h 1773"/>
              <a:gd name="T50" fmla="*/ 48 w 1773"/>
              <a:gd name="T51" fmla="*/ 1118 h 1773"/>
              <a:gd name="T52" fmla="*/ 27 w 1773"/>
              <a:gd name="T53" fmla="*/ 1067 h 1773"/>
              <a:gd name="T54" fmla="*/ 12 w 1773"/>
              <a:gd name="T55" fmla="*/ 1031 h 1773"/>
              <a:gd name="T56" fmla="*/ 6 w 1773"/>
              <a:gd name="T57" fmla="*/ 986 h 1773"/>
              <a:gd name="T58" fmla="*/ 10 w 1773"/>
              <a:gd name="T59" fmla="*/ 947 h 1773"/>
              <a:gd name="T60" fmla="*/ 1764 w 1773"/>
              <a:gd name="T61" fmla="*/ 944 h 1773"/>
              <a:gd name="T62" fmla="*/ 1757 w 1773"/>
              <a:gd name="T63" fmla="*/ 878 h 1773"/>
              <a:gd name="T64" fmla="*/ 17 w 1773"/>
              <a:gd name="T65" fmla="*/ 846 h 1773"/>
              <a:gd name="T66" fmla="*/ 21 w 1773"/>
              <a:gd name="T67" fmla="*/ 797 h 1773"/>
              <a:gd name="T68" fmla="*/ 20 w 1773"/>
              <a:gd name="T69" fmla="*/ 742 h 1773"/>
              <a:gd name="T70" fmla="*/ 19 w 1773"/>
              <a:gd name="T71" fmla="*/ 702 h 1773"/>
              <a:gd name="T72" fmla="*/ 30 w 1773"/>
              <a:gd name="T73" fmla="*/ 659 h 1773"/>
              <a:gd name="T74" fmla="*/ 48 w 1773"/>
              <a:gd name="T75" fmla="*/ 624 h 1773"/>
              <a:gd name="T76" fmla="*/ 66 w 1773"/>
              <a:gd name="T77" fmla="*/ 581 h 1773"/>
              <a:gd name="T78" fmla="*/ 1702 w 1773"/>
              <a:gd name="T79" fmla="*/ 568 h 1773"/>
              <a:gd name="T80" fmla="*/ 1687 w 1773"/>
              <a:gd name="T81" fmla="*/ 524 h 1773"/>
              <a:gd name="T82" fmla="*/ 1670 w 1773"/>
              <a:gd name="T83" fmla="*/ 471 h 1773"/>
              <a:gd name="T84" fmla="*/ 1646 w 1773"/>
              <a:gd name="T85" fmla="*/ 428 h 1773"/>
              <a:gd name="T86" fmla="*/ 1609 w 1773"/>
              <a:gd name="T87" fmla="*/ 386 h 1773"/>
              <a:gd name="T88" fmla="*/ 1579 w 1773"/>
              <a:gd name="T89" fmla="*/ 360 h 1773"/>
              <a:gd name="T90" fmla="*/ 1552 w 1773"/>
              <a:gd name="T91" fmla="*/ 326 h 1773"/>
              <a:gd name="T92" fmla="*/ 1528 w 1773"/>
              <a:gd name="T93" fmla="*/ 294 h 1773"/>
              <a:gd name="T94" fmla="*/ 269 w 1773"/>
              <a:gd name="T95" fmla="*/ 270 h 1773"/>
              <a:gd name="T96" fmla="*/ 309 w 1773"/>
              <a:gd name="T97" fmla="*/ 236 h 1773"/>
              <a:gd name="T98" fmla="*/ 346 w 1773"/>
              <a:gd name="T99" fmla="*/ 205 h 1773"/>
              <a:gd name="T100" fmla="*/ 385 w 1773"/>
              <a:gd name="T101" fmla="*/ 166 h 1773"/>
              <a:gd name="T102" fmla="*/ 413 w 1773"/>
              <a:gd name="T103" fmla="*/ 137 h 1773"/>
              <a:gd name="T104" fmla="*/ 451 w 1773"/>
              <a:gd name="T105" fmla="*/ 115 h 1773"/>
              <a:gd name="T106" fmla="*/ 489 w 1773"/>
              <a:gd name="T107" fmla="*/ 104 h 1773"/>
              <a:gd name="T108" fmla="*/ 538 w 1773"/>
              <a:gd name="T109" fmla="*/ 88 h 1773"/>
              <a:gd name="T110" fmla="*/ 1223 w 1773"/>
              <a:gd name="T111" fmla="*/ 83 h 1773"/>
              <a:gd name="T112" fmla="*/ 1187 w 1773"/>
              <a:gd name="T113" fmla="*/ 61 h 1773"/>
              <a:gd name="T114" fmla="*/ 1137 w 1773"/>
              <a:gd name="T115" fmla="*/ 36 h 1773"/>
              <a:gd name="T116" fmla="*/ 1088 w 1773"/>
              <a:gd name="T117" fmla="*/ 23 h 1773"/>
              <a:gd name="T118" fmla="*/ 1033 w 1773"/>
              <a:gd name="T119" fmla="*/ 20 h 1773"/>
              <a:gd name="T120" fmla="*/ 994 w 1773"/>
              <a:gd name="T121" fmla="*/ 23 h 1773"/>
              <a:gd name="T122" fmla="*/ 950 w 1773"/>
              <a:gd name="T123" fmla="*/ 19 h 1773"/>
              <a:gd name="T124" fmla="*/ 855 w 1773"/>
              <a:gd name="T125" fmla="*/ 17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73" h="1773">
                <a:moveTo>
                  <a:pt x="866" y="1773"/>
                </a:moveTo>
                <a:cubicBezTo>
                  <a:pt x="866" y="1773"/>
                  <a:pt x="866" y="1773"/>
                  <a:pt x="866" y="1773"/>
                </a:cubicBezTo>
                <a:cubicBezTo>
                  <a:pt x="863" y="1773"/>
                  <a:pt x="863" y="1773"/>
                  <a:pt x="863" y="1773"/>
                </a:cubicBezTo>
                <a:cubicBezTo>
                  <a:pt x="859" y="1773"/>
                  <a:pt x="855" y="1769"/>
                  <a:pt x="855" y="1765"/>
                </a:cubicBezTo>
                <a:cubicBezTo>
                  <a:pt x="855" y="1760"/>
                  <a:pt x="859" y="1757"/>
                  <a:pt x="863" y="1757"/>
                </a:cubicBezTo>
                <a:cubicBezTo>
                  <a:pt x="864" y="1757"/>
                  <a:pt x="864" y="1757"/>
                  <a:pt x="864" y="1757"/>
                </a:cubicBezTo>
                <a:cubicBezTo>
                  <a:pt x="866" y="1757"/>
                  <a:pt x="866" y="1757"/>
                  <a:pt x="866" y="1757"/>
                </a:cubicBezTo>
                <a:cubicBezTo>
                  <a:pt x="871" y="1757"/>
                  <a:pt x="875" y="1761"/>
                  <a:pt x="874" y="1765"/>
                </a:cubicBezTo>
                <a:cubicBezTo>
                  <a:pt x="874" y="1770"/>
                  <a:pt x="871" y="1773"/>
                  <a:pt x="866" y="1773"/>
                </a:cubicBezTo>
                <a:close/>
                <a:moveTo>
                  <a:pt x="910" y="1773"/>
                </a:moveTo>
                <a:cubicBezTo>
                  <a:pt x="906" y="1773"/>
                  <a:pt x="902" y="1769"/>
                  <a:pt x="902" y="1765"/>
                </a:cubicBezTo>
                <a:cubicBezTo>
                  <a:pt x="902" y="1760"/>
                  <a:pt x="905" y="1757"/>
                  <a:pt x="910" y="1757"/>
                </a:cubicBezTo>
                <a:cubicBezTo>
                  <a:pt x="913" y="1757"/>
                  <a:pt x="913" y="1757"/>
                  <a:pt x="913" y="1757"/>
                </a:cubicBezTo>
                <a:cubicBezTo>
                  <a:pt x="917" y="1756"/>
                  <a:pt x="921" y="1760"/>
                  <a:pt x="921" y="1765"/>
                </a:cubicBezTo>
                <a:cubicBezTo>
                  <a:pt x="921" y="1769"/>
                  <a:pt x="918" y="1773"/>
                  <a:pt x="913" y="1773"/>
                </a:cubicBezTo>
                <a:cubicBezTo>
                  <a:pt x="910" y="1773"/>
                  <a:pt x="910" y="1773"/>
                  <a:pt x="910" y="1773"/>
                </a:cubicBezTo>
                <a:cubicBezTo>
                  <a:pt x="910" y="1773"/>
                  <a:pt x="910" y="1773"/>
                  <a:pt x="910" y="1773"/>
                </a:cubicBezTo>
                <a:close/>
                <a:moveTo>
                  <a:pt x="820" y="1771"/>
                </a:moveTo>
                <a:cubicBezTo>
                  <a:pt x="819" y="1771"/>
                  <a:pt x="819" y="1771"/>
                  <a:pt x="819" y="1771"/>
                </a:cubicBezTo>
                <a:cubicBezTo>
                  <a:pt x="816" y="1771"/>
                  <a:pt x="816" y="1771"/>
                  <a:pt x="816" y="1771"/>
                </a:cubicBezTo>
                <a:cubicBezTo>
                  <a:pt x="812" y="1770"/>
                  <a:pt x="808" y="1766"/>
                  <a:pt x="809" y="1762"/>
                </a:cubicBezTo>
                <a:cubicBezTo>
                  <a:pt x="809" y="1757"/>
                  <a:pt x="813" y="1754"/>
                  <a:pt x="817" y="1754"/>
                </a:cubicBezTo>
                <a:cubicBezTo>
                  <a:pt x="820" y="1754"/>
                  <a:pt x="820" y="1754"/>
                  <a:pt x="820" y="1754"/>
                </a:cubicBezTo>
                <a:cubicBezTo>
                  <a:pt x="825" y="1755"/>
                  <a:pt x="828" y="1759"/>
                  <a:pt x="828" y="1763"/>
                </a:cubicBezTo>
                <a:cubicBezTo>
                  <a:pt x="827" y="1768"/>
                  <a:pt x="824" y="1771"/>
                  <a:pt x="820" y="1771"/>
                </a:cubicBezTo>
                <a:close/>
                <a:moveTo>
                  <a:pt x="957" y="1771"/>
                </a:moveTo>
                <a:cubicBezTo>
                  <a:pt x="952" y="1771"/>
                  <a:pt x="949" y="1767"/>
                  <a:pt x="949" y="1763"/>
                </a:cubicBezTo>
                <a:cubicBezTo>
                  <a:pt x="948" y="1758"/>
                  <a:pt x="952" y="1755"/>
                  <a:pt x="956" y="1754"/>
                </a:cubicBezTo>
                <a:cubicBezTo>
                  <a:pt x="959" y="1754"/>
                  <a:pt x="959" y="1754"/>
                  <a:pt x="959" y="1754"/>
                </a:cubicBezTo>
                <a:cubicBezTo>
                  <a:pt x="963" y="1754"/>
                  <a:pt x="967" y="1757"/>
                  <a:pt x="968" y="1762"/>
                </a:cubicBezTo>
                <a:cubicBezTo>
                  <a:pt x="968" y="1766"/>
                  <a:pt x="965" y="1770"/>
                  <a:pt x="960" y="1770"/>
                </a:cubicBezTo>
                <a:cubicBezTo>
                  <a:pt x="957" y="1771"/>
                  <a:pt x="957" y="1771"/>
                  <a:pt x="957" y="1771"/>
                </a:cubicBezTo>
                <a:cubicBezTo>
                  <a:pt x="957" y="1771"/>
                  <a:pt x="957" y="1771"/>
                  <a:pt x="957" y="1771"/>
                </a:cubicBezTo>
                <a:close/>
                <a:moveTo>
                  <a:pt x="773" y="1766"/>
                </a:moveTo>
                <a:cubicBezTo>
                  <a:pt x="773" y="1766"/>
                  <a:pt x="772" y="1766"/>
                  <a:pt x="772" y="1766"/>
                </a:cubicBezTo>
                <a:cubicBezTo>
                  <a:pt x="770" y="1766"/>
                  <a:pt x="770" y="1766"/>
                  <a:pt x="770" y="1766"/>
                </a:cubicBezTo>
                <a:cubicBezTo>
                  <a:pt x="765" y="1765"/>
                  <a:pt x="762" y="1761"/>
                  <a:pt x="762" y="1756"/>
                </a:cubicBezTo>
                <a:cubicBezTo>
                  <a:pt x="763" y="1752"/>
                  <a:pt x="767" y="1749"/>
                  <a:pt x="771" y="1749"/>
                </a:cubicBezTo>
                <a:cubicBezTo>
                  <a:pt x="774" y="1750"/>
                  <a:pt x="774" y="1750"/>
                  <a:pt x="774" y="1750"/>
                </a:cubicBezTo>
                <a:cubicBezTo>
                  <a:pt x="779" y="1750"/>
                  <a:pt x="782" y="1754"/>
                  <a:pt x="781" y="1759"/>
                </a:cubicBezTo>
                <a:cubicBezTo>
                  <a:pt x="781" y="1763"/>
                  <a:pt x="777" y="1766"/>
                  <a:pt x="773" y="1766"/>
                </a:cubicBezTo>
                <a:close/>
                <a:moveTo>
                  <a:pt x="1003" y="1766"/>
                </a:moveTo>
                <a:cubicBezTo>
                  <a:pt x="999" y="1766"/>
                  <a:pt x="995" y="1763"/>
                  <a:pt x="995" y="1759"/>
                </a:cubicBezTo>
                <a:cubicBezTo>
                  <a:pt x="994" y="1754"/>
                  <a:pt x="998" y="1750"/>
                  <a:pt x="1002" y="1749"/>
                </a:cubicBezTo>
                <a:cubicBezTo>
                  <a:pt x="1005" y="1749"/>
                  <a:pt x="1005" y="1749"/>
                  <a:pt x="1005" y="1749"/>
                </a:cubicBezTo>
                <a:cubicBezTo>
                  <a:pt x="1009" y="1748"/>
                  <a:pt x="1013" y="1752"/>
                  <a:pt x="1014" y="1756"/>
                </a:cubicBezTo>
                <a:cubicBezTo>
                  <a:pt x="1015" y="1761"/>
                  <a:pt x="1011" y="1765"/>
                  <a:pt x="1007" y="1765"/>
                </a:cubicBezTo>
                <a:cubicBezTo>
                  <a:pt x="1004" y="1766"/>
                  <a:pt x="1004" y="1766"/>
                  <a:pt x="1004" y="1766"/>
                </a:cubicBezTo>
                <a:cubicBezTo>
                  <a:pt x="1004" y="1766"/>
                  <a:pt x="1003" y="1766"/>
                  <a:pt x="1003" y="1766"/>
                </a:cubicBezTo>
                <a:close/>
                <a:moveTo>
                  <a:pt x="727" y="1759"/>
                </a:moveTo>
                <a:cubicBezTo>
                  <a:pt x="727" y="1759"/>
                  <a:pt x="726" y="1759"/>
                  <a:pt x="726" y="1759"/>
                </a:cubicBezTo>
                <a:cubicBezTo>
                  <a:pt x="723" y="1758"/>
                  <a:pt x="723" y="1758"/>
                  <a:pt x="723" y="1758"/>
                </a:cubicBezTo>
                <a:cubicBezTo>
                  <a:pt x="718" y="1757"/>
                  <a:pt x="715" y="1753"/>
                  <a:pt x="716" y="1749"/>
                </a:cubicBezTo>
                <a:cubicBezTo>
                  <a:pt x="717" y="1744"/>
                  <a:pt x="721" y="1741"/>
                  <a:pt x="726" y="1742"/>
                </a:cubicBezTo>
                <a:cubicBezTo>
                  <a:pt x="729" y="1743"/>
                  <a:pt x="729" y="1743"/>
                  <a:pt x="729" y="1743"/>
                </a:cubicBezTo>
                <a:cubicBezTo>
                  <a:pt x="733" y="1743"/>
                  <a:pt x="736" y="1748"/>
                  <a:pt x="735" y="1752"/>
                </a:cubicBezTo>
                <a:cubicBezTo>
                  <a:pt x="734" y="1756"/>
                  <a:pt x="731" y="1759"/>
                  <a:pt x="727" y="1759"/>
                </a:cubicBezTo>
                <a:close/>
                <a:moveTo>
                  <a:pt x="1049" y="1758"/>
                </a:moveTo>
                <a:cubicBezTo>
                  <a:pt x="1045" y="1758"/>
                  <a:pt x="1042" y="1756"/>
                  <a:pt x="1041" y="1752"/>
                </a:cubicBezTo>
                <a:cubicBezTo>
                  <a:pt x="1040" y="1747"/>
                  <a:pt x="1043" y="1743"/>
                  <a:pt x="1048" y="1742"/>
                </a:cubicBezTo>
                <a:cubicBezTo>
                  <a:pt x="1050" y="1742"/>
                  <a:pt x="1050" y="1742"/>
                  <a:pt x="1050" y="1742"/>
                </a:cubicBezTo>
                <a:cubicBezTo>
                  <a:pt x="1055" y="1741"/>
                  <a:pt x="1059" y="1744"/>
                  <a:pt x="1060" y="1748"/>
                </a:cubicBezTo>
                <a:cubicBezTo>
                  <a:pt x="1061" y="1753"/>
                  <a:pt x="1058" y="1757"/>
                  <a:pt x="1053" y="1758"/>
                </a:cubicBezTo>
                <a:cubicBezTo>
                  <a:pt x="1051" y="1758"/>
                  <a:pt x="1051" y="1758"/>
                  <a:pt x="1051" y="1758"/>
                </a:cubicBezTo>
                <a:cubicBezTo>
                  <a:pt x="1050" y="1758"/>
                  <a:pt x="1050" y="1758"/>
                  <a:pt x="1049" y="1758"/>
                </a:cubicBezTo>
                <a:close/>
                <a:moveTo>
                  <a:pt x="681" y="1749"/>
                </a:moveTo>
                <a:cubicBezTo>
                  <a:pt x="681" y="1749"/>
                  <a:pt x="680" y="1749"/>
                  <a:pt x="679" y="1749"/>
                </a:cubicBezTo>
                <a:cubicBezTo>
                  <a:pt x="677" y="1748"/>
                  <a:pt x="677" y="1748"/>
                  <a:pt x="677" y="1748"/>
                </a:cubicBezTo>
                <a:cubicBezTo>
                  <a:pt x="672" y="1747"/>
                  <a:pt x="670" y="1743"/>
                  <a:pt x="671" y="1738"/>
                </a:cubicBezTo>
                <a:cubicBezTo>
                  <a:pt x="672" y="1734"/>
                  <a:pt x="676" y="1731"/>
                  <a:pt x="681" y="1732"/>
                </a:cubicBezTo>
                <a:cubicBezTo>
                  <a:pt x="683" y="1733"/>
                  <a:pt x="683" y="1733"/>
                  <a:pt x="683" y="1733"/>
                </a:cubicBezTo>
                <a:cubicBezTo>
                  <a:pt x="688" y="1734"/>
                  <a:pt x="690" y="1739"/>
                  <a:pt x="689" y="1743"/>
                </a:cubicBezTo>
                <a:cubicBezTo>
                  <a:pt x="688" y="1747"/>
                  <a:pt x="685" y="1749"/>
                  <a:pt x="681" y="1749"/>
                </a:cubicBezTo>
                <a:close/>
                <a:moveTo>
                  <a:pt x="1095" y="1748"/>
                </a:moveTo>
                <a:cubicBezTo>
                  <a:pt x="1092" y="1748"/>
                  <a:pt x="1088" y="1746"/>
                  <a:pt x="1087" y="1742"/>
                </a:cubicBezTo>
                <a:cubicBezTo>
                  <a:pt x="1086" y="1738"/>
                  <a:pt x="1088" y="1733"/>
                  <a:pt x="1093" y="1732"/>
                </a:cubicBezTo>
                <a:cubicBezTo>
                  <a:pt x="1096" y="1732"/>
                  <a:pt x="1096" y="1732"/>
                  <a:pt x="1096" y="1732"/>
                </a:cubicBezTo>
                <a:cubicBezTo>
                  <a:pt x="1100" y="1731"/>
                  <a:pt x="1104" y="1733"/>
                  <a:pt x="1106" y="1738"/>
                </a:cubicBezTo>
                <a:cubicBezTo>
                  <a:pt x="1107" y="1742"/>
                  <a:pt x="1104" y="1747"/>
                  <a:pt x="1100" y="1748"/>
                </a:cubicBezTo>
                <a:cubicBezTo>
                  <a:pt x="1097" y="1748"/>
                  <a:pt x="1097" y="1748"/>
                  <a:pt x="1097" y="1748"/>
                </a:cubicBezTo>
                <a:cubicBezTo>
                  <a:pt x="1097" y="1748"/>
                  <a:pt x="1096" y="1748"/>
                  <a:pt x="1095" y="1748"/>
                </a:cubicBezTo>
                <a:close/>
                <a:moveTo>
                  <a:pt x="636" y="1737"/>
                </a:moveTo>
                <a:cubicBezTo>
                  <a:pt x="635" y="1737"/>
                  <a:pt x="635" y="1737"/>
                  <a:pt x="634" y="1737"/>
                </a:cubicBezTo>
                <a:cubicBezTo>
                  <a:pt x="631" y="1736"/>
                  <a:pt x="631" y="1736"/>
                  <a:pt x="631" y="1736"/>
                </a:cubicBezTo>
                <a:cubicBezTo>
                  <a:pt x="627" y="1735"/>
                  <a:pt x="624" y="1730"/>
                  <a:pt x="626" y="1726"/>
                </a:cubicBezTo>
                <a:cubicBezTo>
                  <a:pt x="627" y="1721"/>
                  <a:pt x="632" y="1719"/>
                  <a:pt x="636" y="1720"/>
                </a:cubicBezTo>
                <a:cubicBezTo>
                  <a:pt x="639" y="1721"/>
                  <a:pt x="639" y="1721"/>
                  <a:pt x="639" y="1721"/>
                </a:cubicBezTo>
                <a:cubicBezTo>
                  <a:pt x="643" y="1722"/>
                  <a:pt x="645" y="1727"/>
                  <a:pt x="644" y="1731"/>
                </a:cubicBezTo>
                <a:cubicBezTo>
                  <a:pt x="643" y="1735"/>
                  <a:pt x="640" y="1737"/>
                  <a:pt x="636" y="1737"/>
                </a:cubicBezTo>
                <a:close/>
                <a:moveTo>
                  <a:pt x="1140" y="1736"/>
                </a:moveTo>
                <a:cubicBezTo>
                  <a:pt x="1136" y="1736"/>
                  <a:pt x="1133" y="1734"/>
                  <a:pt x="1132" y="1730"/>
                </a:cubicBezTo>
                <a:cubicBezTo>
                  <a:pt x="1131" y="1726"/>
                  <a:pt x="1133" y="1721"/>
                  <a:pt x="1138" y="1720"/>
                </a:cubicBezTo>
                <a:cubicBezTo>
                  <a:pt x="1140" y="1719"/>
                  <a:pt x="1140" y="1719"/>
                  <a:pt x="1140" y="1719"/>
                </a:cubicBezTo>
                <a:cubicBezTo>
                  <a:pt x="1144" y="1718"/>
                  <a:pt x="1149" y="1721"/>
                  <a:pt x="1150" y="1725"/>
                </a:cubicBezTo>
                <a:cubicBezTo>
                  <a:pt x="1152" y="1729"/>
                  <a:pt x="1149" y="1734"/>
                  <a:pt x="1145" y="1735"/>
                </a:cubicBezTo>
                <a:cubicBezTo>
                  <a:pt x="1142" y="1736"/>
                  <a:pt x="1142" y="1736"/>
                  <a:pt x="1142" y="1736"/>
                </a:cubicBezTo>
                <a:cubicBezTo>
                  <a:pt x="1141" y="1736"/>
                  <a:pt x="1141" y="1736"/>
                  <a:pt x="1140" y="1736"/>
                </a:cubicBezTo>
                <a:close/>
                <a:moveTo>
                  <a:pt x="592" y="1723"/>
                </a:moveTo>
                <a:cubicBezTo>
                  <a:pt x="591" y="1723"/>
                  <a:pt x="590" y="1723"/>
                  <a:pt x="589" y="1722"/>
                </a:cubicBezTo>
                <a:cubicBezTo>
                  <a:pt x="586" y="1721"/>
                  <a:pt x="586" y="1721"/>
                  <a:pt x="586" y="1721"/>
                </a:cubicBezTo>
                <a:cubicBezTo>
                  <a:pt x="582" y="1720"/>
                  <a:pt x="580" y="1715"/>
                  <a:pt x="581" y="1711"/>
                </a:cubicBezTo>
                <a:cubicBezTo>
                  <a:pt x="583" y="1706"/>
                  <a:pt x="588" y="1704"/>
                  <a:pt x="592" y="1706"/>
                </a:cubicBezTo>
                <a:cubicBezTo>
                  <a:pt x="595" y="1707"/>
                  <a:pt x="595" y="1707"/>
                  <a:pt x="595" y="1707"/>
                </a:cubicBezTo>
                <a:cubicBezTo>
                  <a:pt x="599" y="1708"/>
                  <a:pt x="601" y="1713"/>
                  <a:pt x="600" y="1717"/>
                </a:cubicBezTo>
                <a:cubicBezTo>
                  <a:pt x="598" y="1721"/>
                  <a:pt x="595" y="1723"/>
                  <a:pt x="592" y="1723"/>
                </a:cubicBezTo>
                <a:close/>
                <a:moveTo>
                  <a:pt x="1185" y="1721"/>
                </a:moveTo>
                <a:cubicBezTo>
                  <a:pt x="1181" y="1721"/>
                  <a:pt x="1178" y="1719"/>
                  <a:pt x="1177" y="1716"/>
                </a:cubicBezTo>
                <a:cubicBezTo>
                  <a:pt x="1175" y="1712"/>
                  <a:pt x="1177" y="1707"/>
                  <a:pt x="1181" y="1706"/>
                </a:cubicBezTo>
                <a:cubicBezTo>
                  <a:pt x="1184" y="1705"/>
                  <a:pt x="1184" y="1705"/>
                  <a:pt x="1184" y="1705"/>
                </a:cubicBezTo>
                <a:cubicBezTo>
                  <a:pt x="1188" y="1703"/>
                  <a:pt x="1193" y="1705"/>
                  <a:pt x="1195" y="1710"/>
                </a:cubicBezTo>
                <a:cubicBezTo>
                  <a:pt x="1196" y="1714"/>
                  <a:pt x="1194" y="1719"/>
                  <a:pt x="1190" y="1720"/>
                </a:cubicBezTo>
                <a:cubicBezTo>
                  <a:pt x="1188" y="1721"/>
                  <a:pt x="1188" y="1721"/>
                  <a:pt x="1188" y="1721"/>
                </a:cubicBezTo>
                <a:cubicBezTo>
                  <a:pt x="1187" y="1721"/>
                  <a:pt x="1186" y="1721"/>
                  <a:pt x="1185" y="1721"/>
                </a:cubicBezTo>
                <a:close/>
                <a:moveTo>
                  <a:pt x="548" y="1706"/>
                </a:moveTo>
                <a:cubicBezTo>
                  <a:pt x="547" y="1706"/>
                  <a:pt x="546" y="1706"/>
                  <a:pt x="545" y="1705"/>
                </a:cubicBezTo>
                <a:cubicBezTo>
                  <a:pt x="542" y="1704"/>
                  <a:pt x="542" y="1704"/>
                  <a:pt x="542" y="1704"/>
                </a:cubicBezTo>
                <a:cubicBezTo>
                  <a:pt x="538" y="1702"/>
                  <a:pt x="536" y="1697"/>
                  <a:pt x="538" y="1693"/>
                </a:cubicBezTo>
                <a:cubicBezTo>
                  <a:pt x="540" y="1689"/>
                  <a:pt x="545" y="1687"/>
                  <a:pt x="549" y="1689"/>
                </a:cubicBezTo>
                <a:cubicBezTo>
                  <a:pt x="551" y="1690"/>
                  <a:pt x="551" y="1690"/>
                  <a:pt x="551" y="1690"/>
                </a:cubicBezTo>
                <a:cubicBezTo>
                  <a:pt x="556" y="1692"/>
                  <a:pt x="558" y="1697"/>
                  <a:pt x="556" y="1701"/>
                </a:cubicBezTo>
                <a:cubicBezTo>
                  <a:pt x="554" y="1704"/>
                  <a:pt x="551" y="1706"/>
                  <a:pt x="548" y="1706"/>
                </a:cubicBezTo>
                <a:close/>
                <a:moveTo>
                  <a:pt x="1228" y="1705"/>
                </a:moveTo>
                <a:cubicBezTo>
                  <a:pt x="1224" y="1705"/>
                  <a:pt x="1221" y="1703"/>
                  <a:pt x="1220" y="1700"/>
                </a:cubicBezTo>
                <a:cubicBezTo>
                  <a:pt x="1218" y="1696"/>
                  <a:pt x="1220" y="1691"/>
                  <a:pt x="1224" y="1689"/>
                </a:cubicBezTo>
                <a:cubicBezTo>
                  <a:pt x="1227" y="1688"/>
                  <a:pt x="1227" y="1688"/>
                  <a:pt x="1227" y="1688"/>
                </a:cubicBezTo>
                <a:cubicBezTo>
                  <a:pt x="1231" y="1686"/>
                  <a:pt x="1236" y="1688"/>
                  <a:pt x="1238" y="1692"/>
                </a:cubicBezTo>
                <a:cubicBezTo>
                  <a:pt x="1239" y="1696"/>
                  <a:pt x="1238" y="1701"/>
                  <a:pt x="1233" y="1703"/>
                </a:cubicBezTo>
                <a:cubicBezTo>
                  <a:pt x="1231" y="1704"/>
                  <a:pt x="1231" y="1704"/>
                  <a:pt x="1231" y="1704"/>
                </a:cubicBezTo>
                <a:cubicBezTo>
                  <a:pt x="1230" y="1705"/>
                  <a:pt x="1229" y="1705"/>
                  <a:pt x="1228" y="1705"/>
                </a:cubicBezTo>
                <a:close/>
                <a:moveTo>
                  <a:pt x="506" y="1687"/>
                </a:moveTo>
                <a:cubicBezTo>
                  <a:pt x="504" y="1687"/>
                  <a:pt x="503" y="1686"/>
                  <a:pt x="502" y="1686"/>
                </a:cubicBezTo>
                <a:cubicBezTo>
                  <a:pt x="499" y="1685"/>
                  <a:pt x="499" y="1685"/>
                  <a:pt x="499" y="1685"/>
                </a:cubicBezTo>
                <a:cubicBezTo>
                  <a:pt x="495" y="1683"/>
                  <a:pt x="494" y="1678"/>
                  <a:pt x="496" y="1674"/>
                </a:cubicBezTo>
                <a:cubicBezTo>
                  <a:pt x="498" y="1669"/>
                  <a:pt x="503" y="1668"/>
                  <a:pt x="507" y="1670"/>
                </a:cubicBezTo>
                <a:cubicBezTo>
                  <a:pt x="509" y="1671"/>
                  <a:pt x="509" y="1671"/>
                  <a:pt x="509" y="1671"/>
                </a:cubicBezTo>
                <a:cubicBezTo>
                  <a:pt x="513" y="1673"/>
                  <a:pt x="515" y="1678"/>
                  <a:pt x="513" y="1682"/>
                </a:cubicBezTo>
                <a:cubicBezTo>
                  <a:pt x="511" y="1685"/>
                  <a:pt x="509" y="1687"/>
                  <a:pt x="506" y="1687"/>
                </a:cubicBezTo>
                <a:close/>
                <a:moveTo>
                  <a:pt x="1270" y="1686"/>
                </a:moveTo>
                <a:cubicBezTo>
                  <a:pt x="1267" y="1686"/>
                  <a:pt x="1264" y="1684"/>
                  <a:pt x="1263" y="1681"/>
                </a:cubicBezTo>
                <a:cubicBezTo>
                  <a:pt x="1261" y="1677"/>
                  <a:pt x="1262" y="1672"/>
                  <a:pt x="1266" y="1670"/>
                </a:cubicBezTo>
                <a:cubicBezTo>
                  <a:pt x="1269" y="1669"/>
                  <a:pt x="1269" y="1669"/>
                  <a:pt x="1269" y="1669"/>
                </a:cubicBezTo>
                <a:cubicBezTo>
                  <a:pt x="1273" y="1667"/>
                  <a:pt x="1278" y="1668"/>
                  <a:pt x="1280" y="1672"/>
                </a:cubicBezTo>
                <a:cubicBezTo>
                  <a:pt x="1282" y="1677"/>
                  <a:pt x="1280" y="1681"/>
                  <a:pt x="1276" y="1683"/>
                </a:cubicBezTo>
                <a:cubicBezTo>
                  <a:pt x="1274" y="1685"/>
                  <a:pt x="1274" y="1685"/>
                  <a:pt x="1274" y="1685"/>
                </a:cubicBezTo>
                <a:cubicBezTo>
                  <a:pt x="1272" y="1685"/>
                  <a:pt x="1271" y="1686"/>
                  <a:pt x="1270" y="1686"/>
                </a:cubicBezTo>
                <a:close/>
                <a:moveTo>
                  <a:pt x="464" y="1665"/>
                </a:moveTo>
                <a:cubicBezTo>
                  <a:pt x="463" y="1665"/>
                  <a:pt x="461" y="1665"/>
                  <a:pt x="460" y="1664"/>
                </a:cubicBezTo>
                <a:cubicBezTo>
                  <a:pt x="458" y="1663"/>
                  <a:pt x="458" y="1663"/>
                  <a:pt x="458" y="1663"/>
                </a:cubicBezTo>
                <a:cubicBezTo>
                  <a:pt x="454" y="1661"/>
                  <a:pt x="452" y="1656"/>
                  <a:pt x="454" y="1652"/>
                </a:cubicBezTo>
                <a:cubicBezTo>
                  <a:pt x="457" y="1648"/>
                  <a:pt x="462" y="1646"/>
                  <a:pt x="466" y="1648"/>
                </a:cubicBezTo>
                <a:cubicBezTo>
                  <a:pt x="468" y="1650"/>
                  <a:pt x="468" y="1650"/>
                  <a:pt x="468" y="1650"/>
                </a:cubicBezTo>
                <a:cubicBezTo>
                  <a:pt x="472" y="1652"/>
                  <a:pt x="473" y="1657"/>
                  <a:pt x="471" y="1661"/>
                </a:cubicBezTo>
                <a:cubicBezTo>
                  <a:pt x="470" y="1664"/>
                  <a:pt x="467" y="1665"/>
                  <a:pt x="464" y="1665"/>
                </a:cubicBezTo>
                <a:close/>
                <a:moveTo>
                  <a:pt x="1311" y="1664"/>
                </a:moveTo>
                <a:cubicBezTo>
                  <a:pt x="1308" y="1664"/>
                  <a:pt x="1306" y="1663"/>
                  <a:pt x="1304" y="1660"/>
                </a:cubicBezTo>
                <a:cubicBezTo>
                  <a:pt x="1302" y="1656"/>
                  <a:pt x="1303" y="1651"/>
                  <a:pt x="1307" y="1649"/>
                </a:cubicBezTo>
                <a:cubicBezTo>
                  <a:pt x="1310" y="1647"/>
                  <a:pt x="1310" y="1647"/>
                  <a:pt x="1310" y="1647"/>
                </a:cubicBezTo>
                <a:cubicBezTo>
                  <a:pt x="1314" y="1645"/>
                  <a:pt x="1319" y="1647"/>
                  <a:pt x="1321" y="1650"/>
                </a:cubicBezTo>
                <a:cubicBezTo>
                  <a:pt x="1323" y="1654"/>
                  <a:pt x="1322" y="1659"/>
                  <a:pt x="1318" y="1662"/>
                </a:cubicBezTo>
                <a:cubicBezTo>
                  <a:pt x="1315" y="1663"/>
                  <a:pt x="1315" y="1663"/>
                  <a:pt x="1315" y="1663"/>
                </a:cubicBezTo>
                <a:cubicBezTo>
                  <a:pt x="1314" y="1664"/>
                  <a:pt x="1313" y="1664"/>
                  <a:pt x="1311" y="1664"/>
                </a:cubicBezTo>
                <a:close/>
                <a:moveTo>
                  <a:pt x="424" y="1642"/>
                </a:moveTo>
                <a:cubicBezTo>
                  <a:pt x="422" y="1642"/>
                  <a:pt x="421" y="1641"/>
                  <a:pt x="419" y="1640"/>
                </a:cubicBezTo>
                <a:cubicBezTo>
                  <a:pt x="417" y="1639"/>
                  <a:pt x="417" y="1639"/>
                  <a:pt x="417" y="1639"/>
                </a:cubicBezTo>
                <a:cubicBezTo>
                  <a:pt x="413" y="1636"/>
                  <a:pt x="412" y="1631"/>
                  <a:pt x="414" y="1628"/>
                </a:cubicBezTo>
                <a:cubicBezTo>
                  <a:pt x="417" y="1624"/>
                  <a:pt x="422" y="1622"/>
                  <a:pt x="426" y="1625"/>
                </a:cubicBezTo>
                <a:cubicBezTo>
                  <a:pt x="428" y="1626"/>
                  <a:pt x="428" y="1626"/>
                  <a:pt x="428" y="1626"/>
                </a:cubicBezTo>
                <a:cubicBezTo>
                  <a:pt x="432" y="1629"/>
                  <a:pt x="433" y="1634"/>
                  <a:pt x="431" y="1638"/>
                </a:cubicBezTo>
                <a:cubicBezTo>
                  <a:pt x="429" y="1640"/>
                  <a:pt x="426" y="1642"/>
                  <a:pt x="424" y="1642"/>
                </a:cubicBezTo>
                <a:close/>
                <a:moveTo>
                  <a:pt x="1352" y="1640"/>
                </a:moveTo>
                <a:cubicBezTo>
                  <a:pt x="1349" y="1640"/>
                  <a:pt x="1346" y="1639"/>
                  <a:pt x="1345" y="1637"/>
                </a:cubicBezTo>
                <a:cubicBezTo>
                  <a:pt x="1342" y="1633"/>
                  <a:pt x="1343" y="1628"/>
                  <a:pt x="1347" y="1625"/>
                </a:cubicBezTo>
                <a:cubicBezTo>
                  <a:pt x="1349" y="1624"/>
                  <a:pt x="1349" y="1624"/>
                  <a:pt x="1349" y="1624"/>
                </a:cubicBezTo>
                <a:cubicBezTo>
                  <a:pt x="1353" y="1621"/>
                  <a:pt x="1358" y="1622"/>
                  <a:pt x="1361" y="1626"/>
                </a:cubicBezTo>
                <a:cubicBezTo>
                  <a:pt x="1363" y="1630"/>
                  <a:pt x="1362" y="1635"/>
                  <a:pt x="1358" y="1638"/>
                </a:cubicBezTo>
                <a:cubicBezTo>
                  <a:pt x="1356" y="1639"/>
                  <a:pt x="1356" y="1639"/>
                  <a:pt x="1356" y="1639"/>
                </a:cubicBezTo>
                <a:cubicBezTo>
                  <a:pt x="1355" y="1640"/>
                  <a:pt x="1353" y="1640"/>
                  <a:pt x="1352" y="1640"/>
                </a:cubicBezTo>
                <a:close/>
                <a:moveTo>
                  <a:pt x="385" y="1616"/>
                </a:moveTo>
                <a:cubicBezTo>
                  <a:pt x="383" y="1616"/>
                  <a:pt x="381" y="1615"/>
                  <a:pt x="380" y="1614"/>
                </a:cubicBezTo>
                <a:cubicBezTo>
                  <a:pt x="378" y="1613"/>
                  <a:pt x="378" y="1613"/>
                  <a:pt x="378" y="1613"/>
                </a:cubicBezTo>
                <a:cubicBezTo>
                  <a:pt x="374" y="1610"/>
                  <a:pt x="373" y="1605"/>
                  <a:pt x="376" y="1601"/>
                </a:cubicBezTo>
                <a:cubicBezTo>
                  <a:pt x="378" y="1598"/>
                  <a:pt x="383" y="1597"/>
                  <a:pt x="387" y="1599"/>
                </a:cubicBezTo>
                <a:cubicBezTo>
                  <a:pt x="389" y="1601"/>
                  <a:pt x="389" y="1601"/>
                  <a:pt x="389" y="1601"/>
                </a:cubicBezTo>
                <a:cubicBezTo>
                  <a:pt x="393" y="1603"/>
                  <a:pt x="394" y="1609"/>
                  <a:pt x="391" y="1612"/>
                </a:cubicBezTo>
                <a:cubicBezTo>
                  <a:pt x="390" y="1615"/>
                  <a:pt x="387" y="1616"/>
                  <a:pt x="385" y="1616"/>
                </a:cubicBezTo>
                <a:close/>
                <a:moveTo>
                  <a:pt x="1390" y="1615"/>
                </a:moveTo>
                <a:cubicBezTo>
                  <a:pt x="1388" y="1615"/>
                  <a:pt x="1385" y="1613"/>
                  <a:pt x="1384" y="1611"/>
                </a:cubicBezTo>
                <a:cubicBezTo>
                  <a:pt x="1381" y="1607"/>
                  <a:pt x="1382" y="1602"/>
                  <a:pt x="1386" y="1600"/>
                </a:cubicBezTo>
                <a:cubicBezTo>
                  <a:pt x="1388" y="1598"/>
                  <a:pt x="1388" y="1598"/>
                  <a:pt x="1388" y="1598"/>
                </a:cubicBezTo>
                <a:cubicBezTo>
                  <a:pt x="1392" y="1596"/>
                  <a:pt x="1397" y="1596"/>
                  <a:pt x="1399" y="1600"/>
                </a:cubicBezTo>
                <a:cubicBezTo>
                  <a:pt x="1402" y="1604"/>
                  <a:pt x="1401" y="1609"/>
                  <a:pt x="1397" y="1612"/>
                </a:cubicBezTo>
                <a:cubicBezTo>
                  <a:pt x="1395" y="1613"/>
                  <a:pt x="1395" y="1613"/>
                  <a:pt x="1395" y="1613"/>
                </a:cubicBezTo>
                <a:cubicBezTo>
                  <a:pt x="1394" y="1614"/>
                  <a:pt x="1392" y="1615"/>
                  <a:pt x="1390" y="1615"/>
                </a:cubicBezTo>
                <a:close/>
                <a:moveTo>
                  <a:pt x="347" y="1588"/>
                </a:moveTo>
                <a:cubicBezTo>
                  <a:pt x="345" y="1588"/>
                  <a:pt x="343" y="1588"/>
                  <a:pt x="342" y="1586"/>
                </a:cubicBezTo>
                <a:cubicBezTo>
                  <a:pt x="340" y="1585"/>
                  <a:pt x="340" y="1585"/>
                  <a:pt x="340" y="1585"/>
                </a:cubicBezTo>
                <a:cubicBezTo>
                  <a:pt x="336" y="1582"/>
                  <a:pt x="336" y="1577"/>
                  <a:pt x="338" y="1573"/>
                </a:cubicBezTo>
                <a:cubicBezTo>
                  <a:pt x="341" y="1570"/>
                  <a:pt x="346" y="1569"/>
                  <a:pt x="350" y="1572"/>
                </a:cubicBezTo>
                <a:cubicBezTo>
                  <a:pt x="352" y="1573"/>
                  <a:pt x="352" y="1573"/>
                  <a:pt x="352" y="1573"/>
                </a:cubicBezTo>
                <a:cubicBezTo>
                  <a:pt x="356" y="1576"/>
                  <a:pt x="356" y="1581"/>
                  <a:pt x="354" y="1585"/>
                </a:cubicBezTo>
                <a:cubicBezTo>
                  <a:pt x="352" y="1587"/>
                  <a:pt x="349" y="1588"/>
                  <a:pt x="347" y="1588"/>
                </a:cubicBezTo>
                <a:close/>
                <a:moveTo>
                  <a:pt x="1428" y="1587"/>
                </a:moveTo>
                <a:cubicBezTo>
                  <a:pt x="1425" y="1587"/>
                  <a:pt x="1423" y="1586"/>
                  <a:pt x="1421" y="1584"/>
                </a:cubicBezTo>
                <a:cubicBezTo>
                  <a:pt x="1419" y="1580"/>
                  <a:pt x="1419" y="1575"/>
                  <a:pt x="1423" y="1572"/>
                </a:cubicBezTo>
                <a:cubicBezTo>
                  <a:pt x="1425" y="1570"/>
                  <a:pt x="1425" y="1570"/>
                  <a:pt x="1425" y="1570"/>
                </a:cubicBezTo>
                <a:cubicBezTo>
                  <a:pt x="1428" y="1568"/>
                  <a:pt x="1434" y="1568"/>
                  <a:pt x="1437" y="1572"/>
                </a:cubicBezTo>
                <a:cubicBezTo>
                  <a:pt x="1439" y="1575"/>
                  <a:pt x="1439" y="1581"/>
                  <a:pt x="1435" y="1583"/>
                </a:cubicBezTo>
                <a:cubicBezTo>
                  <a:pt x="1433" y="1585"/>
                  <a:pt x="1433" y="1585"/>
                  <a:pt x="1433" y="1585"/>
                </a:cubicBezTo>
                <a:cubicBezTo>
                  <a:pt x="1431" y="1586"/>
                  <a:pt x="1430" y="1587"/>
                  <a:pt x="1428" y="1587"/>
                </a:cubicBezTo>
                <a:close/>
                <a:moveTo>
                  <a:pt x="311" y="1558"/>
                </a:moveTo>
                <a:cubicBezTo>
                  <a:pt x="309" y="1558"/>
                  <a:pt x="307" y="1558"/>
                  <a:pt x="306" y="1556"/>
                </a:cubicBezTo>
                <a:cubicBezTo>
                  <a:pt x="304" y="1555"/>
                  <a:pt x="304" y="1555"/>
                  <a:pt x="304" y="1555"/>
                </a:cubicBezTo>
                <a:cubicBezTo>
                  <a:pt x="300" y="1552"/>
                  <a:pt x="300" y="1546"/>
                  <a:pt x="303" y="1543"/>
                </a:cubicBezTo>
                <a:cubicBezTo>
                  <a:pt x="306" y="1540"/>
                  <a:pt x="311" y="1539"/>
                  <a:pt x="314" y="1542"/>
                </a:cubicBezTo>
                <a:cubicBezTo>
                  <a:pt x="316" y="1544"/>
                  <a:pt x="316" y="1544"/>
                  <a:pt x="316" y="1544"/>
                </a:cubicBezTo>
                <a:cubicBezTo>
                  <a:pt x="320" y="1547"/>
                  <a:pt x="320" y="1552"/>
                  <a:pt x="317" y="1556"/>
                </a:cubicBezTo>
                <a:cubicBezTo>
                  <a:pt x="316" y="1557"/>
                  <a:pt x="313" y="1558"/>
                  <a:pt x="311" y="1558"/>
                </a:cubicBezTo>
                <a:close/>
                <a:moveTo>
                  <a:pt x="1464" y="1557"/>
                </a:moveTo>
                <a:cubicBezTo>
                  <a:pt x="1462" y="1557"/>
                  <a:pt x="1459" y="1556"/>
                  <a:pt x="1458" y="1554"/>
                </a:cubicBezTo>
                <a:cubicBezTo>
                  <a:pt x="1455" y="1551"/>
                  <a:pt x="1455" y="1546"/>
                  <a:pt x="1458" y="1543"/>
                </a:cubicBezTo>
                <a:cubicBezTo>
                  <a:pt x="1460" y="1541"/>
                  <a:pt x="1460" y="1541"/>
                  <a:pt x="1460" y="1541"/>
                </a:cubicBezTo>
                <a:cubicBezTo>
                  <a:pt x="1464" y="1538"/>
                  <a:pt x="1469" y="1538"/>
                  <a:pt x="1472" y="1542"/>
                </a:cubicBezTo>
                <a:cubicBezTo>
                  <a:pt x="1475" y="1545"/>
                  <a:pt x="1475" y="1550"/>
                  <a:pt x="1471" y="1553"/>
                </a:cubicBezTo>
                <a:cubicBezTo>
                  <a:pt x="1469" y="1555"/>
                  <a:pt x="1469" y="1555"/>
                  <a:pt x="1469" y="1555"/>
                </a:cubicBezTo>
                <a:cubicBezTo>
                  <a:pt x="1468" y="1556"/>
                  <a:pt x="1466" y="1557"/>
                  <a:pt x="1464" y="1557"/>
                </a:cubicBezTo>
                <a:close/>
                <a:moveTo>
                  <a:pt x="277" y="1527"/>
                </a:moveTo>
                <a:cubicBezTo>
                  <a:pt x="274" y="1527"/>
                  <a:pt x="272" y="1526"/>
                  <a:pt x="271" y="1525"/>
                </a:cubicBezTo>
                <a:cubicBezTo>
                  <a:pt x="269" y="1523"/>
                  <a:pt x="269" y="1523"/>
                  <a:pt x="269" y="1523"/>
                </a:cubicBezTo>
                <a:cubicBezTo>
                  <a:pt x="266" y="1520"/>
                  <a:pt x="265" y="1514"/>
                  <a:pt x="269" y="1511"/>
                </a:cubicBezTo>
                <a:cubicBezTo>
                  <a:pt x="272" y="1508"/>
                  <a:pt x="277" y="1508"/>
                  <a:pt x="280" y="1511"/>
                </a:cubicBezTo>
                <a:cubicBezTo>
                  <a:pt x="282" y="1513"/>
                  <a:pt x="282" y="1513"/>
                  <a:pt x="282" y="1513"/>
                </a:cubicBezTo>
                <a:cubicBezTo>
                  <a:pt x="286" y="1516"/>
                  <a:pt x="286" y="1521"/>
                  <a:pt x="282" y="1524"/>
                </a:cubicBezTo>
                <a:cubicBezTo>
                  <a:pt x="281" y="1526"/>
                  <a:pt x="279" y="1527"/>
                  <a:pt x="277" y="1527"/>
                </a:cubicBezTo>
                <a:close/>
                <a:moveTo>
                  <a:pt x="1498" y="1526"/>
                </a:moveTo>
                <a:cubicBezTo>
                  <a:pt x="1496" y="1526"/>
                  <a:pt x="1494" y="1525"/>
                  <a:pt x="1492" y="1523"/>
                </a:cubicBezTo>
                <a:cubicBezTo>
                  <a:pt x="1489" y="1520"/>
                  <a:pt x="1489" y="1515"/>
                  <a:pt x="1492" y="1511"/>
                </a:cubicBezTo>
                <a:cubicBezTo>
                  <a:pt x="1494" y="1510"/>
                  <a:pt x="1494" y="1510"/>
                  <a:pt x="1494" y="1510"/>
                </a:cubicBezTo>
                <a:cubicBezTo>
                  <a:pt x="1498" y="1506"/>
                  <a:pt x="1503" y="1506"/>
                  <a:pt x="1506" y="1510"/>
                </a:cubicBezTo>
                <a:cubicBezTo>
                  <a:pt x="1509" y="1513"/>
                  <a:pt x="1509" y="1518"/>
                  <a:pt x="1506" y="1521"/>
                </a:cubicBezTo>
                <a:cubicBezTo>
                  <a:pt x="1504" y="1523"/>
                  <a:pt x="1504" y="1523"/>
                  <a:pt x="1504" y="1523"/>
                </a:cubicBezTo>
                <a:cubicBezTo>
                  <a:pt x="1502" y="1525"/>
                  <a:pt x="1500" y="1526"/>
                  <a:pt x="1498" y="1526"/>
                </a:cubicBezTo>
                <a:close/>
                <a:moveTo>
                  <a:pt x="244" y="1494"/>
                </a:moveTo>
                <a:cubicBezTo>
                  <a:pt x="242" y="1494"/>
                  <a:pt x="239" y="1493"/>
                  <a:pt x="238" y="1491"/>
                </a:cubicBezTo>
                <a:cubicBezTo>
                  <a:pt x="236" y="1489"/>
                  <a:pt x="236" y="1489"/>
                  <a:pt x="236" y="1489"/>
                </a:cubicBezTo>
                <a:cubicBezTo>
                  <a:pt x="233" y="1486"/>
                  <a:pt x="233" y="1480"/>
                  <a:pt x="236" y="1477"/>
                </a:cubicBezTo>
                <a:cubicBezTo>
                  <a:pt x="240" y="1474"/>
                  <a:pt x="245" y="1474"/>
                  <a:pt x="248" y="1478"/>
                </a:cubicBezTo>
                <a:cubicBezTo>
                  <a:pt x="250" y="1480"/>
                  <a:pt x="250" y="1480"/>
                  <a:pt x="250" y="1480"/>
                </a:cubicBezTo>
                <a:cubicBezTo>
                  <a:pt x="253" y="1483"/>
                  <a:pt x="253" y="1488"/>
                  <a:pt x="249" y="1491"/>
                </a:cubicBezTo>
                <a:cubicBezTo>
                  <a:pt x="248" y="1493"/>
                  <a:pt x="246" y="1494"/>
                  <a:pt x="244" y="1494"/>
                </a:cubicBezTo>
                <a:close/>
                <a:moveTo>
                  <a:pt x="1531" y="1492"/>
                </a:moveTo>
                <a:cubicBezTo>
                  <a:pt x="1529" y="1492"/>
                  <a:pt x="1527" y="1491"/>
                  <a:pt x="1525" y="1490"/>
                </a:cubicBezTo>
                <a:cubicBezTo>
                  <a:pt x="1522" y="1487"/>
                  <a:pt x="1522" y="1482"/>
                  <a:pt x="1525" y="1478"/>
                </a:cubicBezTo>
                <a:cubicBezTo>
                  <a:pt x="1527" y="1476"/>
                  <a:pt x="1527" y="1476"/>
                  <a:pt x="1527" y="1476"/>
                </a:cubicBezTo>
                <a:cubicBezTo>
                  <a:pt x="1530" y="1473"/>
                  <a:pt x="1535" y="1473"/>
                  <a:pt x="1538" y="1476"/>
                </a:cubicBezTo>
                <a:cubicBezTo>
                  <a:pt x="1542" y="1479"/>
                  <a:pt x="1542" y="1484"/>
                  <a:pt x="1539" y="1487"/>
                </a:cubicBezTo>
                <a:cubicBezTo>
                  <a:pt x="1537" y="1489"/>
                  <a:pt x="1537" y="1489"/>
                  <a:pt x="1537" y="1489"/>
                </a:cubicBezTo>
                <a:cubicBezTo>
                  <a:pt x="1535" y="1491"/>
                  <a:pt x="1533" y="1492"/>
                  <a:pt x="1531" y="1492"/>
                </a:cubicBezTo>
                <a:close/>
                <a:moveTo>
                  <a:pt x="213" y="1459"/>
                </a:moveTo>
                <a:cubicBezTo>
                  <a:pt x="211" y="1459"/>
                  <a:pt x="208" y="1458"/>
                  <a:pt x="207" y="1456"/>
                </a:cubicBezTo>
                <a:cubicBezTo>
                  <a:pt x="205" y="1454"/>
                  <a:pt x="205" y="1454"/>
                  <a:pt x="205" y="1454"/>
                </a:cubicBezTo>
                <a:cubicBezTo>
                  <a:pt x="202" y="1450"/>
                  <a:pt x="202" y="1445"/>
                  <a:pt x="206" y="1442"/>
                </a:cubicBezTo>
                <a:cubicBezTo>
                  <a:pt x="209" y="1439"/>
                  <a:pt x="215" y="1440"/>
                  <a:pt x="218" y="1443"/>
                </a:cubicBezTo>
                <a:cubicBezTo>
                  <a:pt x="219" y="1445"/>
                  <a:pt x="219" y="1445"/>
                  <a:pt x="219" y="1445"/>
                </a:cubicBezTo>
                <a:cubicBezTo>
                  <a:pt x="222" y="1449"/>
                  <a:pt x="222" y="1454"/>
                  <a:pt x="218" y="1457"/>
                </a:cubicBezTo>
                <a:cubicBezTo>
                  <a:pt x="217" y="1458"/>
                  <a:pt x="215" y="1459"/>
                  <a:pt x="213" y="1459"/>
                </a:cubicBezTo>
                <a:close/>
                <a:moveTo>
                  <a:pt x="1562" y="1457"/>
                </a:moveTo>
                <a:cubicBezTo>
                  <a:pt x="1560" y="1457"/>
                  <a:pt x="1558" y="1457"/>
                  <a:pt x="1556" y="1455"/>
                </a:cubicBezTo>
                <a:cubicBezTo>
                  <a:pt x="1553" y="1452"/>
                  <a:pt x="1552" y="1447"/>
                  <a:pt x="1555" y="1444"/>
                </a:cubicBezTo>
                <a:cubicBezTo>
                  <a:pt x="1557" y="1442"/>
                  <a:pt x="1557" y="1442"/>
                  <a:pt x="1557" y="1442"/>
                </a:cubicBezTo>
                <a:cubicBezTo>
                  <a:pt x="1560" y="1438"/>
                  <a:pt x="1565" y="1438"/>
                  <a:pt x="1569" y="1440"/>
                </a:cubicBezTo>
                <a:cubicBezTo>
                  <a:pt x="1572" y="1443"/>
                  <a:pt x="1573" y="1449"/>
                  <a:pt x="1570" y="1452"/>
                </a:cubicBezTo>
                <a:cubicBezTo>
                  <a:pt x="1568" y="1454"/>
                  <a:pt x="1568" y="1454"/>
                  <a:pt x="1568" y="1454"/>
                </a:cubicBezTo>
                <a:cubicBezTo>
                  <a:pt x="1566" y="1456"/>
                  <a:pt x="1564" y="1457"/>
                  <a:pt x="1562" y="1457"/>
                </a:cubicBezTo>
                <a:close/>
                <a:moveTo>
                  <a:pt x="184" y="1422"/>
                </a:moveTo>
                <a:cubicBezTo>
                  <a:pt x="181" y="1422"/>
                  <a:pt x="179" y="1421"/>
                  <a:pt x="177" y="1419"/>
                </a:cubicBezTo>
                <a:cubicBezTo>
                  <a:pt x="176" y="1417"/>
                  <a:pt x="176" y="1417"/>
                  <a:pt x="176" y="1417"/>
                </a:cubicBezTo>
                <a:cubicBezTo>
                  <a:pt x="173" y="1413"/>
                  <a:pt x="174" y="1408"/>
                  <a:pt x="177" y="1405"/>
                </a:cubicBezTo>
                <a:cubicBezTo>
                  <a:pt x="181" y="1402"/>
                  <a:pt x="186" y="1403"/>
                  <a:pt x="189" y="1407"/>
                </a:cubicBezTo>
                <a:cubicBezTo>
                  <a:pt x="191" y="1409"/>
                  <a:pt x="191" y="1409"/>
                  <a:pt x="191" y="1409"/>
                </a:cubicBezTo>
                <a:cubicBezTo>
                  <a:pt x="193" y="1413"/>
                  <a:pt x="193" y="1418"/>
                  <a:pt x="189" y="1420"/>
                </a:cubicBezTo>
                <a:cubicBezTo>
                  <a:pt x="187" y="1422"/>
                  <a:pt x="186" y="1422"/>
                  <a:pt x="184" y="1422"/>
                </a:cubicBezTo>
                <a:close/>
                <a:moveTo>
                  <a:pt x="1591" y="1420"/>
                </a:moveTo>
                <a:cubicBezTo>
                  <a:pt x="1589" y="1420"/>
                  <a:pt x="1587" y="1420"/>
                  <a:pt x="1586" y="1419"/>
                </a:cubicBezTo>
                <a:cubicBezTo>
                  <a:pt x="1582" y="1416"/>
                  <a:pt x="1581" y="1411"/>
                  <a:pt x="1584" y="1407"/>
                </a:cubicBezTo>
                <a:cubicBezTo>
                  <a:pt x="1586" y="1405"/>
                  <a:pt x="1586" y="1405"/>
                  <a:pt x="1586" y="1405"/>
                </a:cubicBezTo>
                <a:cubicBezTo>
                  <a:pt x="1588" y="1401"/>
                  <a:pt x="1594" y="1401"/>
                  <a:pt x="1597" y="1403"/>
                </a:cubicBezTo>
                <a:cubicBezTo>
                  <a:pt x="1601" y="1406"/>
                  <a:pt x="1602" y="1411"/>
                  <a:pt x="1599" y="1415"/>
                </a:cubicBezTo>
                <a:cubicBezTo>
                  <a:pt x="1597" y="1417"/>
                  <a:pt x="1597" y="1417"/>
                  <a:pt x="1597" y="1417"/>
                </a:cubicBezTo>
                <a:cubicBezTo>
                  <a:pt x="1596" y="1419"/>
                  <a:pt x="1593" y="1420"/>
                  <a:pt x="1591" y="1420"/>
                </a:cubicBezTo>
                <a:close/>
                <a:moveTo>
                  <a:pt x="157" y="1384"/>
                </a:moveTo>
                <a:cubicBezTo>
                  <a:pt x="154" y="1384"/>
                  <a:pt x="152" y="1383"/>
                  <a:pt x="150" y="1380"/>
                </a:cubicBezTo>
                <a:cubicBezTo>
                  <a:pt x="149" y="1378"/>
                  <a:pt x="149" y="1378"/>
                  <a:pt x="149" y="1378"/>
                </a:cubicBezTo>
                <a:cubicBezTo>
                  <a:pt x="146" y="1374"/>
                  <a:pt x="147" y="1369"/>
                  <a:pt x="151" y="1367"/>
                </a:cubicBezTo>
                <a:cubicBezTo>
                  <a:pt x="155" y="1364"/>
                  <a:pt x="160" y="1365"/>
                  <a:pt x="162" y="1369"/>
                </a:cubicBezTo>
                <a:cubicBezTo>
                  <a:pt x="164" y="1371"/>
                  <a:pt x="164" y="1371"/>
                  <a:pt x="164" y="1371"/>
                </a:cubicBezTo>
                <a:cubicBezTo>
                  <a:pt x="166" y="1375"/>
                  <a:pt x="165" y="1380"/>
                  <a:pt x="162" y="1383"/>
                </a:cubicBezTo>
                <a:cubicBezTo>
                  <a:pt x="160" y="1384"/>
                  <a:pt x="159" y="1384"/>
                  <a:pt x="157" y="1384"/>
                </a:cubicBezTo>
                <a:close/>
                <a:moveTo>
                  <a:pt x="1618" y="1382"/>
                </a:moveTo>
                <a:cubicBezTo>
                  <a:pt x="1616" y="1382"/>
                  <a:pt x="1614" y="1382"/>
                  <a:pt x="1613" y="1381"/>
                </a:cubicBezTo>
                <a:cubicBezTo>
                  <a:pt x="1609" y="1379"/>
                  <a:pt x="1608" y="1373"/>
                  <a:pt x="1611" y="1370"/>
                </a:cubicBezTo>
                <a:cubicBezTo>
                  <a:pt x="1612" y="1367"/>
                  <a:pt x="1612" y="1367"/>
                  <a:pt x="1612" y="1367"/>
                </a:cubicBezTo>
                <a:cubicBezTo>
                  <a:pt x="1615" y="1363"/>
                  <a:pt x="1620" y="1362"/>
                  <a:pt x="1624" y="1365"/>
                </a:cubicBezTo>
                <a:cubicBezTo>
                  <a:pt x="1627" y="1367"/>
                  <a:pt x="1628" y="1373"/>
                  <a:pt x="1626" y="1376"/>
                </a:cubicBezTo>
                <a:cubicBezTo>
                  <a:pt x="1624" y="1379"/>
                  <a:pt x="1624" y="1379"/>
                  <a:pt x="1624" y="1379"/>
                </a:cubicBezTo>
                <a:cubicBezTo>
                  <a:pt x="1623" y="1381"/>
                  <a:pt x="1620" y="1382"/>
                  <a:pt x="1618" y="1382"/>
                </a:cubicBezTo>
                <a:close/>
                <a:moveTo>
                  <a:pt x="132" y="1345"/>
                </a:moveTo>
                <a:cubicBezTo>
                  <a:pt x="129" y="1345"/>
                  <a:pt x="126" y="1343"/>
                  <a:pt x="125" y="1341"/>
                </a:cubicBezTo>
                <a:cubicBezTo>
                  <a:pt x="123" y="1338"/>
                  <a:pt x="123" y="1338"/>
                  <a:pt x="123" y="1338"/>
                </a:cubicBezTo>
                <a:cubicBezTo>
                  <a:pt x="121" y="1334"/>
                  <a:pt x="122" y="1329"/>
                  <a:pt x="126" y="1327"/>
                </a:cubicBezTo>
                <a:cubicBezTo>
                  <a:pt x="130" y="1325"/>
                  <a:pt x="135" y="1326"/>
                  <a:pt x="138" y="1330"/>
                </a:cubicBezTo>
                <a:cubicBezTo>
                  <a:pt x="139" y="1332"/>
                  <a:pt x="139" y="1332"/>
                  <a:pt x="139" y="1332"/>
                </a:cubicBezTo>
                <a:cubicBezTo>
                  <a:pt x="141" y="1336"/>
                  <a:pt x="140" y="1341"/>
                  <a:pt x="136" y="1344"/>
                </a:cubicBezTo>
                <a:cubicBezTo>
                  <a:pt x="135" y="1344"/>
                  <a:pt x="133" y="1345"/>
                  <a:pt x="132" y="1345"/>
                </a:cubicBezTo>
                <a:close/>
                <a:moveTo>
                  <a:pt x="1642" y="1343"/>
                </a:moveTo>
                <a:cubicBezTo>
                  <a:pt x="1641" y="1343"/>
                  <a:pt x="1640" y="1342"/>
                  <a:pt x="1638" y="1342"/>
                </a:cubicBezTo>
                <a:cubicBezTo>
                  <a:pt x="1634" y="1339"/>
                  <a:pt x="1633" y="1334"/>
                  <a:pt x="1635" y="1330"/>
                </a:cubicBezTo>
                <a:cubicBezTo>
                  <a:pt x="1637" y="1328"/>
                  <a:pt x="1637" y="1328"/>
                  <a:pt x="1637" y="1328"/>
                </a:cubicBezTo>
                <a:cubicBezTo>
                  <a:pt x="1639" y="1324"/>
                  <a:pt x="1644" y="1323"/>
                  <a:pt x="1648" y="1325"/>
                </a:cubicBezTo>
                <a:cubicBezTo>
                  <a:pt x="1652" y="1327"/>
                  <a:pt x="1653" y="1332"/>
                  <a:pt x="1651" y="1336"/>
                </a:cubicBezTo>
                <a:cubicBezTo>
                  <a:pt x="1650" y="1339"/>
                  <a:pt x="1650" y="1339"/>
                  <a:pt x="1650" y="1339"/>
                </a:cubicBezTo>
                <a:cubicBezTo>
                  <a:pt x="1648" y="1341"/>
                  <a:pt x="1645" y="1343"/>
                  <a:pt x="1642" y="1343"/>
                </a:cubicBezTo>
                <a:close/>
                <a:moveTo>
                  <a:pt x="109" y="1304"/>
                </a:moveTo>
                <a:cubicBezTo>
                  <a:pt x="106" y="1304"/>
                  <a:pt x="103" y="1302"/>
                  <a:pt x="102" y="1300"/>
                </a:cubicBezTo>
                <a:cubicBezTo>
                  <a:pt x="101" y="1297"/>
                  <a:pt x="101" y="1297"/>
                  <a:pt x="101" y="1297"/>
                </a:cubicBezTo>
                <a:cubicBezTo>
                  <a:pt x="98" y="1293"/>
                  <a:pt x="100" y="1288"/>
                  <a:pt x="104" y="1286"/>
                </a:cubicBezTo>
                <a:cubicBezTo>
                  <a:pt x="108" y="1284"/>
                  <a:pt x="113" y="1286"/>
                  <a:pt x="115" y="1290"/>
                </a:cubicBezTo>
                <a:cubicBezTo>
                  <a:pt x="116" y="1292"/>
                  <a:pt x="116" y="1292"/>
                  <a:pt x="116" y="1292"/>
                </a:cubicBezTo>
                <a:cubicBezTo>
                  <a:pt x="119" y="1296"/>
                  <a:pt x="117" y="1301"/>
                  <a:pt x="113" y="1303"/>
                </a:cubicBezTo>
                <a:cubicBezTo>
                  <a:pt x="112" y="1304"/>
                  <a:pt x="110" y="1304"/>
                  <a:pt x="109" y="1304"/>
                </a:cubicBezTo>
                <a:close/>
                <a:moveTo>
                  <a:pt x="1665" y="1302"/>
                </a:moveTo>
                <a:cubicBezTo>
                  <a:pt x="1664" y="1302"/>
                  <a:pt x="1663" y="1302"/>
                  <a:pt x="1661" y="1301"/>
                </a:cubicBezTo>
                <a:cubicBezTo>
                  <a:pt x="1657" y="1299"/>
                  <a:pt x="1656" y="1294"/>
                  <a:pt x="1658" y="1290"/>
                </a:cubicBezTo>
                <a:cubicBezTo>
                  <a:pt x="1659" y="1288"/>
                  <a:pt x="1659" y="1288"/>
                  <a:pt x="1659" y="1288"/>
                </a:cubicBezTo>
                <a:cubicBezTo>
                  <a:pt x="1661" y="1283"/>
                  <a:pt x="1666" y="1282"/>
                  <a:pt x="1670" y="1284"/>
                </a:cubicBezTo>
                <a:cubicBezTo>
                  <a:pt x="1674" y="1286"/>
                  <a:pt x="1676" y="1291"/>
                  <a:pt x="1674" y="1295"/>
                </a:cubicBezTo>
                <a:cubicBezTo>
                  <a:pt x="1673" y="1298"/>
                  <a:pt x="1673" y="1298"/>
                  <a:pt x="1673" y="1298"/>
                </a:cubicBezTo>
                <a:cubicBezTo>
                  <a:pt x="1671" y="1300"/>
                  <a:pt x="1668" y="1302"/>
                  <a:pt x="1665" y="1302"/>
                </a:cubicBezTo>
                <a:close/>
                <a:moveTo>
                  <a:pt x="89" y="1262"/>
                </a:moveTo>
                <a:cubicBezTo>
                  <a:pt x="85" y="1262"/>
                  <a:pt x="82" y="1261"/>
                  <a:pt x="81" y="1257"/>
                </a:cubicBezTo>
                <a:cubicBezTo>
                  <a:pt x="80" y="1255"/>
                  <a:pt x="80" y="1255"/>
                  <a:pt x="80" y="1255"/>
                </a:cubicBezTo>
                <a:cubicBezTo>
                  <a:pt x="78" y="1251"/>
                  <a:pt x="80" y="1246"/>
                  <a:pt x="84" y="1244"/>
                </a:cubicBezTo>
                <a:cubicBezTo>
                  <a:pt x="88" y="1242"/>
                  <a:pt x="93" y="1244"/>
                  <a:pt x="95" y="1248"/>
                </a:cubicBezTo>
                <a:cubicBezTo>
                  <a:pt x="96" y="1251"/>
                  <a:pt x="96" y="1251"/>
                  <a:pt x="96" y="1251"/>
                </a:cubicBezTo>
                <a:cubicBezTo>
                  <a:pt x="98" y="1255"/>
                  <a:pt x="96" y="1260"/>
                  <a:pt x="92" y="1262"/>
                </a:cubicBezTo>
                <a:cubicBezTo>
                  <a:pt x="91" y="1262"/>
                  <a:pt x="90" y="1262"/>
                  <a:pt x="89" y="1262"/>
                </a:cubicBezTo>
                <a:close/>
                <a:moveTo>
                  <a:pt x="1686" y="1260"/>
                </a:moveTo>
                <a:cubicBezTo>
                  <a:pt x="1685" y="1260"/>
                  <a:pt x="1684" y="1260"/>
                  <a:pt x="1682" y="1259"/>
                </a:cubicBezTo>
                <a:cubicBezTo>
                  <a:pt x="1678" y="1257"/>
                  <a:pt x="1676" y="1252"/>
                  <a:pt x="1678" y="1248"/>
                </a:cubicBezTo>
                <a:cubicBezTo>
                  <a:pt x="1679" y="1246"/>
                  <a:pt x="1679" y="1246"/>
                  <a:pt x="1679" y="1246"/>
                </a:cubicBezTo>
                <a:cubicBezTo>
                  <a:pt x="1681" y="1242"/>
                  <a:pt x="1686" y="1240"/>
                  <a:pt x="1690" y="1242"/>
                </a:cubicBezTo>
                <a:cubicBezTo>
                  <a:pt x="1695" y="1244"/>
                  <a:pt x="1696" y="1249"/>
                  <a:pt x="1694" y="1253"/>
                </a:cubicBezTo>
                <a:cubicBezTo>
                  <a:pt x="1693" y="1255"/>
                  <a:pt x="1693" y="1255"/>
                  <a:pt x="1693" y="1255"/>
                </a:cubicBezTo>
                <a:cubicBezTo>
                  <a:pt x="1692" y="1258"/>
                  <a:pt x="1689" y="1260"/>
                  <a:pt x="1686" y="1260"/>
                </a:cubicBezTo>
                <a:close/>
                <a:moveTo>
                  <a:pt x="70" y="1219"/>
                </a:moveTo>
                <a:cubicBezTo>
                  <a:pt x="67" y="1219"/>
                  <a:pt x="64" y="1218"/>
                  <a:pt x="63" y="1214"/>
                </a:cubicBezTo>
                <a:cubicBezTo>
                  <a:pt x="62" y="1212"/>
                  <a:pt x="62" y="1212"/>
                  <a:pt x="62" y="1212"/>
                </a:cubicBezTo>
                <a:cubicBezTo>
                  <a:pt x="60" y="1208"/>
                  <a:pt x="62" y="1203"/>
                  <a:pt x="66" y="1201"/>
                </a:cubicBezTo>
                <a:cubicBezTo>
                  <a:pt x="70" y="1199"/>
                  <a:pt x="75" y="1201"/>
                  <a:pt x="77" y="1206"/>
                </a:cubicBezTo>
                <a:cubicBezTo>
                  <a:pt x="78" y="1208"/>
                  <a:pt x="78" y="1208"/>
                  <a:pt x="78" y="1208"/>
                </a:cubicBezTo>
                <a:cubicBezTo>
                  <a:pt x="80" y="1212"/>
                  <a:pt x="77" y="1217"/>
                  <a:pt x="73" y="1219"/>
                </a:cubicBezTo>
                <a:cubicBezTo>
                  <a:pt x="72" y="1219"/>
                  <a:pt x="71" y="1219"/>
                  <a:pt x="70" y="1219"/>
                </a:cubicBezTo>
                <a:close/>
                <a:moveTo>
                  <a:pt x="1704" y="1217"/>
                </a:moveTo>
                <a:cubicBezTo>
                  <a:pt x="1703" y="1217"/>
                  <a:pt x="1702" y="1217"/>
                  <a:pt x="1701" y="1216"/>
                </a:cubicBezTo>
                <a:cubicBezTo>
                  <a:pt x="1697" y="1215"/>
                  <a:pt x="1695" y="1210"/>
                  <a:pt x="1696" y="1206"/>
                </a:cubicBezTo>
                <a:cubicBezTo>
                  <a:pt x="1697" y="1203"/>
                  <a:pt x="1697" y="1203"/>
                  <a:pt x="1697" y="1203"/>
                </a:cubicBezTo>
                <a:cubicBezTo>
                  <a:pt x="1699" y="1199"/>
                  <a:pt x="1704" y="1197"/>
                  <a:pt x="1708" y="1199"/>
                </a:cubicBezTo>
                <a:cubicBezTo>
                  <a:pt x="1712" y="1200"/>
                  <a:pt x="1714" y="1205"/>
                  <a:pt x="1713" y="1209"/>
                </a:cubicBezTo>
                <a:cubicBezTo>
                  <a:pt x="1712" y="1212"/>
                  <a:pt x="1712" y="1212"/>
                  <a:pt x="1712" y="1212"/>
                </a:cubicBezTo>
                <a:cubicBezTo>
                  <a:pt x="1711" y="1215"/>
                  <a:pt x="1707" y="1217"/>
                  <a:pt x="1704" y="1217"/>
                </a:cubicBezTo>
                <a:close/>
                <a:moveTo>
                  <a:pt x="54" y="1176"/>
                </a:moveTo>
                <a:cubicBezTo>
                  <a:pt x="51" y="1176"/>
                  <a:pt x="47" y="1173"/>
                  <a:pt x="46" y="1170"/>
                </a:cubicBezTo>
                <a:cubicBezTo>
                  <a:pt x="45" y="1167"/>
                  <a:pt x="45" y="1167"/>
                  <a:pt x="45" y="1167"/>
                </a:cubicBezTo>
                <a:cubicBezTo>
                  <a:pt x="44" y="1163"/>
                  <a:pt x="46" y="1158"/>
                  <a:pt x="51" y="1157"/>
                </a:cubicBezTo>
                <a:cubicBezTo>
                  <a:pt x="55" y="1156"/>
                  <a:pt x="60" y="1158"/>
                  <a:pt x="61" y="1162"/>
                </a:cubicBezTo>
                <a:cubicBezTo>
                  <a:pt x="62" y="1165"/>
                  <a:pt x="62" y="1165"/>
                  <a:pt x="62" y="1165"/>
                </a:cubicBezTo>
                <a:cubicBezTo>
                  <a:pt x="63" y="1169"/>
                  <a:pt x="61" y="1174"/>
                  <a:pt x="57" y="1175"/>
                </a:cubicBezTo>
                <a:cubicBezTo>
                  <a:pt x="56" y="1176"/>
                  <a:pt x="55" y="1176"/>
                  <a:pt x="54" y="1176"/>
                </a:cubicBezTo>
                <a:close/>
                <a:moveTo>
                  <a:pt x="1720" y="1173"/>
                </a:moveTo>
                <a:cubicBezTo>
                  <a:pt x="1719" y="1173"/>
                  <a:pt x="1718" y="1173"/>
                  <a:pt x="1717" y="1173"/>
                </a:cubicBezTo>
                <a:cubicBezTo>
                  <a:pt x="1713" y="1171"/>
                  <a:pt x="1711" y="1166"/>
                  <a:pt x="1712" y="1162"/>
                </a:cubicBezTo>
                <a:cubicBezTo>
                  <a:pt x="1713" y="1160"/>
                  <a:pt x="1713" y="1160"/>
                  <a:pt x="1713" y="1160"/>
                </a:cubicBezTo>
                <a:cubicBezTo>
                  <a:pt x="1715" y="1155"/>
                  <a:pt x="1719" y="1153"/>
                  <a:pt x="1724" y="1154"/>
                </a:cubicBezTo>
                <a:cubicBezTo>
                  <a:pt x="1728" y="1156"/>
                  <a:pt x="1730" y="1160"/>
                  <a:pt x="1729" y="1165"/>
                </a:cubicBezTo>
                <a:cubicBezTo>
                  <a:pt x="1728" y="1167"/>
                  <a:pt x="1728" y="1167"/>
                  <a:pt x="1728" y="1167"/>
                </a:cubicBezTo>
                <a:cubicBezTo>
                  <a:pt x="1727" y="1171"/>
                  <a:pt x="1724" y="1173"/>
                  <a:pt x="1720" y="1173"/>
                </a:cubicBezTo>
                <a:close/>
                <a:moveTo>
                  <a:pt x="40" y="1131"/>
                </a:moveTo>
                <a:cubicBezTo>
                  <a:pt x="37" y="1131"/>
                  <a:pt x="33" y="1129"/>
                  <a:pt x="32" y="1125"/>
                </a:cubicBezTo>
                <a:cubicBezTo>
                  <a:pt x="32" y="1122"/>
                  <a:pt x="32" y="1122"/>
                  <a:pt x="32" y="1122"/>
                </a:cubicBezTo>
                <a:cubicBezTo>
                  <a:pt x="30" y="1118"/>
                  <a:pt x="33" y="1113"/>
                  <a:pt x="37" y="1112"/>
                </a:cubicBezTo>
                <a:cubicBezTo>
                  <a:pt x="42" y="1111"/>
                  <a:pt x="46" y="1114"/>
                  <a:pt x="48" y="1118"/>
                </a:cubicBezTo>
                <a:cubicBezTo>
                  <a:pt x="48" y="1121"/>
                  <a:pt x="48" y="1121"/>
                  <a:pt x="48" y="1121"/>
                </a:cubicBezTo>
                <a:cubicBezTo>
                  <a:pt x="50" y="1125"/>
                  <a:pt x="47" y="1130"/>
                  <a:pt x="43" y="1131"/>
                </a:cubicBezTo>
                <a:cubicBezTo>
                  <a:pt x="42" y="1131"/>
                  <a:pt x="41" y="1131"/>
                  <a:pt x="40" y="1131"/>
                </a:cubicBezTo>
                <a:close/>
                <a:moveTo>
                  <a:pt x="1734" y="1128"/>
                </a:moveTo>
                <a:cubicBezTo>
                  <a:pt x="1733" y="1128"/>
                  <a:pt x="1732" y="1128"/>
                  <a:pt x="1732" y="1128"/>
                </a:cubicBezTo>
                <a:cubicBezTo>
                  <a:pt x="1727" y="1127"/>
                  <a:pt x="1725" y="1122"/>
                  <a:pt x="1726" y="1118"/>
                </a:cubicBezTo>
                <a:cubicBezTo>
                  <a:pt x="1726" y="1115"/>
                  <a:pt x="1726" y="1115"/>
                  <a:pt x="1726" y="1115"/>
                </a:cubicBezTo>
                <a:cubicBezTo>
                  <a:pt x="1728" y="1111"/>
                  <a:pt x="1732" y="1108"/>
                  <a:pt x="1737" y="1109"/>
                </a:cubicBezTo>
                <a:cubicBezTo>
                  <a:pt x="1741" y="1111"/>
                  <a:pt x="1744" y="1115"/>
                  <a:pt x="1742" y="1120"/>
                </a:cubicBezTo>
                <a:cubicBezTo>
                  <a:pt x="1742" y="1122"/>
                  <a:pt x="1742" y="1122"/>
                  <a:pt x="1742" y="1122"/>
                </a:cubicBezTo>
                <a:cubicBezTo>
                  <a:pt x="1741" y="1126"/>
                  <a:pt x="1737" y="1128"/>
                  <a:pt x="1734" y="1128"/>
                </a:cubicBezTo>
                <a:close/>
                <a:moveTo>
                  <a:pt x="29" y="1086"/>
                </a:moveTo>
                <a:cubicBezTo>
                  <a:pt x="25" y="1086"/>
                  <a:pt x="22" y="1083"/>
                  <a:pt x="21" y="1079"/>
                </a:cubicBezTo>
                <a:cubicBezTo>
                  <a:pt x="20" y="1077"/>
                  <a:pt x="20" y="1077"/>
                  <a:pt x="20" y="1077"/>
                </a:cubicBezTo>
                <a:cubicBezTo>
                  <a:pt x="19" y="1072"/>
                  <a:pt x="22" y="1068"/>
                  <a:pt x="27" y="1067"/>
                </a:cubicBezTo>
                <a:cubicBezTo>
                  <a:pt x="31" y="1066"/>
                  <a:pt x="36" y="1069"/>
                  <a:pt x="37" y="1073"/>
                </a:cubicBezTo>
                <a:cubicBezTo>
                  <a:pt x="37" y="1076"/>
                  <a:pt x="37" y="1076"/>
                  <a:pt x="37" y="1076"/>
                </a:cubicBezTo>
                <a:cubicBezTo>
                  <a:pt x="38" y="1080"/>
                  <a:pt x="35" y="1085"/>
                  <a:pt x="31" y="1086"/>
                </a:cubicBezTo>
                <a:cubicBezTo>
                  <a:pt x="30" y="1086"/>
                  <a:pt x="30" y="1086"/>
                  <a:pt x="29" y="1086"/>
                </a:cubicBezTo>
                <a:close/>
                <a:moveTo>
                  <a:pt x="1745" y="1083"/>
                </a:moveTo>
                <a:cubicBezTo>
                  <a:pt x="1744" y="1083"/>
                  <a:pt x="1744" y="1083"/>
                  <a:pt x="1743" y="1083"/>
                </a:cubicBezTo>
                <a:cubicBezTo>
                  <a:pt x="1739" y="1082"/>
                  <a:pt x="1736" y="1077"/>
                  <a:pt x="1737" y="1073"/>
                </a:cubicBezTo>
                <a:cubicBezTo>
                  <a:pt x="1737" y="1070"/>
                  <a:pt x="1737" y="1070"/>
                  <a:pt x="1737" y="1070"/>
                </a:cubicBezTo>
                <a:cubicBezTo>
                  <a:pt x="1738" y="1066"/>
                  <a:pt x="1743" y="1063"/>
                  <a:pt x="1747" y="1064"/>
                </a:cubicBezTo>
                <a:cubicBezTo>
                  <a:pt x="1752" y="1065"/>
                  <a:pt x="1754" y="1069"/>
                  <a:pt x="1754" y="1074"/>
                </a:cubicBezTo>
                <a:cubicBezTo>
                  <a:pt x="1753" y="1077"/>
                  <a:pt x="1753" y="1077"/>
                  <a:pt x="1753" y="1077"/>
                </a:cubicBezTo>
                <a:cubicBezTo>
                  <a:pt x="1752" y="1080"/>
                  <a:pt x="1749" y="1083"/>
                  <a:pt x="1745" y="1083"/>
                </a:cubicBezTo>
                <a:close/>
                <a:moveTo>
                  <a:pt x="20" y="1040"/>
                </a:moveTo>
                <a:cubicBezTo>
                  <a:pt x="16" y="1040"/>
                  <a:pt x="13" y="1037"/>
                  <a:pt x="12" y="1033"/>
                </a:cubicBezTo>
                <a:cubicBezTo>
                  <a:pt x="12" y="1031"/>
                  <a:pt x="12" y="1031"/>
                  <a:pt x="12" y="1031"/>
                </a:cubicBezTo>
                <a:cubicBezTo>
                  <a:pt x="11" y="1026"/>
                  <a:pt x="14" y="1022"/>
                  <a:pt x="18" y="1021"/>
                </a:cubicBezTo>
                <a:cubicBezTo>
                  <a:pt x="23" y="1020"/>
                  <a:pt x="27" y="1023"/>
                  <a:pt x="28" y="1028"/>
                </a:cubicBezTo>
                <a:cubicBezTo>
                  <a:pt x="28" y="1030"/>
                  <a:pt x="28" y="1030"/>
                  <a:pt x="28" y="1030"/>
                </a:cubicBezTo>
                <a:cubicBezTo>
                  <a:pt x="29" y="1035"/>
                  <a:pt x="26" y="1039"/>
                  <a:pt x="22" y="1040"/>
                </a:cubicBezTo>
                <a:cubicBezTo>
                  <a:pt x="21" y="1040"/>
                  <a:pt x="21" y="1040"/>
                  <a:pt x="20" y="1040"/>
                </a:cubicBezTo>
                <a:close/>
                <a:moveTo>
                  <a:pt x="1754" y="1037"/>
                </a:moveTo>
                <a:cubicBezTo>
                  <a:pt x="1753" y="1037"/>
                  <a:pt x="1753" y="1037"/>
                  <a:pt x="1752" y="1037"/>
                </a:cubicBezTo>
                <a:cubicBezTo>
                  <a:pt x="1748" y="1036"/>
                  <a:pt x="1745" y="1032"/>
                  <a:pt x="1745" y="1028"/>
                </a:cubicBezTo>
                <a:cubicBezTo>
                  <a:pt x="1746" y="1025"/>
                  <a:pt x="1746" y="1025"/>
                  <a:pt x="1746" y="1025"/>
                </a:cubicBezTo>
                <a:cubicBezTo>
                  <a:pt x="1747" y="1020"/>
                  <a:pt x="1751" y="1017"/>
                  <a:pt x="1755" y="1018"/>
                </a:cubicBezTo>
                <a:cubicBezTo>
                  <a:pt x="1760" y="1019"/>
                  <a:pt x="1763" y="1023"/>
                  <a:pt x="1762" y="1028"/>
                </a:cubicBezTo>
                <a:cubicBezTo>
                  <a:pt x="1762" y="1030"/>
                  <a:pt x="1762" y="1030"/>
                  <a:pt x="1762" y="1030"/>
                </a:cubicBezTo>
                <a:cubicBezTo>
                  <a:pt x="1761" y="1034"/>
                  <a:pt x="1758" y="1037"/>
                  <a:pt x="1754" y="1037"/>
                </a:cubicBezTo>
                <a:close/>
                <a:moveTo>
                  <a:pt x="14" y="994"/>
                </a:moveTo>
                <a:cubicBezTo>
                  <a:pt x="10" y="994"/>
                  <a:pt x="6" y="991"/>
                  <a:pt x="6" y="986"/>
                </a:cubicBezTo>
                <a:cubicBezTo>
                  <a:pt x="5" y="984"/>
                  <a:pt x="5" y="984"/>
                  <a:pt x="5" y="984"/>
                </a:cubicBezTo>
                <a:cubicBezTo>
                  <a:pt x="5" y="979"/>
                  <a:pt x="8" y="975"/>
                  <a:pt x="13" y="975"/>
                </a:cubicBezTo>
                <a:cubicBezTo>
                  <a:pt x="17" y="974"/>
                  <a:pt x="21" y="977"/>
                  <a:pt x="22" y="982"/>
                </a:cubicBezTo>
                <a:cubicBezTo>
                  <a:pt x="22" y="985"/>
                  <a:pt x="22" y="985"/>
                  <a:pt x="22" y="985"/>
                </a:cubicBezTo>
                <a:cubicBezTo>
                  <a:pt x="22" y="989"/>
                  <a:pt x="19" y="993"/>
                  <a:pt x="15" y="994"/>
                </a:cubicBezTo>
                <a:cubicBezTo>
                  <a:pt x="14" y="994"/>
                  <a:pt x="14" y="994"/>
                  <a:pt x="14" y="994"/>
                </a:cubicBezTo>
                <a:close/>
                <a:moveTo>
                  <a:pt x="1760" y="991"/>
                </a:moveTo>
                <a:cubicBezTo>
                  <a:pt x="1760" y="991"/>
                  <a:pt x="1759" y="991"/>
                  <a:pt x="1759" y="991"/>
                </a:cubicBezTo>
                <a:cubicBezTo>
                  <a:pt x="1754" y="990"/>
                  <a:pt x="1751" y="986"/>
                  <a:pt x="1752" y="982"/>
                </a:cubicBezTo>
                <a:cubicBezTo>
                  <a:pt x="1752" y="979"/>
                  <a:pt x="1752" y="979"/>
                  <a:pt x="1752" y="979"/>
                </a:cubicBezTo>
                <a:cubicBezTo>
                  <a:pt x="1752" y="975"/>
                  <a:pt x="1756" y="971"/>
                  <a:pt x="1761" y="972"/>
                </a:cubicBezTo>
                <a:cubicBezTo>
                  <a:pt x="1766" y="972"/>
                  <a:pt x="1769" y="976"/>
                  <a:pt x="1768" y="981"/>
                </a:cubicBezTo>
                <a:cubicBezTo>
                  <a:pt x="1768" y="984"/>
                  <a:pt x="1768" y="984"/>
                  <a:pt x="1768" y="984"/>
                </a:cubicBezTo>
                <a:cubicBezTo>
                  <a:pt x="1768" y="988"/>
                  <a:pt x="1764" y="991"/>
                  <a:pt x="1760" y="991"/>
                </a:cubicBezTo>
                <a:close/>
                <a:moveTo>
                  <a:pt x="10" y="947"/>
                </a:moveTo>
                <a:cubicBezTo>
                  <a:pt x="5" y="947"/>
                  <a:pt x="2" y="944"/>
                  <a:pt x="2" y="939"/>
                </a:cubicBezTo>
                <a:cubicBezTo>
                  <a:pt x="1" y="937"/>
                  <a:pt x="1" y="937"/>
                  <a:pt x="1" y="937"/>
                </a:cubicBezTo>
                <a:cubicBezTo>
                  <a:pt x="1" y="932"/>
                  <a:pt x="5" y="928"/>
                  <a:pt x="9" y="928"/>
                </a:cubicBezTo>
                <a:cubicBezTo>
                  <a:pt x="14" y="928"/>
                  <a:pt x="18" y="931"/>
                  <a:pt x="18" y="936"/>
                </a:cubicBezTo>
                <a:cubicBezTo>
                  <a:pt x="18" y="938"/>
                  <a:pt x="18" y="938"/>
                  <a:pt x="18" y="938"/>
                </a:cubicBezTo>
                <a:cubicBezTo>
                  <a:pt x="18" y="943"/>
                  <a:pt x="15" y="947"/>
                  <a:pt x="10" y="947"/>
                </a:cubicBezTo>
                <a:cubicBezTo>
                  <a:pt x="10" y="947"/>
                  <a:pt x="10" y="947"/>
                  <a:pt x="10" y="947"/>
                </a:cubicBezTo>
                <a:close/>
                <a:moveTo>
                  <a:pt x="1764" y="944"/>
                </a:moveTo>
                <a:cubicBezTo>
                  <a:pt x="1764" y="944"/>
                  <a:pt x="1763" y="944"/>
                  <a:pt x="1763" y="944"/>
                </a:cubicBezTo>
                <a:cubicBezTo>
                  <a:pt x="1759" y="944"/>
                  <a:pt x="1755" y="940"/>
                  <a:pt x="1755" y="936"/>
                </a:cubicBezTo>
                <a:cubicBezTo>
                  <a:pt x="1756" y="933"/>
                  <a:pt x="1756" y="933"/>
                  <a:pt x="1756" y="933"/>
                </a:cubicBezTo>
                <a:cubicBezTo>
                  <a:pt x="1756" y="928"/>
                  <a:pt x="1760" y="925"/>
                  <a:pt x="1764" y="925"/>
                </a:cubicBezTo>
                <a:cubicBezTo>
                  <a:pt x="1769" y="925"/>
                  <a:pt x="1772" y="929"/>
                  <a:pt x="1772" y="934"/>
                </a:cubicBezTo>
                <a:cubicBezTo>
                  <a:pt x="1772" y="937"/>
                  <a:pt x="1772" y="937"/>
                  <a:pt x="1772" y="937"/>
                </a:cubicBezTo>
                <a:cubicBezTo>
                  <a:pt x="1772" y="941"/>
                  <a:pt x="1768" y="944"/>
                  <a:pt x="1764" y="944"/>
                </a:cubicBezTo>
                <a:close/>
                <a:moveTo>
                  <a:pt x="8" y="901"/>
                </a:moveTo>
                <a:cubicBezTo>
                  <a:pt x="4" y="901"/>
                  <a:pt x="0" y="897"/>
                  <a:pt x="0" y="892"/>
                </a:cubicBezTo>
                <a:cubicBezTo>
                  <a:pt x="0" y="890"/>
                  <a:pt x="0" y="890"/>
                  <a:pt x="0" y="890"/>
                </a:cubicBezTo>
                <a:cubicBezTo>
                  <a:pt x="0" y="885"/>
                  <a:pt x="4" y="881"/>
                  <a:pt x="8" y="881"/>
                </a:cubicBezTo>
                <a:cubicBezTo>
                  <a:pt x="8" y="881"/>
                  <a:pt x="8" y="881"/>
                  <a:pt x="8" y="881"/>
                </a:cubicBezTo>
                <a:cubicBezTo>
                  <a:pt x="13" y="881"/>
                  <a:pt x="17" y="885"/>
                  <a:pt x="17" y="890"/>
                </a:cubicBezTo>
                <a:cubicBezTo>
                  <a:pt x="17" y="892"/>
                  <a:pt x="17" y="892"/>
                  <a:pt x="17" y="892"/>
                </a:cubicBezTo>
                <a:cubicBezTo>
                  <a:pt x="17" y="897"/>
                  <a:pt x="13" y="901"/>
                  <a:pt x="8" y="901"/>
                </a:cubicBezTo>
                <a:cubicBezTo>
                  <a:pt x="8" y="901"/>
                  <a:pt x="8" y="901"/>
                  <a:pt x="8" y="901"/>
                </a:cubicBezTo>
                <a:close/>
                <a:moveTo>
                  <a:pt x="1765" y="898"/>
                </a:moveTo>
                <a:cubicBezTo>
                  <a:pt x="1765" y="898"/>
                  <a:pt x="1765" y="898"/>
                  <a:pt x="1765" y="898"/>
                </a:cubicBezTo>
                <a:cubicBezTo>
                  <a:pt x="1760" y="898"/>
                  <a:pt x="1757" y="894"/>
                  <a:pt x="1757" y="889"/>
                </a:cubicBezTo>
                <a:cubicBezTo>
                  <a:pt x="1757" y="887"/>
                  <a:pt x="1757" y="887"/>
                  <a:pt x="1757" y="887"/>
                </a:cubicBezTo>
                <a:cubicBezTo>
                  <a:pt x="1757" y="885"/>
                  <a:pt x="1757" y="884"/>
                  <a:pt x="1758" y="883"/>
                </a:cubicBezTo>
                <a:cubicBezTo>
                  <a:pt x="1757" y="881"/>
                  <a:pt x="1757" y="880"/>
                  <a:pt x="1757" y="878"/>
                </a:cubicBezTo>
                <a:cubicBezTo>
                  <a:pt x="1757" y="876"/>
                  <a:pt x="1757" y="876"/>
                  <a:pt x="1757" y="876"/>
                </a:cubicBezTo>
                <a:cubicBezTo>
                  <a:pt x="1757" y="871"/>
                  <a:pt x="1760" y="867"/>
                  <a:pt x="1765" y="867"/>
                </a:cubicBezTo>
                <a:cubicBezTo>
                  <a:pt x="1769" y="867"/>
                  <a:pt x="1773" y="871"/>
                  <a:pt x="1773" y="876"/>
                </a:cubicBezTo>
                <a:cubicBezTo>
                  <a:pt x="1773" y="878"/>
                  <a:pt x="1773" y="878"/>
                  <a:pt x="1773" y="878"/>
                </a:cubicBezTo>
                <a:cubicBezTo>
                  <a:pt x="1773" y="880"/>
                  <a:pt x="1773" y="881"/>
                  <a:pt x="1772" y="883"/>
                </a:cubicBezTo>
                <a:cubicBezTo>
                  <a:pt x="1773" y="884"/>
                  <a:pt x="1773" y="885"/>
                  <a:pt x="1773" y="887"/>
                </a:cubicBezTo>
                <a:cubicBezTo>
                  <a:pt x="1773" y="890"/>
                  <a:pt x="1773" y="890"/>
                  <a:pt x="1773" y="890"/>
                </a:cubicBezTo>
                <a:cubicBezTo>
                  <a:pt x="1773" y="894"/>
                  <a:pt x="1770" y="898"/>
                  <a:pt x="1765" y="898"/>
                </a:cubicBezTo>
                <a:close/>
                <a:moveTo>
                  <a:pt x="9" y="854"/>
                </a:moveTo>
                <a:cubicBezTo>
                  <a:pt x="9" y="854"/>
                  <a:pt x="9" y="854"/>
                  <a:pt x="9" y="854"/>
                </a:cubicBezTo>
                <a:cubicBezTo>
                  <a:pt x="4" y="854"/>
                  <a:pt x="1" y="850"/>
                  <a:pt x="1" y="845"/>
                </a:cubicBezTo>
                <a:cubicBezTo>
                  <a:pt x="1" y="843"/>
                  <a:pt x="1" y="843"/>
                  <a:pt x="1" y="843"/>
                </a:cubicBezTo>
                <a:cubicBezTo>
                  <a:pt x="1" y="838"/>
                  <a:pt x="5" y="834"/>
                  <a:pt x="10" y="835"/>
                </a:cubicBezTo>
                <a:cubicBezTo>
                  <a:pt x="14" y="835"/>
                  <a:pt x="18" y="839"/>
                  <a:pt x="18" y="843"/>
                </a:cubicBezTo>
                <a:cubicBezTo>
                  <a:pt x="17" y="846"/>
                  <a:pt x="17" y="846"/>
                  <a:pt x="17" y="846"/>
                </a:cubicBezTo>
                <a:cubicBezTo>
                  <a:pt x="17" y="850"/>
                  <a:pt x="14" y="854"/>
                  <a:pt x="9" y="854"/>
                </a:cubicBezTo>
                <a:close/>
                <a:moveTo>
                  <a:pt x="1763" y="840"/>
                </a:moveTo>
                <a:cubicBezTo>
                  <a:pt x="1759" y="840"/>
                  <a:pt x="1755" y="837"/>
                  <a:pt x="1755" y="832"/>
                </a:cubicBezTo>
                <a:cubicBezTo>
                  <a:pt x="1755" y="830"/>
                  <a:pt x="1755" y="830"/>
                  <a:pt x="1755" y="830"/>
                </a:cubicBezTo>
                <a:cubicBezTo>
                  <a:pt x="1755" y="825"/>
                  <a:pt x="1758" y="821"/>
                  <a:pt x="1763" y="821"/>
                </a:cubicBezTo>
                <a:cubicBezTo>
                  <a:pt x="1767" y="820"/>
                  <a:pt x="1771" y="824"/>
                  <a:pt x="1771" y="828"/>
                </a:cubicBezTo>
                <a:cubicBezTo>
                  <a:pt x="1772" y="831"/>
                  <a:pt x="1772" y="831"/>
                  <a:pt x="1772" y="831"/>
                </a:cubicBezTo>
                <a:cubicBezTo>
                  <a:pt x="1772" y="836"/>
                  <a:pt x="1768" y="840"/>
                  <a:pt x="1764" y="840"/>
                </a:cubicBezTo>
                <a:cubicBezTo>
                  <a:pt x="1764" y="840"/>
                  <a:pt x="1764" y="840"/>
                  <a:pt x="1763" y="840"/>
                </a:cubicBezTo>
                <a:close/>
                <a:moveTo>
                  <a:pt x="13" y="807"/>
                </a:moveTo>
                <a:cubicBezTo>
                  <a:pt x="12" y="807"/>
                  <a:pt x="12" y="807"/>
                  <a:pt x="12" y="807"/>
                </a:cubicBezTo>
                <a:cubicBezTo>
                  <a:pt x="7" y="807"/>
                  <a:pt x="4" y="803"/>
                  <a:pt x="4" y="798"/>
                </a:cubicBezTo>
                <a:cubicBezTo>
                  <a:pt x="5" y="796"/>
                  <a:pt x="5" y="796"/>
                  <a:pt x="5" y="796"/>
                </a:cubicBezTo>
                <a:cubicBezTo>
                  <a:pt x="5" y="791"/>
                  <a:pt x="9" y="788"/>
                  <a:pt x="14" y="788"/>
                </a:cubicBezTo>
                <a:cubicBezTo>
                  <a:pt x="18" y="789"/>
                  <a:pt x="22" y="793"/>
                  <a:pt x="21" y="797"/>
                </a:cubicBezTo>
                <a:cubicBezTo>
                  <a:pt x="21" y="800"/>
                  <a:pt x="21" y="800"/>
                  <a:pt x="21" y="800"/>
                </a:cubicBezTo>
                <a:cubicBezTo>
                  <a:pt x="20" y="804"/>
                  <a:pt x="17" y="807"/>
                  <a:pt x="13" y="807"/>
                </a:cubicBezTo>
                <a:close/>
                <a:moveTo>
                  <a:pt x="1759" y="793"/>
                </a:moveTo>
                <a:cubicBezTo>
                  <a:pt x="1755" y="793"/>
                  <a:pt x="1752" y="790"/>
                  <a:pt x="1751" y="786"/>
                </a:cubicBezTo>
                <a:cubicBezTo>
                  <a:pt x="1751" y="783"/>
                  <a:pt x="1751" y="783"/>
                  <a:pt x="1751" y="783"/>
                </a:cubicBezTo>
                <a:cubicBezTo>
                  <a:pt x="1750" y="779"/>
                  <a:pt x="1753" y="775"/>
                  <a:pt x="1758" y="774"/>
                </a:cubicBezTo>
                <a:cubicBezTo>
                  <a:pt x="1762" y="774"/>
                  <a:pt x="1767" y="777"/>
                  <a:pt x="1767" y="782"/>
                </a:cubicBezTo>
                <a:cubicBezTo>
                  <a:pt x="1767" y="784"/>
                  <a:pt x="1767" y="784"/>
                  <a:pt x="1767" y="784"/>
                </a:cubicBezTo>
                <a:cubicBezTo>
                  <a:pt x="1768" y="789"/>
                  <a:pt x="1765" y="793"/>
                  <a:pt x="1760" y="793"/>
                </a:cubicBezTo>
                <a:cubicBezTo>
                  <a:pt x="1760" y="793"/>
                  <a:pt x="1760" y="793"/>
                  <a:pt x="1759" y="793"/>
                </a:cubicBezTo>
                <a:close/>
                <a:moveTo>
                  <a:pt x="18" y="761"/>
                </a:moveTo>
                <a:cubicBezTo>
                  <a:pt x="18" y="761"/>
                  <a:pt x="18" y="761"/>
                  <a:pt x="17" y="761"/>
                </a:cubicBezTo>
                <a:cubicBezTo>
                  <a:pt x="13" y="760"/>
                  <a:pt x="10" y="756"/>
                  <a:pt x="10" y="752"/>
                </a:cubicBezTo>
                <a:cubicBezTo>
                  <a:pt x="11" y="749"/>
                  <a:pt x="11" y="749"/>
                  <a:pt x="11" y="749"/>
                </a:cubicBezTo>
                <a:cubicBezTo>
                  <a:pt x="11" y="744"/>
                  <a:pt x="16" y="741"/>
                  <a:pt x="20" y="742"/>
                </a:cubicBezTo>
                <a:cubicBezTo>
                  <a:pt x="25" y="743"/>
                  <a:pt x="28" y="747"/>
                  <a:pt x="27" y="751"/>
                </a:cubicBezTo>
                <a:cubicBezTo>
                  <a:pt x="27" y="754"/>
                  <a:pt x="27" y="754"/>
                  <a:pt x="27" y="754"/>
                </a:cubicBezTo>
                <a:cubicBezTo>
                  <a:pt x="26" y="758"/>
                  <a:pt x="22" y="761"/>
                  <a:pt x="18" y="761"/>
                </a:cubicBezTo>
                <a:close/>
                <a:moveTo>
                  <a:pt x="1753" y="747"/>
                </a:moveTo>
                <a:cubicBezTo>
                  <a:pt x="1749" y="747"/>
                  <a:pt x="1745" y="744"/>
                  <a:pt x="1745" y="740"/>
                </a:cubicBezTo>
                <a:cubicBezTo>
                  <a:pt x="1744" y="738"/>
                  <a:pt x="1744" y="738"/>
                  <a:pt x="1744" y="738"/>
                </a:cubicBezTo>
                <a:cubicBezTo>
                  <a:pt x="1743" y="733"/>
                  <a:pt x="1746" y="729"/>
                  <a:pt x="1751" y="728"/>
                </a:cubicBezTo>
                <a:cubicBezTo>
                  <a:pt x="1755" y="727"/>
                  <a:pt x="1760" y="730"/>
                  <a:pt x="1760" y="735"/>
                </a:cubicBezTo>
                <a:cubicBezTo>
                  <a:pt x="1761" y="738"/>
                  <a:pt x="1761" y="738"/>
                  <a:pt x="1761" y="738"/>
                </a:cubicBezTo>
                <a:cubicBezTo>
                  <a:pt x="1762" y="742"/>
                  <a:pt x="1759" y="746"/>
                  <a:pt x="1754" y="747"/>
                </a:cubicBezTo>
                <a:cubicBezTo>
                  <a:pt x="1754" y="747"/>
                  <a:pt x="1753" y="747"/>
                  <a:pt x="1753" y="747"/>
                </a:cubicBezTo>
                <a:close/>
                <a:moveTo>
                  <a:pt x="27" y="715"/>
                </a:moveTo>
                <a:cubicBezTo>
                  <a:pt x="26" y="715"/>
                  <a:pt x="26" y="715"/>
                  <a:pt x="25" y="715"/>
                </a:cubicBezTo>
                <a:cubicBezTo>
                  <a:pt x="21" y="714"/>
                  <a:pt x="18" y="710"/>
                  <a:pt x="19" y="705"/>
                </a:cubicBezTo>
                <a:cubicBezTo>
                  <a:pt x="19" y="702"/>
                  <a:pt x="19" y="702"/>
                  <a:pt x="19" y="702"/>
                </a:cubicBezTo>
                <a:cubicBezTo>
                  <a:pt x="20" y="698"/>
                  <a:pt x="25" y="695"/>
                  <a:pt x="29" y="696"/>
                </a:cubicBezTo>
                <a:cubicBezTo>
                  <a:pt x="33" y="697"/>
                  <a:pt x="36" y="701"/>
                  <a:pt x="35" y="706"/>
                </a:cubicBezTo>
                <a:cubicBezTo>
                  <a:pt x="35" y="709"/>
                  <a:pt x="35" y="709"/>
                  <a:pt x="35" y="709"/>
                </a:cubicBezTo>
                <a:cubicBezTo>
                  <a:pt x="34" y="712"/>
                  <a:pt x="31" y="715"/>
                  <a:pt x="27" y="715"/>
                </a:cubicBezTo>
                <a:close/>
                <a:moveTo>
                  <a:pt x="1744" y="701"/>
                </a:moveTo>
                <a:cubicBezTo>
                  <a:pt x="1740" y="701"/>
                  <a:pt x="1736" y="699"/>
                  <a:pt x="1736" y="695"/>
                </a:cubicBezTo>
                <a:cubicBezTo>
                  <a:pt x="1735" y="692"/>
                  <a:pt x="1735" y="692"/>
                  <a:pt x="1735" y="692"/>
                </a:cubicBezTo>
                <a:cubicBezTo>
                  <a:pt x="1734" y="688"/>
                  <a:pt x="1737" y="684"/>
                  <a:pt x="1741" y="683"/>
                </a:cubicBezTo>
                <a:cubicBezTo>
                  <a:pt x="1746" y="682"/>
                  <a:pt x="1750" y="684"/>
                  <a:pt x="1751" y="689"/>
                </a:cubicBezTo>
                <a:cubicBezTo>
                  <a:pt x="1752" y="691"/>
                  <a:pt x="1752" y="691"/>
                  <a:pt x="1752" y="691"/>
                </a:cubicBezTo>
                <a:cubicBezTo>
                  <a:pt x="1753" y="696"/>
                  <a:pt x="1750" y="700"/>
                  <a:pt x="1745" y="701"/>
                </a:cubicBezTo>
                <a:cubicBezTo>
                  <a:pt x="1745" y="701"/>
                  <a:pt x="1744" y="701"/>
                  <a:pt x="1744" y="701"/>
                </a:cubicBezTo>
                <a:close/>
                <a:moveTo>
                  <a:pt x="37" y="670"/>
                </a:moveTo>
                <a:cubicBezTo>
                  <a:pt x="37" y="670"/>
                  <a:pt x="36" y="670"/>
                  <a:pt x="35" y="669"/>
                </a:cubicBezTo>
                <a:cubicBezTo>
                  <a:pt x="31" y="668"/>
                  <a:pt x="28" y="664"/>
                  <a:pt x="30" y="659"/>
                </a:cubicBezTo>
                <a:cubicBezTo>
                  <a:pt x="30" y="657"/>
                  <a:pt x="30" y="657"/>
                  <a:pt x="30" y="657"/>
                </a:cubicBezTo>
                <a:cubicBezTo>
                  <a:pt x="31" y="653"/>
                  <a:pt x="36" y="650"/>
                  <a:pt x="40" y="651"/>
                </a:cubicBezTo>
                <a:cubicBezTo>
                  <a:pt x="45" y="652"/>
                  <a:pt x="47" y="657"/>
                  <a:pt x="46" y="661"/>
                </a:cubicBezTo>
                <a:cubicBezTo>
                  <a:pt x="45" y="664"/>
                  <a:pt x="45" y="664"/>
                  <a:pt x="45" y="664"/>
                </a:cubicBezTo>
                <a:cubicBezTo>
                  <a:pt x="44" y="667"/>
                  <a:pt x="41" y="670"/>
                  <a:pt x="37" y="670"/>
                </a:cubicBezTo>
                <a:close/>
                <a:moveTo>
                  <a:pt x="1732" y="656"/>
                </a:moveTo>
                <a:cubicBezTo>
                  <a:pt x="1729" y="656"/>
                  <a:pt x="1725" y="654"/>
                  <a:pt x="1724" y="650"/>
                </a:cubicBezTo>
                <a:cubicBezTo>
                  <a:pt x="1724" y="648"/>
                  <a:pt x="1724" y="648"/>
                  <a:pt x="1724" y="648"/>
                </a:cubicBezTo>
                <a:cubicBezTo>
                  <a:pt x="1722" y="643"/>
                  <a:pt x="1725" y="639"/>
                  <a:pt x="1729" y="637"/>
                </a:cubicBezTo>
                <a:cubicBezTo>
                  <a:pt x="1734" y="636"/>
                  <a:pt x="1738" y="639"/>
                  <a:pt x="1739" y="643"/>
                </a:cubicBezTo>
                <a:cubicBezTo>
                  <a:pt x="1740" y="646"/>
                  <a:pt x="1740" y="646"/>
                  <a:pt x="1740" y="646"/>
                </a:cubicBezTo>
                <a:cubicBezTo>
                  <a:pt x="1741" y="650"/>
                  <a:pt x="1739" y="655"/>
                  <a:pt x="1734" y="656"/>
                </a:cubicBezTo>
                <a:cubicBezTo>
                  <a:pt x="1734" y="656"/>
                  <a:pt x="1733" y="656"/>
                  <a:pt x="1732" y="656"/>
                </a:cubicBezTo>
                <a:close/>
                <a:moveTo>
                  <a:pt x="51" y="625"/>
                </a:moveTo>
                <a:cubicBezTo>
                  <a:pt x="50" y="625"/>
                  <a:pt x="49" y="625"/>
                  <a:pt x="48" y="624"/>
                </a:cubicBezTo>
                <a:cubicBezTo>
                  <a:pt x="44" y="623"/>
                  <a:pt x="41" y="618"/>
                  <a:pt x="43" y="614"/>
                </a:cubicBezTo>
                <a:cubicBezTo>
                  <a:pt x="44" y="611"/>
                  <a:pt x="44" y="611"/>
                  <a:pt x="44" y="611"/>
                </a:cubicBezTo>
                <a:cubicBezTo>
                  <a:pt x="45" y="607"/>
                  <a:pt x="50" y="605"/>
                  <a:pt x="54" y="606"/>
                </a:cubicBezTo>
                <a:cubicBezTo>
                  <a:pt x="58" y="608"/>
                  <a:pt x="61" y="612"/>
                  <a:pt x="59" y="617"/>
                </a:cubicBezTo>
                <a:cubicBezTo>
                  <a:pt x="58" y="619"/>
                  <a:pt x="58" y="619"/>
                  <a:pt x="58" y="619"/>
                </a:cubicBezTo>
                <a:cubicBezTo>
                  <a:pt x="57" y="623"/>
                  <a:pt x="54" y="625"/>
                  <a:pt x="51" y="625"/>
                </a:cubicBezTo>
                <a:close/>
                <a:moveTo>
                  <a:pt x="1718" y="612"/>
                </a:moveTo>
                <a:cubicBezTo>
                  <a:pt x="1715" y="612"/>
                  <a:pt x="1712" y="609"/>
                  <a:pt x="1711" y="606"/>
                </a:cubicBezTo>
                <a:cubicBezTo>
                  <a:pt x="1710" y="603"/>
                  <a:pt x="1710" y="603"/>
                  <a:pt x="1710" y="603"/>
                </a:cubicBezTo>
                <a:cubicBezTo>
                  <a:pt x="1708" y="599"/>
                  <a:pt x="1710" y="594"/>
                  <a:pt x="1715" y="593"/>
                </a:cubicBezTo>
                <a:cubicBezTo>
                  <a:pt x="1719" y="592"/>
                  <a:pt x="1724" y="594"/>
                  <a:pt x="1725" y="598"/>
                </a:cubicBezTo>
                <a:cubicBezTo>
                  <a:pt x="1726" y="601"/>
                  <a:pt x="1726" y="601"/>
                  <a:pt x="1726" y="601"/>
                </a:cubicBezTo>
                <a:cubicBezTo>
                  <a:pt x="1728" y="605"/>
                  <a:pt x="1725" y="610"/>
                  <a:pt x="1721" y="611"/>
                </a:cubicBezTo>
                <a:cubicBezTo>
                  <a:pt x="1720" y="612"/>
                  <a:pt x="1719" y="612"/>
                  <a:pt x="1718" y="612"/>
                </a:cubicBezTo>
                <a:close/>
                <a:moveTo>
                  <a:pt x="66" y="581"/>
                </a:moveTo>
                <a:cubicBezTo>
                  <a:pt x="65" y="581"/>
                  <a:pt x="64" y="581"/>
                  <a:pt x="63" y="580"/>
                </a:cubicBezTo>
                <a:cubicBezTo>
                  <a:pt x="59" y="579"/>
                  <a:pt x="57" y="574"/>
                  <a:pt x="58" y="570"/>
                </a:cubicBezTo>
                <a:cubicBezTo>
                  <a:pt x="59" y="567"/>
                  <a:pt x="59" y="567"/>
                  <a:pt x="59" y="567"/>
                </a:cubicBezTo>
                <a:cubicBezTo>
                  <a:pt x="61" y="563"/>
                  <a:pt x="66" y="561"/>
                  <a:pt x="70" y="562"/>
                </a:cubicBezTo>
                <a:cubicBezTo>
                  <a:pt x="74" y="564"/>
                  <a:pt x="76" y="569"/>
                  <a:pt x="75" y="573"/>
                </a:cubicBezTo>
                <a:cubicBezTo>
                  <a:pt x="74" y="575"/>
                  <a:pt x="74" y="575"/>
                  <a:pt x="74" y="575"/>
                </a:cubicBezTo>
                <a:cubicBezTo>
                  <a:pt x="73" y="579"/>
                  <a:pt x="69" y="581"/>
                  <a:pt x="66" y="581"/>
                </a:cubicBezTo>
                <a:close/>
                <a:moveTo>
                  <a:pt x="1702" y="568"/>
                </a:moveTo>
                <a:cubicBezTo>
                  <a:pt x="1699" y="568"/>
                  <a:pt x="1696" y="566"/>
                  <a:pt x="1694" y="563"/>
                </a:cubicBezTo>
                <a:cubicBezTo>
                  <a:pt x="1693" y="560"/>
                  <a:pt x="1693" y="560"/>
                  <a:pt x="1693" y="560"/>
                </a:cubicBezTo>
                <a:cubicBezTo>
                  <a:pt x="1692" y="556"/>
                  <a:pt x="1694" y="551"/>
                  <a:pt x="1698" y="549"/>
                </a:cubicBezTo>
                <a:cubicBezTo>
                  <a:pt x="1702" y="548"/>
                  <a:pt x="1707" y="550"/>
                  <a:pt x="1709" y="554"/>
                </a:cubicBezTo>
                <a:cubicBezTo>
                  <a:pt x="1710" y="557"/>
                  <a:pt x="1710" y="557"/>
                  <a:pt x="1710" y="557"/>
                </a:cubicBezTo>
                <a:cubicBezTo>
                  <a:pt x="1711" y="561"/>
                  <a:pt x="1709" y="566"/>
                  <a:pt x="1705" y="567"/>
                </a:cubicBezTo>
                <a:cubicBezTo>
                  <a:pt x="1704" y="568"/>
                  <a:pt x="1703" y="568"/>
                  <a:pt x="1702" y="568"/>
                </a:cubicBezTo>
                <a:close/>
                <a:moveTo>
                  <a:pt x="84" y="538"/>
                </a:moveTo>
                <a:cubicBezTo>
                  <a:pt x="83" y="538"/>
                  <a:pt x="82" y="537"/>
                  <a:pt x="81" y="537"/>
                </a:cubicBezTo>
                <a:cubicBezTo>
                  <a:pt x="77" y="535"/>
                  <a:pt x="75" y="530"/>
                  <a:pt x="77" y="526"/>
                </a:cubicBezTo>
                <a:cubicBezTo>
                  <a:pt x="78" y="523"/>
                  <a:pt x="78" y="523"/>
                  <a:pt x="78" y="523"/>
                </a:cubicBezTo>
                <a:cubicBezTo>
                  <a:pt x="80" y="519"/>
                  <a:pt x="84" y="517"/>
                  <a:pt x="89" y="519"/>
                </a:cubicBezTo>
                <a:cubicBezTo>
                  <a:pt x="93" y="521"/>
                  <a:pt x="95" y="526"/>
                  <a:pt x="93" y="530"/>
                </a:cubicBezTo>
                <a:cubicBezTo>
                  <a:pt x="92" y="533"/>
                  <a:pt x="92" y="533"/>
                  <a:pt x="92" y="533"/>
                </a:cubicBezTo>
                <a:cubicBezTo>
                  <a:pt x="90" y="536"/>
                  <a:pt x="87" y="538"/>
                  <a:pt x="84" y="538"/>
                </a:cubicBezTo>
                <a:close/>
                <a:moveTo>
                  <a:pt x="1684" y="525"/>
                </a:moveTo>
                <a:cubicBezTo>
                  <a:pt x="1680" y="525"/>
                  <a:pt x="1678" y="523"/>
                  <a:pt x="1676" y="520"/>
                </a:cubicBezTo>
                <a:cubicBezTo>
                  <a:pt x="1675" y="518"/>
                  <a:pt x="1675" y="518"/>
                  <a:pt x="1675" y="518"/>
                </a:cubicBezTo>
                <a:cubicBezTo>
                  <a:pt x="1673" y="514"/>
                  <a:pt x="1675" y="509"/>
                  <a:pt x="1679" y="507"/>
                </a:cubicBezTo>
                <a:cubicBezTo>
                  <a:pt x="1683" y="505"/>
                  <a:pt x="1688" y="507"/>
                  <a:pt x="1690" y="511"/>
                </a:cubicBezTo>
                <a:cubicBezTo>
                  <a:pt x="1691" y="513"/>
                  <a:pt x="1691" y="513"/>
                  <a:pt x="1691" y="513"/>
                </a:cubicBezTo>
                <a:cubicBezTo>
                  <a:pt x="1693" y="518"/>
                  <a:pt x="1691" y="522"/>
                  <a:pt x="1687" y="524"/>
                </a:cubicBezTo>
                <a:cubicBezTo>
                  <a:pt x="1686" y="525"/>
                  <a:pt x="1685" y="525"/>
                  <a:pt x="1684" y="525"/>
                </a:cubicBezTo>
                <a:close/>
                <a:moveTo>
                  <a:pt x="104" y="495"/>
                </a:moveTo>
                <a:cubicBezTo>
                  <a:pt x="103" y="495"/>
                  <a:pt x="102" y="495"/>
                  <a:pt x="101" y="494"/>
                </a:cubicBezTo>
                <a:cubicBezTo>
                  <a:pt x="96" y="492"/>
                  <a:pt x="95" y="487"/>
                  <a:pt x="97" y="483"/>
                </a:cubicBezTo>
                <a:cubicBezTo>
                  <a:pt x="98" y="481"/>
                  <a:pt x="98" y="481"/>
                  <a:pt x="98" y="481"/>
                </a:cubicBezTo>
                <a:cubicBezTo>
                  <a:pt x="100" y="477"/>
                  <a:pt x="105" y="475"/>
                  <a:pt x="109" y="477"/>
                </a:cubicBezTo>
                <a:cubicBezTo>
                  <a:pt x="113" y="479"/>
                  <a:pt x="115" y="484"/>
                  <a:pt x="113" y="488"/>
                </a:cubicBezTo>
                <a:cubicBezTo>
                  <a:pt x="112" y="491"/>
                  <a:pt x="112" y="491"/>
                  <a:pt x="112" y="491"/>
                </a:cubicBezTo>
                <a:cubicBezTo>
                  <a:pt x="110" y="494"/>
                  <a:pt x="107" y="495"/>
                  <a:pt x="104" y="495"/>
                </a:cubicBezTo>
                <a:close/>
                <a:moveTo>
                  <a:pt x="1663" y="483"/>
                </a:moveTo>
                <a:cubicBezTo>
                  <a:pt x="1660" y="483"/>
                  <a:pt x="1657" y="482"/>
                  <a:pt x="1656" y="479"/>
                </a:cubicBezTo>
                <a:cubicBezTo>
                  <a:pt x="1654" y="477"/>
                  <a:pt x="1654" y="477"/>
                  <a:pt x="1654" y="477"/>
                </a:cubicBezTo>
                <a:cubicBezTo>
                  <a:pt x="1652" y="473"/>
                  <a:pt x="1654" y="468"/>
                  <a:pt x="1658" y="466"/>
                </a:cubicBezTo>
                <a:cubicBezTo>
                  <a:pt x="1662" y="463"/>
                  <a:pt x="1667" y="465"/>
                  <a:pt x="1669" y="469"/>
                </a:cubicBezTo>
                <a:cubicBezTo>
                  <a:pt x="1670" y="471"/>
                  <a:pt x="1670" y="471"/>
                  <a:pt x="1670" y="471"/>
                </a:cubicBezTo>
                <a:cubicBezTo>
                  <a:pt x="1672" y="475"/>
                  <a:pt x="1671" y="480"/>
                  <a:pt x="1667" y="482"/>
                </a:cubicBezTo>
                <a:cubicBezTo>
                  <a:pt x="1665" y="483"/>
                  <a:pt x="1664" y="483"/>
                  <a:pt x="1663" y="483"/>
                </a:cubicBezTo>
                <a:close/>
                <a:moveTo>
                  <a:pt x="127" y="454"/>
                </a:moveTo>
                <a:cubicBezTo>
                  <a:pt x="125" y="454"/>
                  <a:pt x="124" y="454"/>
                  <a:pt x="123" y="453"/>
                </a:cubicBezTo>
                <a:cubicBezTo>
                  <a:pt x="119" y="451"/>
                  <a:pt x="117" y="446"/>
                  <a:pt x="120" y="442"/>
                </a:cubicBezTo>
                <a:cubicBezTo>
                  <a:pt x="121" y="440"/>
                  <a:pt x="121" y="440"/>
                  <a:pt x="121" y="440"/>
                </a:cubicBezTo>
                <a:cubicBezTo>
                  <a:pt x="123" y="436"/>
                  <a:pt x="128" y="434"/>
                  <a:pt x="132" y="437"/>
                </a:cubicBezTo>
                <a:cubicBezTo>
                  <a:pt x="136" y="439"/>
                  <a:pt x="137" y="444"/>
                  <a:pt x="135" y="448"/>
                </a:cubicBezTo>
                <a:cubicBezTo>
                  <a:pt x="134" y="450"/>
                  <a:pt x="134" y="450"/>
                  <a:pt x="134" y="450"/>
                </a:cubicBezTo>
                <a:cubicBezTo>
                  <a:pt x="132" y="453"/>
                  <a:pt x="129" y="454"/>
                  <a:pt x="127" y="454"/>
                </a:cubicBezTo>
                <a:close/>
                <a:moveTo>
                  <a:pt x="1640" y="443"/>
                </a:moveTo>
                <a:cubicBezTo>
                  <a:pt x="1637" y="443"/>
                  <a:pt x="1634" y="441"/>
                  <a:pt x="1633" y="439"/>
                </a:cubicBezTo>
                <a:cubicBezTo>
                  <a:pt x="1631" y="437"/>
                  <a:pt x="1631" y="437"/>
                  <a:pt x="1631" y="437"/>
                </a:cubicBezTo>
                <a:cubicBezTo>
                  <a:pt x="1629" y="433"/>
                  <a:pt x="1630" y="428"/>
                  <a:pt x="1634" y="425"/>
                </a:cubicBezTo>
                <a:cubicBezTo>
                  <a:pt x="1638" y="423"/>
                  <a:pt x="1643" y="424"/>
                  <a:pt x="1646" y="428"/>
                </a:cubicBezTo>
                <a:cubicBezTo>
                  <a:pt x="1647" y="430"/>
                  <a:pt x="1647" y="430"/>
                  <a:pt x="1647" y="430"/>
                </a:cubicBezTo>
                <a:cubicBezTo>
                  <a:pt x="1649" y="434"/>
                  <a:pt x="1648" y="439"/>
                  <a:pt x="1644" y="442"/>
                </a:cubicBezTo>
                <a:cubicBezTo>
                  <a:pt x="1643" y="442"/>
                  <a:pt x="1641" y="443"/>
                  <a:pt x="1640" y="443"/>
                </a:cubicBezTo>
                <a:close/>
                <a:moveTo>
                  <a:pt x="151" y="415"/>
                </a:moveTo>
                <a:cubicBezTo>
                  <a:pt x="150" y="415"/>
                  <a:pt x="148" y="414"/>
                  <a:pt x="147" y="413"/>
                </a:cubicBezTo>
                <a:cubicBezTo>
                  <a:pt x="143" y="411"/>
                  <a:pt x="142" y="406"/>
                  <a:pt x="144" y="402"/>
                </a:cubicBezTo>
                <a:cubicBezTo>
                  <a:pt x="146" y="399"/>
                  <a:pt x="146" y="399"/>
                  <a:pt x="146" y="399"/>
                </a:cubicBezTo>
                <a:cubicBezTo>
                  <a:pt x="148" y="396"/>
                  <a:pt x="153" y="395"/>
                  <a:pt x="157" y="397"/>
                </a:cubicBezTo>
                <a:cubicBezTo>
                  <a:pt x="161" y="400"/>
                  <a:pt x="162" y="405"/>
                  <a:pt x="160" y="409"/>
                </a:cubicBezTo>
                <a:cubicBezTo>
                  <a:pt x="158" y="411"/>
                  <a:pt x="158" y="411"/>
                  <a:pt x="158" y="411"/>
                </a:cubicBezTo>
                <a:cubicBezTo>
                  <a:pt x="157" y="413"/>
                  <a:pt x="154" y="415"/>
                  <a:pt x="151" y="415"/>
                </a:cubicBezTo>
                <a:close/>
                <a:moveTo>
                  <a:pt x="1615" y="404"/>
                </a:moveTo>
                <a:cubicBezTo>
                  <a:pt x="1612" y="404"/>
                  <a:pt x="1610" y="402"/>
                  <a:pt x="1608" y="400"/>
                </a:cubicBezTo>
                <a:cubicBezTo>
                  <a:pt x="1606" y="398"/>
                  <a:pt x="1606" y="398"/>
                  <a:pt x="1606" y="398"/>
                </a:cubicBezTo>
                <a:cubicBezTo>
                  <a:pt x="1604" y="394"/>
                  <a:pt x="1605" y="389"/>
                  <a:pt x="1609" y="386"/>
                </a:cubicBezTo>
                <a:cubicBezTo>
                  <a:pt x="1612" y="384"/>
                  <a:pt x="1617" y="385"/>
                  <a:pt x="1620" y="388"/>
                </a:cubicBezTo>
                <a:cubicBezTo>
                  <a:pt x="1622" y="391"/>
                  <a:pt x="1622" y="391"/>
                  <a:pt x="1622" y="391"/>
                </a:cubicBezTo>
                <a:cubicBezTo>
                  <a:pt x="1624" y="394"/>
                  <a:pt x="1623" y="400"/>
                  <a:pt x="1619" y="402"/>
                </a:cubicBezTo>
                <a:cubicBezTo>
                  <a:pt x="1618" y="403"/>
                  <a:pt x="1616" y="404"/>
                  <a:pt x="1615" y="404"/>
                </a:cubicBezTo>
                <a:close/>
                <a:moveTo>
                  <a:pt x="178" y="376"/>
                </a:moveTo>
                <a:cubicBezTo>
                  <a:pt x="176" y="376"/>
                  <a:pt x="174" y="376"/>
                  <a:pt x="173" y="375"/>
                </a:cubicBezTo>
                <a:cubicBezTo>
                  <a:pt x="169" y="372"/>
                  <a:pt x="168" y="367"/>
                  <a:pt x="171" y="363"/>
                </a:cubicBezTo>
                <a:cubicBezTo>
                  <a:pt x="173" y="361"/>
                  <a:pt x="173" y="361"/>
                  <a:pt x="173" y="361"/>
                </a:cubicBezTo>
                <a:cubicBezTo>
                  <a:pt x="176" y="357"/>
                  <a:pt x="181" y="356"/>
                  <a:pt x="184" y="359"/>
                </a:cubicBezTo>
                <a:cubicBezTo>
                  <a:pt x="188" y="362"/>
                  <a:pt x="189" y="367"/>
                  <a:pt x="186" y="371"/>
                </a:cubicBezTo>
                <a:cubicBezTo>
                  <a:pt x="184" y="373"/>
                  <a:pt x="184" y="373"/>
                  <a:pt x="184" y="373"/>
                </a:cubicBezTo>
                <a:cubicBezTo>
                  <a:pt x="183" y="375"/>
                  <a:pt x="180" y="376"/>
                  <a:pt x="178" y="376"/>
                </a:cubicBezTo>
                <a:close/>
                <a:moveTo>
                  <a:pt x="1588" y="366"/>
                </a:moveTo>
                <a:cubicBezTo>
                  <a:pt x="1585" y="366"/>
                  <a:pt x="1583" y="365"/>
                  <a:pt x="1581" y="362"/>
                </a:cubicBezTo>
                <a:cubicBezTo>
                  <a:pt x="1579" y="360"/>
                  <a:pt x="1579" y="360"/>
                  <a:pt x="1579" y="360"/>
                </a:cubicBezTo>
                <a:cubicBezTo>
                  <a:pt x="1577" y="357"/>
                  <a:pt x="1577" y="351"/>
                  <a:pt x="1581" y="349"/>
                </a:cubicBezTo>
                <a:cubicBezTo>
                  <a:pt x="1585" y="346"/>
                  <a:pt x="1590" y="347"/>
                  <a:pt x="1593" y="350"/>
                </a:cubicBezTo>
                <a:cubicBezTo>
                  <a:pt x="1594" y="352"/>
                  <a:pt x="1594" y="352"/>
                  <a:pt x="1594" y="352"/>
                </a:cubicBezTo>
                <a:cubicBezTo>
                  <a:pt x="1597" y="356"/>
                  <a:pt x="1596" y="361"/>
                  <a:pt x="1593" y="364"/>
                </a:cubicBezTo>
                <a:cubicBezTo>
                  <a:pt x="1591" y="365"/>
                  <a:pt x="1589" y="366"/>
                  <a:pt x="1588" y="366"/>
                </a:cubicBezTo>
                <a:close/>
                <a:moveTo>
                  <a:pt x="206" y="339"/>
                </a:moveTo>
                <a:cubicBezTo>
                  <a:pt x="205" y="339"/>
                  <a:pt x="203" y="339"/>
                  <a:pt x="201" y="337"/>
                </a:cubicBezTo>
                <a:cubicBezTo>
                  <a:pt x="198" y="335"/>
                  <a:pt x="197" y="329"/>
                  <a:pt x="200" y="326"/>
                </a:cubicBezTo>
                <a:cubicBezTo>
                  <a:pt x="202" y="324"/>
                  <a:pt x="202" y="324"/>
                  <a:pt x="202" y="324"/>
                </a:cubicBezTo>
                <a:cubicBezTo>
                  <a:pt x="205" y="320"/>
                  <a:pt x="210" y="320"/>
                  <a:pt x="213" y="323"/>
                </a:cubicBezTo>
                <a:cubicBezTo>
                  <a:pt x="217" y="325"/>
                  <a:pt x="217" y="331"/>
                  <a:pt x="215" y="334"/>
                </a:cubicBezTo>
                <a:cubicBezTo>
                  <a:pt x="213" y="336"/>
                  <a:pt x="213" y="336"/>
                  <a:pt x="213" y="336"/>
                </a:cubicBezTo>
                <a:cubicBezTo>
                  <a:pt x="211" y="338"/>
                  <a:pt x="209" y="339"/>
                  <a:pt x="206" y="339"/>
                </a:cubicBezTo>
                <a:close/>
                <a:moveTo>
                  <a:pt x="1559" y="329"/>
                </a:moveTo>
                <a:cubicBezTo>
                  <a:pt x="1556" y="329"/>
                  <a:pt x="1554" y="328"/>
                  <a:pt x="1552" y="326"/>
                </a:cubicBezTo>
                <a:cubicBezTo>
                  <a:pt x="1550" y="324"/>
                  <a:pt x="1550" y="324"/>
                  <a:pt x="1550" y="324"/>
                </a:cubicBezTo>
                <a:cubicBezTo>
                  <a:pt x="1548" y="321"/>
                  <a:pt x="1548" y="316"/>
                  <a:pt x="1551" y="313"/>
                </a:cubicBezTo>
                <a:cubicBezTo>
                  <a:pt x="1555" y="310"/>
                  <a:pt x="1560" y="310"/>
                  <a:pt x="1563" y="314"/>
                </a:cubicBezTo>
                <a:cubicBezTo>
                  <a:pt x="1565" y="316"/>
                  <a:pt x="1565" y="316"/>
                  <a:pt x="1565" y="316"/>
                </a:cubicBezTo>
                <a:cubicBezTo>
                  <a:pt x="1568" y="319"/>
                  <a:pt x="1567" y="324"/>
                  <a:pt x="1564" y="327"/>
                </a:cubicBezTo>
                <a:cubicBezTo>
                  <a:pt x="1562" y="329"/>
                  <a:pt x="1560" y="329"/>
                  <a:pt x="1559" y="329"/>
                </a:cubicBezTo>
                <a:close/>
                <a:moveTo>
                  <a:pt x="237" y="304"/>
                </a:moveTo>
                <a:cubicBezTo>
                  <a:pt x="235" y="304"/>
                  <a:pt x="233" y="303"/>
                  <a:pt x="231" y="302"/>
                </a:cubicBezTo>
                <a:cubicBezTo>
                  <a:pt x="228" y="299"/>
                  <a:pt x="228" y="294"/>
                  <a:pt x="231" y="290"/>
                </a:cubicBezTo>
                <a:cubicBezTo>
                  <a:pt x="233" y="288"/>
                  <a:pt x="233" y="288"/>
                  <a:pt x="233" y="288"/>
                </a:cubicBezTo>
                <a:cubicBezTo>
                  <a:pt x="236" y="285"/>
                  <a:pt x="241" y="285"/>
                  <a:pt x="244" y="288"/>
                </a:cubicBezTo>
                <a:cubicBezTo>
                  <a:pt x="248" y="291"/>
                  <a:pt x="248" y="296"/>
                  <a:pt x="245" y="299"/>
                </a:cubicBezTo>
                <a:cubicBezTo>
                  <a:pt x="243" y="301"/>
                  <a:pt x="243" y="301"/>
                  <a:pt x="243" y="301"/>
                </a:cubicBezTo>
                <a:cubicBezTo>
                  <a:pt x="241" y="303"/>
                  <a:pt x="239" y="304"/>
                  <a:pt x="237" y="304"/>
                </a:cubicBezTo>
                <a:close/>
                <a:moveTo>
                  <a:pt x="1528" y="294"/>
                </a:moveTo>
                <a:cubicBezTo>
                  <a:pt x="1525" y="294"/>
                  <a:pt x="1523" y="293"/>
                  <a:pt x="1522" y="292"/>
                </a:cubicBezTo>
                <a:cubicBezTo>
                  <a:pt x="1520" y="290"/>
                  <a:pt x="1520" y="290"/>
                  <a:pt x="1520" y="290"/>
                </a:cubicBezTo>
                <a:cubicBezTo>
                  <a:pt x="1517" y="286"/>
                  <a:pt x="1517" y="281"/>
                  <a:pt x="1520" y="278"/>
                </a:cubicBezTo>
                <a:cubicBezTo>
                  <a:pt x="1523" y="275"/>
                  <a:pt x="1529" y="275"/>
                  <a:pt x="1532" y="278"/>
                </a:cubicBezTo>
                <a:cubicBezTo>
                  <a:pt x="1534" y="280"/>
                  <a:pt x="1534" y="280"/>
                  <a:pt x="1534" y="280"/>
                </a:cubicBezTo>
                <a:cubicBezTo>
                  <a:pt x="1537" y="284"/>
                  <a:pt x="1537" y="289"/>
                  <a:pt x="1533" y="292"/>
                </a:cubicBezTo>
                <a:cubicBezTo>
                  <a:pt x="1532" y="294"/>
                  <a:pt x="1530" y="294"/>
                  <a:pt x="1528" y="294"/>
                </a:cubicBezTo>
                <a:close/>
                <a:moveTo>
                  <a:pt x="269" y="270"/>
                </a:moveTo>
                <a:cubicBezTo>
                  <a:pt x="267" y="270"/>
                  <a:pt x="265" y="269"/>
                  <a:pt x="263" y="268"/>
                </a:cubicBezTo>
                <a:cubicBezTo>
                  <a:pt x="260" y="265"/>
                  <a:pt x="260" y="259"/>
                  <a:pt x="263" y="256"/>
                </a:cubicBezTo>
                <a:cubicBezTo>
                  <a:pt x="265" y="254"/>
                  <a:pt x="265" y="254"/>
                  <a:pt x="265" y="254"/>
                </a:cubicBezTo>
                <a:cubicBezTo>
                  <a:pt x="269" y="251"/>
                  <a:pt x="274" y="251"/>
                  <a:pt x="277" y="254"/>
                </a:cubicBezTo>
                <a:cubicBezTo>
                  <a:pt x="280" y="258"/>
                  <a:pt x="280" y="263"/>
                  <a:pt x="277" y="266"/>
                </a:cubicBezTo>
                <a:cubicBezTo>
                  <a:pt x="275" y="268"/>
                  <a:pt x="275" y="268"/>
                  <a:pt x="275" y="268"/>
                </a:cubicBezTo>
                <a:cubicBezTo>
                  <a:pt x="273" y="269"/>
                  <a:pt x="271" y="270"/>
                  <a:pt x="269" y="270"/>
                </a:cubicBezTo>
                <a:close/>
                <a:moveTo>
                  <a:pt x="1495" y="261"/>
                </a:moveTo>
                <a:cubicBezTo>
                  <a:pt x="1493" y="261"/>
                  <a:pt x="1491" y="260"/>
                  <a:pt x="1489" y="259"/>
                </a:cubicBezTo>
                <a:cubicBezTo>
                  <a:pt x="1487" y="257"/>
                  <a:pt x="1487" y="257"/>
                  <a:pt x="1487" y="257"/>
                </a:cubicBezTo>
                <a:cubicBezTo>
                  <a:pt x="1484" y="254"/>
                  <a:pt x="1484" y="249"/>
                  <a:pt x="1487" y="245"/>
                </a:cubicBezTo>
                <a:cubicBezTo>
                  <a:pt x="1490" y="242"/>
                  <a:pt x="1495" y="242"/>
                  <a:pt x="1498" y="245"/>
                </a:cubicBezTo>
                <a:cubicBezTo>
                  <a:pt x="1500" y="247"/>
                  <a:pt x="1500" y="247"/>
                  <a:pt x="1500" y="247"/>
                </a:cubicBezTo>
                <a:cubicBezTo>
                  <a:pt x="1504" y="250"/>
                  <a:pt x="1504" y="255"/>
                  <a:pt x="1501" y="259"/>
                </a:cubicBezTo>
                <a:cubicBezTo>
                  <a:pt x="1499" y="260"/>
                  <a:pt x="1497" y="261"/>
                  <a:pt x="1495" y="261"/>
                </a:cubicBezTo>
                <a:close/>
                <a:moveTo>
                  <a:pt x="303" y="238"/>
                </a:moveTo>
                <a:cubicBezTo>
                  <a:pt x="301" y="238"/>
                  <a:pt x="299" y="237"/>
                  <a:pt x="297" y="236"/>
                </a:cubicBezTo>
                <a:cubicBezTo>
                  <a:pt x="294" y="232"/>
                  <a:pt x="294" y="227"/>
                  <a:pt x="298" y="224"/>
                </a:cubicBezTo>
                <a:cubicBezTo>
                  <a:pt x="300" y="222"/>
                  <a:pt x="300" y="222"/>
                  <a:pt x="300" y="222"/>
                </a:cubicBezTo>
                <a:cubicBezTo>
                  <a:pt x="303" y="219"/>
                  <a:pt x="309" y="219"/>
                  <a:pt x="312" y="223"/>
                </a:cubicBezTo>
                <a:cubicBezTo>
                  <a:pt x="315" y="226"/>
                  <a:pt x="314" y="231"/>
                  <a:pt x="311" y="234"/>
                </a:cubicBezTo>
                <a:cubicBezTo>
                  <a:pt x="309" y="236"/>
                  <a:pt x="309" y="236"/>
                  <a:pt x="309" y="236"/>
                </a:cubicBezTo>
                <a:cubicBezTo>
                  <a:pt x="307" y="238"/>
                  <a:pt x="305" y="238"/>
                  <a:pt x="303" y="238"/>
                </a:cubicBezTo>
                <a:close/>
                <a:moveTo>
                  <a:pt x="1460" y="230"/>
                </a:moveTo>
                <a:cubicBezTo>
                  <a:pt x="1458" y="230"/>
                  <a:pt x="1456" y="229"/>
                  <a:pt x="1455" y="228"/>
                </a:cubicBezTo>
                <a:cubicBezTo>
                  <a:pt x="1453" y="226"/>
                  <a:pt x="1453" y="226"/>
                  <a:pt x="1453" y="226"/>
                </a:cubicBezTo>
                <a:cubicBezTo>
                  <a:pt x="1449" y="223"/>
                  <a:pt x="1449" y="218"/>
                  <a:pt x="1452" y="214"/>
                </a:cubicBezTo>
                <a:cubicBezTo>
                  <a:pt x="1455" y="211"/>
                  <a:pt x="1460" y="210"/>
                  <a:pt x="1463" y="213"/>
                </a:cubicBezTo>
                <a:cubicBezTo>
                  <a:pt x="1466" y="215"/>
                  <a:pt x="1466" y="215"/>
                  <a:pt x="1466" y="215"/>
                </a:cubicBezTo>
                <a:cubicBezTo>
                  <a:pt x="1469" y="218"/>
                  <a:pt x="1469" y="223"/>
                  <a:pt x="1466" y="227"/>
                </a:cubicBezTo>
                <a:cubicBezTo>
                  <a:pt x="1465" y="229"/>
                  <a:pt x="1463" y="230"/>
                  <a:pt x="1460" y="230"/>
                </a:cubicBezTo>
                <a:close/>
                <a:moveTo>
                  <a:pt x="339" y="208"/>
                </a:moveTo>
                <a:cubicBezTo>
                  <a:pt x="337" y="208"/>
                  <a:pt x="334" y="207"/>
                  <a:pt x="333" y="205"/>
                </a:cubicBezTo>
                <a:cubicBezTo>
                  <a:pt x="330" y="202"/>
                  <a:pt x="330" y="196"/>
                  <a:pt x="334" y="194"/>
                </a:cubicBezTo>
                <a:cubicBezTo>
                  <a:pt x="336" y="192"/>
                  <a:pt x="336" y="192"/>
                  <a:pt x="336" y="192"/>
                </a:cubicBezTo>
                <a:cubicBezTo>
                  <a:pt x="340" y="189"/>
                  <a:pt x="345" y="190"/>
                  <a:pt x="348" y="193"/>
                </a:cubicBezTo>
                <a:cubicBezTo>
                  <a:pt x="350" y="197"/>
                  <a:pt x="350" y="202"/>
                  <a:pt x="346" y="205"/>
                </a:cubicBezTo>
                <a:cubicBezTo>
                  <a:pt x="344" y="206"/>
                  <a:pt x="344" y="206"/>
                  <a:pt x="344" y="206"/>
                </a:cubicBezTo>
                <a:cubicBezTo>
                  <a:pt x="343" y="208"/>
                  <a:pt x="341" y="208"/>
                  <a:pt x="339" y="208"/>
                </a:cubicBezTo>
                <a:close/>
                <a:moveTo>
                  <a:pt x="1424" y="200"/>
                </a:moveTo>
                <a:cubicBezTo>
                  <a:pt x="1422" y="200"/>
                  <a:pt x="1421" y="200"/>
                  <a:pt x="1419" y="198"/>
                </a:cubicBezTo>
                <a:cubicBezTo>
                  <a:pt x="1417" y="197"/>
                  <a:pt x="1417" y="197"/>
                  <a:pt x="1417" y="197"/>
                </a:cubicBezTo>
                <a:cubicBezTo>
                  <a:pt x="1413" y="194"/>
                  <a:pt x="1413" y="189"/>
                  <a:pt x="1415" y="185"/>
                </a:cubicBezTo>
                <a:cubicBezTo>
                  <a:pt x="1418" y="182"/>
                  <a:pt x="1423" y="181"/>
                  <a:pt x="1427" y="184"/>
                </a:cubicBezTo>
                <a:cubicBezTo>
                  <a:pt x="1429" y="185"/>
                  <a:pt x="1429" y="185"/>
                  <a:pt x="1429" y="185"/>
                </a:cubicBezTo>
                <a:cubicBezTo>
                  <a:pt x="1433" y="188"/>
                  <a:pt x="1433" y="193"/>
                  <a:pt x="1431" y="197"/>
                </a:cubicBezTo>
                <a:cubicBezTo>
                  <a:pt x="1429" y="199"/>
                  <a:pt x="1427" y="200"/>
                  <a:pt x="1424" y="200"/>
                </a:cubicBezTo>
                <a:close/>
                <a:moveTo>
                  <a:pt x="376" y="180"/>
                </a:moveTo>
                <a:cubicBezTo>
                  <a:pt x="374" y="180"/>
                  <a:pt x="371" y="179"/>
                  <a:pt x="369" y="177"/>
                </a:cubicBezTo>
                <a:cubicBezTo>
                  <a:pt x="367" y="173"/>
                  <a:pt x="368" y="168"/>
                  <a:pt x="371" y="165"/>
                </a:cubicBezTo>
                <a:cubicBezTo>
                  <a:pt x="374" y="164"/>
                  <a:pt x="374" y="164"/>
                  <a:pt x="374" y="164"/>
                </a:cubicBezTo>
                <a:cubicBezTo>
                  <a:pt x="377" y="161"/>
                  <a:pt x="383" y="162"/>
                  <a:pt x="385" y="166"/>
                </a:cubicBezTo>
                <a:cubicBezTo>
                  <a:pt x="388" y="169"/>
                  <a:pt x="387" y="174"/>
                  <a:pt x="383" y="177"/>
                </a:cubicBezTo>
                <a:cubicBezTo>
                  <a:pt x="381" y="179"/>
                  <a:pt x="381" y="179"/>
                  <a:pt x="381" y="179"/>
                </a:cubicBezTo>
                <a:cubicBezTo>
                  <a:pt x="380" y="180"/>
                  <a:pt x="378" y="180"/>
                  <a:pt x="376" y="180"/>
                </a:cubicBezTo>
                <a:close/>
                <a:moveTo>
                  <a:pt x="1386" y="173"/>
                </a:moveTo>
                <a:cubicBezTo>
                  <a:pt x="1385" y="173"/>
                  <a:pt x="1383" y="172"/>
                  <a:pt x="1382" y="171"/>
                </a:cubicBezTo>
                <a:cubicBezTo>
                  <a:pt x="1379" y="170"/>
                  <a:pt x="1379" y="170"/>
                  <a:pt x="1379" y="170"/>
                </a:cubicBezTo>
                <a:cubicBezTo>
                  <a:pt x="1376" y="167"/>
                  <a:pt x="1375" y="162"/>
                  <a:pt x="1377" y="158"/>
                </a:cubicBezTo>
                <a:cubicBezTo>
                  <a:pt x="1380" y="154"/>
                  <a:pt x="1385" y="153"/>
                  <a:pt x="1389" y="156"/>
                </a:cubicBezTo>
                <a:cubicBezTo>
                  <a:pt x="1391" y="157"/>
                  <a:pt x="1391" y="157"/>
                  <a:pt x="1391" y="157"/>
                </a:cubicBezTo>
                <a:cubicBezTo>
                  <a:pt x="1395" y="160"/>
                  <a:pt x="1396" y="165"/>
                  <a:pt x="1393" y="169"/>
                </a:cubicBezTo>
                <a:cubicBezTo>
                  <a:pt x="1392" y="171"/>
                  <a:pt x="1389" y="173"/>
                  <a:pt x="1386" y="173"/>
                </a:cubicBezTo>
                <a:close/>
                <a:moveTo>
                  <a:pt x="415" y="154"/>
                </a:moveTo>
                <a:cubicBezTo>
                  <a:pt x="412" y="154"/>
                  <a:pt x="409" y="153"/>
                  <a:pt x="408" y="150"/>
                </a:cubicBezTo>
                <a:cubicBezTo>
                  <a:pt x="405" y="146"/>
                  <a:pt x="407" y="141"/>
                  <a:pt x="410" y="139"/>
                </a:cubicBezTo>
                <a:cubicBezTo>
                  <a:pt x="413" y="137"/>
                  <a:pt x="413" y="137"/>
                  <a:pt x="413" y="137"/>
                </a:cubicBezTo>
                <a:cubicBezTo>
                  <a:pt x="417" y="135"/>
                  <a:pt x="422" y="136"/>
                  <a:pt x="424" y="140"/>
                </a:cubicBezTo>
                <a:cubicBezTo>
                  <a:pt x="427" y="144"/>
                  <a:pt x="425" y="149"/>
                  <a:pt x="422" y="151"/>
                </a:cubicBezTo>
                <a:cubicBezTo>
                  <a:pt x="419" y="153"/>
                  <a:pt x="419" y="153"/>
                  <a:pt x="419" y="153"/>
                </a:cubicBezTo>
                <a:cubicBezTo>
                  <a:pt x="418" y="154"/>
                  <a:pt x="416" y="154"/>
                  <a:pt x="415" y="154"/>
                </a:cubicBezTo>
                <a:close/>
                <a:moveTo>
                  <a:pt x="1347" y="147"/>
                </a:moveTo>
                <a:cubicBezTo>
                  <a:pt x="1346" y="147"/>
                  <a:pt x="1344" y="147"/>
                  <a:pt x="1343" y="146"/>
                </a:cubicBezTo>
                <a:cubicBezTo>
                  <a:pt x="1341" y="144"/>
                  <a:pt x="1341" y="144"/>
                  <a:pt x="1341" y="144"/>
                </a:cubicBezTo>
                <a:cubicBezTo>
                  <a:pt x="1337" y="142"/>
                  <a:pt x="1336" y="137"/>
                  <a:pt x="1338" y="133"/>
                </a:cubicBezTo>
                <a:cubicBezTo>
                  <a:pt x="1340" y="129"/>
                  <a:pt x="1345" y="128"/>
                  <a:pt x="1349" y="130"/>
                </a:cubicBezTo>
                <a:cubicBezTo>
                  <a:pt x="1352" y="132"/>
                  <a:pt x="1352" y="132"/>
                  <a:pt x="1352" y="132"/>
                </a:cubicBezTo>
                <a:cubicBezTo>
                  <a:pt x="1355" y="134"/>
                  <a:pt x="1357" y="139"/>
                  <a:pt x="1354" y="143"/>
                </a:cubicBezTo>
                <a:cubicBezTo>
                  <a:pt x="1353" y="146"/>
                  <a:pt x="1350" y="147"/>
                  <a:pt x="1347" y="147"/>
                </a:cubicBezTo>
                <a:close/>
                <a:moveTo>
                  <a:pt x="455" y="130"/>
                </a:moveTo>
                <a:cubicBezTo>
                  <a:pt x="452" y="130"/>
                  <a:pt x="449" y="128"/>
                  <a:pt x="448" y="126"/>
                </a:cubicBezTo>
                <a:cubicBezTo>
                  <a:pt x="445" y="122"/>
                  <a:pt x="447" y="117"/>
                  <a:pt x="451" y="115"/>
                </a:cubicBezTo>
                <a:cubicBezTo>
                  <a:pt x="453" y="113"/>
                  <a:pt x="453" y="113"/>
                  <a:pt x="453" y="113"/>
                </a:cubicBezTo>
                <a:cubicBezTo>
                  <a:pt x="457" y="111"/>
                  <a:pt x="462" y="112"/>
                  <a:pt x="464" y="116"/>
                </a:cubicBezTo>
                <a:cubicBezTo>
                  <a:pt x="467" y="120"/>
                  <a:pt x="465" y="125"/>
                  <a:pt x="461" y="128"/>
                </a:cubicBezTo>
                <a:cubicBezTo>
                  <a:pt x="459" y="129"/>
                  <a:pt x="459" y="129"/>
                  <a:pt x="459" y="129"/>
                </a:cubicBezTo>
                <a:cubicBezTo>
                  <a:pt x="458" y="130"/>
                  <a:pt x="456" y="130"/>
                  <a:pt x="455" y="130"/>
                </a:cubicBezTo>
                <a:close/>
                <a:moveTo>
                  <a:pt x="1307" y="123"/>
                </a:moveTo>
                <a:cubicBezTo>
                  <a:pt x="1306" y="123"/>
                  <a:pt x="1304" y="123"/>
                  <a:pt x="1303" y="122"/>
                </a:cubicBezTo>
                <a:cubicBezTo>
                  <a:pt x="1301" y="121"/>
                  <a:pt x="1301" y="121"/>
                  <a:pt x="1301" y="121"/>
                </a:cubicBezTo>
                <a:cubicBezTo>
                  <a:pt x="1297" y="119"/>
                  <a:pt x="1295" y="114"/>
                  <a:pt x="1297" y="110"/>
                </a:cubicBezTo>
                <a:cubicBezTo>
                  <a:pt x="1299" y="106"/>
                  <a:pt x="1304" y="105"/>
                  <a:pt x="1308" y="107"/>
                </a:cubicBezTo>
                <a:cubicBezTo>
                  <a:pt x="1311" y="108"/>
                  <a:pt x="1311" y="108"/>
                  <a:pt x="1311" y="108"/>
                </a:cubicBezTo>
                <a:cubicBezTo>
                  <a:pt x="1315" y="110"/>
                  <a:pt x="1316" y="115"/>
                  <a:pt x="1314" y="119"/>
                </a:cubicBezTo>
                <a:cubicBezTo>
                  <a:pt x="1313" y="122"/>
                  <a:pt x="1310" y="123"/>
                  <a:pt x="1307" y="123"/>
                </a:cubicBezTo>
                <a:close/>
                <a:moveTo>
                  <a:pt x="496" y="108"/>
                </a:moveTo>
                <a:cubicBezTo>
                  <a:pt x="493" y="108"/>
                  <a:pt x="490" y="106"/>
                  <a:pt x="489" y="104"/>
                </a:cubicBezTo>
                <a:cubicBezTo>
                  <a:pt x="487" y="99"/>
                  <a:pt x="488" y="95"/>
                  <a:pt x="492" y="93"/>
                </a:cubicBezTo>
                <a:cubicBezTo>
                  <a:pt x="495" y="91"/>
                  <a:pt x="495" y="91"/>
                  <a:pt x="495" y="91"/>
                </a:cubicBezTo>
                <a:cubicBezTo>
                  <a:pt x="499" y="89"/>
                  <a:pt x="504" y="91"/>
                  <a:pt x="506" y="95"/>
                </a:cubicBezTo>
                <a:cubicBezTo>
                  <a:pt x="508" y="99"/>
                  <a:pt x="506" y="104"/>
                  <a:pt x="502" y="106"/>
                </a:cubicBezTo>
                <a:cubicBezTo>
                  <a:pt x="500" y="107"/>
                  <a:pt x="500" y="107"/>
                  <a:pt x="500" y="107"/>
                </a:cubicBezTo>
                <a:cubicBezTo>
                  <a:pt x="498" y="108"/>
                  <a:pt x="497" y="108"/>
                  <a:pt x="496" y="108"/>
                </a:cubicBezTo>
                <a:close/>
                <a:moveTo>
                  <a:pt x="1265" y="102"/>
                </a:moveTo>
                <a:cubicBezTo>
                  <a:pt x="1264" y="102"/>
                  <a:pt x="1263" y="102"/>
                  <a:pt x="1262" y="101"/>
                </a:cubicBezTo>
                <a:cubicBezTo>
                  <a:pt x="1259" y="100"/>
                  <a:pt x="1259" y="100"/>
                  <a:pt x="1259" y="100"/>
                </a:cubicBezTo>
                <a:cubicBezTo>
                  <a:pt x="1255" y="98"/>
                  <a:pt x="1253" y="93"/>
                  <a:pt x="1255" y="89"/>
                </a:cubicBezTo>
                <a:cubicBezTo>
                  <a:pt x="1257" y="85"/>
                  <a:pt x="1262" y="83"/>
                  <a:pt x="1266" y="85"/>
                </a:cubicBezTo>
                <a:cubicBezTo>
                  <a:pt x="1269" y="87"/>
                  <a:pt x="1269" y="87"/>
                  <a:pt x="1269" y="87"/>
                </a:cubicBezTo>
                <a:cubicBezTo>
                  <a:pt x="1273" y="88"/>
                  <a:pt x="1275" y="93"/>
                  <a:pt x="1273" y="97"/>
                </a:cubicBezTo>
                <a:cubicBezTo>
                  <a:pt x="1271" y="100"/>
                  <a:pt x="1268" y="102"/>
                  <a:pt x="1265" y="102"/>
                </a:cubicBezTo>
                <a:close/>
                <a:moveTo>
                  <a:pt x="538" y="88"/>
                </a:moveTo>
                <a:cubicBezTo>
                  <a:pt x="535" y="88"/>
                  <a:pt x="532" y="87"/>
                  <a:pt x="531" y="84"/>
                </a:cubicBezTo>
                <a:cubicBezTo>
                  <a:pt x="529" y="79"/>
                  <a:pt x="531" y="74"/>
                  <a:pt x="535" y="73"/>
                </a:cubicBezTo>
                <a:cubicBezTo>
                  <a:pt x="537" y="72"/>
                  <a:pt x="537" y="72"/>
                  <a:pt x="537" y="72"/>
                </a:cubicBezTo>
                <a:cubicBezTo>
                  <a:pt x="542" y="70"/>
                  <a:pt x="546" y="72"/>
                  <a:pt x="548" y="76"/>
                </a:cubicBezTo>
                <a:cubicBezTo>
                  <a:pt x="550" y="80"/>
                  <a:pt x="548" y="85"/>
                  <a:pt x="544" y="87"/>
                </a:cubicBezTo>
                <a:cubicBezTo>
                  <a:pt x="541" y="88"/>
                  <a:pt x="541" y="88"/>
                  <a:pt x="541" y="88"/>
                </a:cubicBezTo>
                <a:cubicBezTo>
                  <a:pt x="540" y="88"/>
                  <a:pt x="539" y="88"/>
                  <a:pt x="538" y="88"/>
                </a:cubicBezTo>
                <a:close/>
                <a:moveTo>
                  <a:pt x="1223" y="83"/>
                </a:moveTo>
                <a:cubicBezTo>
                  <a:pt x="1221" y="83"/>
                  <a:pt x="1220" y="83"/>
                  <a:pt x="1219" y="83"/>
                </a:cubicBezTo>
                <a:cubicBezTo>
                  <a:pt x="1217" y="81"/>
                  <a:pt x="1217" y="81"/>
                  <a:pt x="1217" y="81"/>
                </a:cubicBezTo>
                <a:cubicBezTo>
                  <a:pt x="1213" y="80"/>
                  <a:pt x="1211" y="75"/>
                  <a:pt x="1212" y="71"/>
                </a:cubicBezTo>
                <a:cubicBezTo>
                  <a:pt x="1214" y="67"/>
                  <a:pt x="1219" y="65"/>
                  <a:pt x="1223" y="66"/>
                </a:cubicBezTo>
                <a:cubicBezTo>
                  <a:pt x="1226" y="67"/>
                  <a:pt x="1226" y="67"/>
                  <a:pt x="1226" y="67"/>
                </a:cubicBezTo>
                <a:cubicBezTo>
                  <a:pt x="1230" y="69"/>
                  <a:pt x="1232" y="74"/>
                  <a:pt x="1230" y="78"/>
                </a:cubicBezTo>
                <a:cubicBezTo>
                  <a:pt x="1229" y="81"/>
                  <a:pt x="1226" y="83"/>
                  <a:pt x="1223" y="83"/>
                </a:cubicBezTo>
                <a:close/>
                <a:moveTo>
                  <a:pt x="581" y="71"/>
                </a:moveTo>
                <a:cubicBezTo>
                  <a:pt x="578" y="71"/>
                  <a:pt x="575" y="69"/>
                  <a:pt x="574" y="66"/>
                </a:cubicBezTo>
                <a:cubicBezTo>
                  <a:pt x="572" y="62"/>
                  <a:pt x="574" y="57"/>
                  <a:pt x="579" y="55"/>
                </a:cubicBezTo>
                <a:cubicBezTo>
                  <a:pt x="581" y="54"/>
                  <a:pt x="581" y="54"/>
                  <a:pt x="581" y="54"/>
                </a:cubicBezTo>
                <a:cubicBezTo>
                  <a:pt x="585" y="53"/>
                  <a:pt x="590" y="55"/>
                  <a:pt x="592" y="59"/>
                </a:cubicBezTo>
                <a:cubicBezTo>
                  <a:pt x="593" y="63"/>
                  <a:pt x="591" y="68"/>
                  <a:pt x="587" y="70"/>
                </a:cubicBezTo>
                <a:cubicBezTo>
                  <a:pt x="584" y="71"/>
                  <a:pt x="584" y="71"/>
                  <a:pt x="584" y="71"/>
                </a:cubicBezTo>
                <a:cubicBezTo>
                  <a:pt x="583" y="71"/>
                  <a:pt x="582" y="71"/>
                  <a:pt x="581" y="71"/>
                </a:cubicBezTo>
                <a:close/>
                <a:moveTo>
                  <a:pt x="1179" y="66"/>
                </a:moveTo>
                <a:cubicBezTo>
                  <a:pt x="1178" y="66"/>
                  <a:pt x="1177" y="66"/>
                  <a:pt x="1176" y="66"/>
                </a:cubicBezTo>
                <a:cubicBezTo>
                  <a:pt x="1174" y="65"/>
                  <a:pt x="1174" y="65"/>
                  <a:pt x="1174" y="65"/>
                </a:cubicBezTo>
                <a:cubicBezTo>
                  <a:pt x="1169" y="64"/>
                  <a:pt x="1167" y="59"/>
                  <a:pt x="1168" y="55"/>
                </a:cubicBezTo>
                <a:cubicBezTo>
                  <a:pt x="1170" y="50"/>
                  <a:pt x="1175" y="48"/>
                  <a:pt x="1179" y="49"/>
                </a:cubicBezTo>
                <a:cubicBezTo>
                  <a:pt x="1182" y="50"/>
                  <a:pt x="1182" y="50"/>
                  <a:pt x="1182" y="50"/>
                </a:cubicBezTo>
                <a:cubicBezTo>
                  <a:pt x="1186" y="52"/>
                  <a:pt x="1188" y="57"/>
                  <a:pt x="1187" y="61"/>
                </a:cubicBezTo>
                <a:cubicBezTo>
                  <a:pt x="1185" y="64"/>
                  <a:pt x="1182" y="66"/>
                  <a:pt x="1179" y="66"/>
                </a:cubicBezTo>
                <a:close/>
                <a:moveTo>
                  <a:pt x="626" y="56"/>
                </a:moveTo>
                <a:cubicBezTo>
                  <a:pt x="622" y="56"/>
                  <a:pt x="619" y="54"/>
                  <a:pt x="618" y="50"/>
                </a:cubicBezTo>
                <a:cubicBezTo>
                  <a:pt x="616" y="46"/>
                  <a:pt x="619" y="41"/>
                  <a:pt x="623" y="40"/>
                </a:cubicBezTo>
                <a:cubicBezTo>
                  <a:pt x="626" y="39"/>
                  <a:pt x="626" y="39"/>
                  <a:pt x="626" y="39"/>
                </a:cubicBezTo>
                <a:cubicBezTo>
                  <a:pt x="630" y="38"/>
                  <a:pt x="635" y="40"/>
                  <a:pt x="636" y="45"/>
                </a:cubicBezTo>
                <a:cubicBezTo>
                  <a:pt x="637" y="49"/>
                  <a:pt x="635" y="54"/>
                  <a:pt x="631" y="55"/>
                </a:cubicBezTo>
                <a:cubicBezTo>
                  <a:pt x="628" y="56"/>
                  <a:pt x="628" y="56"/>
                  <a:pt x="628" y="56"/>
                </a:cubicBezTo>
                <a:cubicBezTo>
                  <a:pt x="627" y="56"/>
                  <a:pt x="626" y="56"/>
                  <a:pt x="626" y="56"/>
                </a:cubicBezTo>
                <a:close/>
                <a:moveTo>
                  <a:pt x="1134" y="52"/>
                </a:moveTo>
                <a:cubicBezTo>
                  <a:pt x="1134" y="52"/>
                  <a:pt x="1133" y="52"/>
                  <a:pt x="1132" y="52"/>
                </a:cubicBezTo>
                <a:cubicBezTo>
                  <a:pt x="1130" y="51"/>
                  <a:pt x="1130" y="51"/>
                  <a:pt x="1130" y="51"/>
                </a:cubicBezTo>
                <a:cubicBezTo>
                  <a:pt x="1125" y="50"/>
                  <a:pt x="1123" y="45"/>
                  <a:pt x="1124" y="41"/>
                </a:cubicBezTo>
                <a:cubicBezTo>
                  <a:pt x="1125" y="36"/>
                  <a:pt x="1130" y="34"/>
                  <a:pt x="1134" y="35"/>
                </a:cubicBezTo>
                <a:cubicBezTo>
                  <a:pt x="1137" y="36"/>
                  <a:pt x="1137" y="36"/>
                  <a:pt x="1137" y="36"/>
                </a:cubicBezTo>
                <a:cubicBezTo>
                  <a:pt x="1141" y="37"/>
                  <a:pt x="1144" y="42"/>
                  <a:pt x="1142" y="46"/>
                </a:cubicBezTo>
                <a:cubicBezTo>
                  <a:pt x="1141" y="50"/>
                  <a:pt x="1138" y="52"/>
                  <a:pt x="1134" y="52"/>
                </a:cubicBezTo>
                <a:close/>
                <a:moveTo>
                  <a:pt x="670" y="43"/>
                </a:moveTo>
                <a:cubicBezTo>
                  <a:pt x="667" y="43"/>
                  <a:pt x="663" y="41"/>
                  <a:pt x="662" y="37"/>
                </a:cubicBezTo>
                <a:cubicBezTo>
                  <a:pt x="661" y="33"/>
                  <a:pt x="664" y="28"/>
                  <a:pt x="668" y="27"/>
                </a:cubicBezTo>
                <a:cubicBezTo>
                  <a:pt x="671" y="27"/>
                  <a:pt x="671" y="27"/>
                  <a:pt x="671" y="27"/>
                </a:cubicBezTo>
                <a:cubicBezTo>
                  <a:pt x="676" y="25"/>
                  <a:pt x="680" y="28"/>
                  <a:pt x="681" y="33"/>
                </a:cubicBezTo>
                <a:cubicBezTo>
                  <a:pt x="682" y="37"/>
                  <a:pt x="680" y="41"/>
                  <a:pt x="675" y="43"/>
                </a:cubicBezTo>
                <a:cubicBezTo>
                  <a:pt x="673" y="43"/>
                  <a:pt x="673" y="43"/>
                  <a:pt x="673" y="43"/>
                </a:cubicBezTo>
                <a:cubicBezTo>
                  <a:pt x="672" y="43"/>
                  <a:pt x="671" y="43"/>
                  <a:pt x="670" y="43"/>
                </a:cubicBezTo>
                <a:close/>
                <a:moveTo>
                  <a:pt x="1089" y="40"/>
                </a:moveTo>
                <a:cubicBezTo>
                  <a:pt x="1089" y="40"/>
                  <a:pt x="1088" y="40"/>
                  <a:pt x="1087" y="40"/>
                </a:cubicBezTo>
                <a:cubicBezTo>
                  <a:pt x="1085" y="39"/>
                  <a:pt x="1085" y="39"/>
                  <a:pt x="1085" y="39"/>
                </a:cubicBezTo>
                <a:cubicBezTo>
                  <a:pt x="1080" y="38"/>
                  <a:pt x="1078" y="34"/>
                  <a:pt x="1079" y="29"/>
                </a:cubicBezTo>
                <a:cubicBezTo>
                  <a:pt x="1080" y="25"/>
                  <a:pt x="1084" y="22"/>
                  <a:pt x="1088" y="23"/>
                </a:cubicBezTo>
                <a:cubicBezTo>
                  <a:pt x="1091" y="24"/>
                  <a:pt x="1091" y="24"/>
                  <a:pt x="1091" y="24"/>
                </a:cubicBezTo>
                <a:cubicBezTo>
                  <a:pt x="1096" y="25"/>
                  <a:pt x="1098" y="29"/>
                  <a:pt x="1097" y="34"/>
                </a:cubicBezTo>
                <a:cubicBezTo>
                  <a:pt x="1096" y="38"/>
                  <a:pt x="1093" y="40"/>
                  <a:pt x="1089" y="40"/>
                </a:cubicBezTo>
                <a:close/>
                <a:moveTo>
                  <a:pt x="716" y="33"/>
                </a:moveTo>
                <a:cubicBezTo>
                  <a:pt x="712" y="33"/>
                  <a:pt x="709" y="30"/>
                  <a:pt x="708" y="27"/>
                </a:cubicBezTo>
                <a:cubicBezTo>
                  <a:pt x="707" y="22"/>
                  <a:pt x="710" y="18"/>
                  <a:pt x="714" y="17"/>
                </a:cubicBezTo>
                <a:cubicBezTo>
                  <a:pt x="717" y="16"/>
                  <a:pt x="717" y="16"/>
                  <a:pt x="717" y="16"/>
                </a:cubicBezTo>
                <a:cubicBezTo>
                  <a:pt x="722" y="15"/>
                  <a:pt x="726" y="18"/>
                  <a:pt x="727" y="23"/>
                </a:cubicBezTo>
                <a:cubicBezTo>
                  <a:pt x="728" y="27"/>
                  <a:pt x="725" y="32"/>
                  <a:pt x="720" y="33"/>
                </a:cubicBezTo>
                <a:cubicBezTo>
                  <a:pt x="718" y="33"/>
                  <a:pt x="718" y="33"/>
                  <a:pt x="718" y="33"/>
                </a:cubicBezTo>
                <a:cubicBezTo>
                  <a:pt x="717" y="33"/>
                  <a:pt x="717" y="33"/>
                  <a:pt x="716" y="33"/>
                </a:cubicBezTo>
                <a:close/>
                <a:moveTo>
                  <a:pt x="1044" y="31"/>
                </a:moveTo>
                <a:cubicBezTo>
                  <a:pt x="1043" y="31"/>
                  <a:pt x="1043" y="31"/>
                  <a:pt x="1042" y="30"/>
                </a:cubicBezTo>
                <a:cubicBezTo>
                  <a:pt x="1039" y="30"/>
                  <a:pt x="1039" y="30"/>
                  <a:pt x="1039" y="30"/>
                </a:cubicBezTo>
                <a:cubicBezTo>
                  <a:pt x="1035" y="29"/>
                  <a:pt x="1032" y="25"/>
                  <a:pt x="1033" y="20"/>
                </a:cubicBezTo>
                <a:cubicBezTo>
                  <a:pt x="1034" y="16"/>
                  <a:pt x="1038" y="13"/>
                  <a:pt x="1042" y="14"/>
                </a:cubicBezTo>
                <a:cubicBezTo>
                  <a:pt x="1045" y="14"/>
                  <a:pt x="1045" y="14"/>
                  <a:pt x="1045" y="14"/>
                </a:cubicBezTo>
                <a:cubicBezTo>
                  <a:pt x="1050" y="15"/>
                  <a:pt x="1053" y="19"/>
                  <a:pt x="1052" y="24"/>
                </a:cubicBezTo>
                <a:cubicBezTo>
                  <a:pt x="1051" y="28"/>
                  <a:pt x="1048" y="31"/>
                  <a:pt x="1044" y="31"/>
                </a:cubicBezTo>
                <a:close/>
                <a:moveTo>
                  <a:pt x="762" y="25"/>
                </a:moveTo>
                <a:cubicBezTo>
                  <a:pt x="758" y="25"/>
                  <a:pt x="754" y="22"/>
                  <a:pt x="754" y="18"/>
                </a:cubicBezTo>
                <a:cubicBezTo>
                  <a:pt x="753" y="14"/>
                  <a:pt x="756" y="10"/>
                  <a:pt x="761" y="9"/>
                </a:cubicBezTo>
                <a:cubicBezTo>
                  <a:pt x="764" y="9"/>
                  <a:pt x="764" y="9"/>
                  <a:pt x="764" y="9"/>
                </a:cubicBezTo>
                <a:cubicBezTo>
                  <a:pt x="768" y="8"/>
                  <a:pt x="772" y="11"/>
                  <a:pt x="773" y="16"/>
                </a:cubicBezTo>
                <a:cubicBezTo>
                  <a:pt x="774" y="20"/>
                  <a:pt x="770" y="24"/>
                  <a:pt x="766" y="25"/>
                </a:cubicBezTo>
                <a:cubicBezTo>
                  <a:pt x="763" y="25"/>
                  <a:pt x="763" y="25"/>
                  <a:pt x="763" y="25"/>
                </a:cubicBezTo>
                <a:cubicBezTo>
                  <a:pt x="763" y="25"/>
                  <a:pt x="762" y="25"/>
                  <a:pt x="762" y="25"/>
                </a:cubicBezTo>
                <a:close/>
                <a:moveTo>
                  <a:pt x="997" y="24"/>
                </a:moveTo>
                <a:cubicBezTo>
                  <a:pt x="997" y="24"/>
                  <a:pt x="997" y="24"/>
                  <a:pt x="996" y="23"/>
                </a:cubicBezTo>
                <a:cubicBezTo>
                  <a:pt x="994" y="23"/>
                  <a:pt x="994" y="23"/>
                  <a:pt x="994" y="23"/>
                </a:cubicBezTo>
                <a:cubicBezTo>
                  <a:pt x="989" y="23"/>
                  <a:pt x="986" y="19"/>
                  <a:pt x="987" y="14"/>
                </a:cubicBezTo>
                <a:cubicBezTo>
                  <a:pt x="987" y="9"/>
                  <a:pt x="991" y="6"/>
                  <a:pt x="996" y="7"/>
                </a:cubicBezTo>
                <a:cubicBezTo>
                  <a:pt x="999" y="7"/>
                  <a:pt x="999" y="7"/>
                  <a:pt x="999" y="7"/>
                </a:cubicBezTo>
                <a:cubicBezTo>
                  <a:pt x="1003" y="8"/>
                  <a:pt x="1006" y="12"/>
                  <a:pt x="1006" y="16"/>
                </a:cubicBezTo>
                <a:cubicBezTo>
                  <a:pt x="1005" y="21"/>
                  <a:pt x="1002" y="24"/>
                  <a:pt x="997" y="24"/>
                </a:cubicBezTo>
                <a:close/>
                <a:moveTo>
                  <a:pt x="808" y="20"/>
                </a:moveTo>
                <a:cubicBezTo>
                  <a:pt x="804" y="20"/>
                  <a:pt x="801" y="17"/>
                  <a:pt x="800" y="13"/>
                </a:cubicBezTo>
                <a:cubicBezTo>
                  <a:pt x="800" y="8"/>
                  <a:pt x="803" y="4"/>
                  <a:pt x="808" y="4"/>
                </a:cubicBezTo>
                <a:cubicBezTo>
                  <a:pt x="810" y="3"/>
                  <a:pt x="810" y="3"/>
                  <a:pt x="810" y="3"/>
                </a:cubicBezTo>
                <a:cubicBezTo>
                  <a:pt x="815" y="3"/>
                  <a:pt x="819" y="6"/>
                  <a:pt x="819" y="11"/>
                </a:cubicBezTo>
                <a:cubicBezTo>
                  <a:pt x="820" y="15"/>
                  <a:pt x="816" y="19"/>
                  <a:pt x="812" y="20"/>
                </a:cubicBezTo>
                <a:cubicBezTo>
                  <a:pt x="809" y="20"/>
                  <a:pt x="809" y="20"/>
                  <a:pt x="809" y="20"/>
                </a:cubicBezTo>
                <a:cubicBezTo>
                  <a:pt x="809" y="20"/>
                  <a:pt x="809" y="20"/>
                  <a:pt x="808" y="20"/>
                </a:cubicBezTo>
                <a:close/>
                <a:moveTo>
                  <a:pt x="951" y="19"/>
                </a:moveTo>
                <a:cubicBezTo>
                  <a:pt x="951" y="19"/>
                  <a:pt x="951" y="19"/>
                  <a:pt x="950" y="19"/>
                </a:cubicBezTo>
                <a:cubicBezTo>
                  <a:pt x="948" y="19"/>
                  <a:pt x="948" y="19"/>
                  <a:pt x="948" y="19"/>
                </a:cubicBezTo>
                <a:cubicBezTo>
                  <a:pt x="943" y="18"/>
                  <a:pt x="940" y="14"/>
                  <a:pt x="940" y="10"/>
                </a:cubicBezTo>
                <a:cubicBezTo>
                  <a:pt x="940" y="5"/>
                  <a:pt x="944" y="2"/>
                  <a:pt x="949" y="2"/>
                </a:cubicBezTo>
                <a:cubicBezTo>
                  <a:pt x="952" y="3"/>
                  <a:pt x="952" y="3"/>
                  <a:pt x="952" y="3"/>
                </a:cubicBezTo>
                <a:cubicBezTo>
                  <a:pt x="956" y="3"/>
                  <a:pt x="960" y="7"/>
                  <a:pt x="959" y="11"/>
                </a:cubicBezTo>
                <a:cubicBezTo>
                  <a:pt x="959" y="16"/>
                  <a:pt x="955" y="19"/>
                  <a:pt x="951" y="19"/>
                </a:cubicBezTo>
                <a:close/>
                <a:moveTo>
                  <a:pt x="855" y="17"/>
                </a:moveTo>
                <a:cubicBezTo>
                  <a:pt x="851" y="17"/>
                  <a:pt x="847" y="14"/>
                  <a:pt x="847" y="9"/>
                </a:cubicBezTo>
                <a:cubicBezTo>
                  <a:pt x="847" y="5"/>
                  <a:pt x="850" y="1"/>
                  <a:pt x="855" y="1"/>
                </a:cubicBezTo>
                <a:cubicBezTo>
                  <a:pt x="857" y="1"/>
                  <a:pt x="857" y="1"/>
                  <a:pt x="857" y="1"/>
                </a:cubicBezTo>
                <a:cubicBezTo>
                  <a:pt x="858" y="1"/>
                  <a:pt x="858" y="1"/>
                  <a:pt x="858" y="1"/>
                </a:cubicBezTo>
                <a:cubicBezTo>
                  <a:pt x="862" y="1"/>
                  <a:pt x="866" y="4"/>
                  <a:pt x="866" y="9"/>
                </a:cubicBezTo>
                <a:cubicBezTo>
                  <a:pt x="866" y="13"/>
                  <a:pt x="863" y="17"/>
                  <a:pt x="858" y="17"/>
                </a:cubicBezTo>
                <a:cubicBezTo>
                  <a:pt x="855" y="17"/>
                  <a:pt x="855" y="17"/>
                  <a:pt x="855" y="17"/>
                </a:cubicBezTo>
                <a:cubicBezTo>
                  <a:pt x="855" y="17"/>
                  <a:pt x="855" y="17"/>
                  <a:pt x="855" y="17"/>
                </a:cubicBezTo>
                <a:close/>
                <a:moveTo>
                  <a:pt x="904" y="17"/>
                </a:moveTo>
                <a:cubicBezTo>
                  <a:pt x="904" y="17"/>
                  <a:pt x="904" y="17"/>
                  <a:pt x="904" y="17"/>
                </a:cubicBezTo>
                <a:cubicBezTo>
                  <a:pt x="902" y="17"/>
                  <a:pt x="902" y="17"/>
                  <a:pt x="902" y="17"/>
                </a:cubicBezTo>
                <a:cubicBezTo>
                  <a:pt x="897" y="17"/>
                  <a:pt x="893" y="13"/>
                  <a:pt x="893" y="8"/>
                </a:cubicBezTo>
                <a:cubicBezTo>
                  <a:pt x="893" y="4"/>
                  <a:pt x="897" y="0"/>
                  <a:pt x="902" y="0"/>
                </a:cubicBezTo>
                <a:cubicBezTo>
                  <a:pt x="905" y="0"/>
                  <a:pt x="905" y="0"/>
                  <a:pt x="905" y="0"/>
                </a:cubicBezTo>
                <a:cubicBezTo>
                  <a:pt x="909" y="0"/>
                  <a:pt x="913" y="4"/>
                  <a:pt x="913" y="9"/>
                </a:cubicBezTo>
                <a:cubicBezTo>
                  <a:pt x="913" y="13"/>
                  <a:pt x="909" y="17"/>
                  <a:pt x="904" y="17"/>
                </a:cubicBezTo>
                <a:close/>
              </a:path>
            </a:pathLst>
          </a:custGeom>
          <a:solidFill>
            <a:srgbClr val="E0E1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22" name="Rectangle 289"/>
          <p:cNvSpPr>
            <a:spLocks noChangeArrowheads="1"/>
          </p:cNvSpPr>
          <p:nvPr/>
        </p:nvSpPr>
        <p:spPr bwMode="auto">
          <a:xfrm>
            <a:off x="6825862" y="2747867"/>
            <a:ext cx="1547409" cy="210686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23" name="Oval 290"/>
          <p:cNvSpPr>
            <a:spLocks noChangeArrowheads="1"/>
          </p:cNvSpPr>
          <p:nvPr/>
        </p:nvSpPr>
        <p:spPr bwMode="auto">
          <a:xfrm>
            <a:off x="8078669" y="2566939"/>
            <a:ext cx="572541" cy="573137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24" name="Oval 291"/>
          <p:cNvSpPr>
            <a:spLocks noChangeArrowheads="1"/>
          </p:cNvSpPr>
          <p:nvPr/>
        </p:nvSpPr>
        <p:spPr bwMode="auto">
          <a:xfrm>
            <a:off x="8153658" y="2641929"/>
            <a:ext cx="422562" cy="42315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8186987" y="2756199"/>
            <a:ext cx="355904" cy="194022"/>
            <a:chOff x="16494337" y="8206585"/>
            <a:chExt cx="949078" cy="517391"/>
          </a:xfrm>
        </p:grpSpPr>
        <p:grpSp>
          <p:nvGrpSpPr>
            <p:cNvPr id="94" name="Group 93"/>
            <p:cNvGrpSpPr/>
            <p:nvPr/>
          </p:nvGrpSpPr>
          <p:grpSpPr>
            <a:xfrm>
              <a:off x="16494337" y="8206585"/>
              <a:ext cx="949078" cy="517391"/>
              <a:chOff x="16494337" y="8206585"/>
              <a:chExt cx="949078" cy="517391"/>
            </a:xfrm>
            <a:solidFill>
              <a:schemeClr val="accent3"/>
            </a:solidFill>
          </p:grpSpPr>
          <p:sp>
            <p:nvSpPr>
              <p:cNvPr id="25" name="Freeform 292"/>
              <p:cNvSpPr>
                <a:spLocks noEditPoints="1"/>
              </p:cNvSpPr>
              <p:nvPr/>
            </p:nvSpPr>
            <p:spPr bwMode="auto">
              <a:xfrm>
                <a:off x="16613367" y="8522416"/>
                <a:ext cx="203147" cy="201560"/>
              </a:xfrm>
              <a:custGeom>
                <a:avLst/>
                <a:gdLst>
                  <a:gd name="T0" fmla="*/ 94 w 188"/>
                  <a:gd name="T1" fmla="*/ 0 h 187"/>
                  <a:gd name="T2" fmla="*/ 0 w 188"/>
                  <a:gd name="T3" fmla="*/ 93 h 187"/>
                  <a:gd name="T4" fmla="*/ 94 w 188"/>
                  <a:gd name="T5" fmla="*/ 187 h 187"/>
                  <a:gd name="T6" fmla="*/ 188 w 188"/>
                  <a:gd name="T7" fmla="*/ 93 h 187"/>
                  <a:gd name="T8" fmla="*/ 94 w 188"/>
                  <a:gd name="T9" fmla="*/ 0 h 187"/>
                  <a:gd name="T10" fmla="*/ 94 w 188"/>
                  <a:gd name="T11" fmla="*/ 146 h 187"/>
                  <a:gd name="T12" fmla="*/ 41 w 188"/>
                  <a:gd name="T13" fmla="*/ 93 h 187"/>
                  <a:gd name="T14" fmla="*/ 94 w 188"/>
                  <a:gd name="T15" fmla="*/ 41 h 187"/>
                  <a:gd name="T16" fmla="*/ 147 w 188"/>
                  <a:gd name="T17" fmla="*/ 93 h 187"/>
                  <a:gd name="T18" fmla="*/ 94 w 188"/>
                  <a:gd name="T19" fmla="*/ 146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8" h="187">
                    <a:moveTo>
                      <a:pt x="94" y="0"/>
                    </a:moveTo>
                    <a:cubicBezTo>
                      <a:pt x="42" y="0"/>
                      <a:pt x="0" y="42"/>
                      <a:pt x="0" y="93"/>
                    </a:cubicBezTo>
                    <a:cubicBezTo>
                      <a:pt x="0" y="145"/>
                      <a:pt x="42" y="187"/>
                      <a:pt x="94" y="187"/>
                    </a:cubicBezTo>
                    <a:cubicBezTo>
                      <a:pt x="146" y="187"/>
                      <a:pt x="188" y="145"/>
                      <a:pt x="188" y="93"/>
                    </a:cubicBezTo>
                    <a:cubicBezTo>
                      <a:pt x="188" y="42"/>
                      <a:pt x="146" y="0"/>
                      <a:pt x="94" y="0"/>
                    </a:cubicBezTo>
                    <a:close/>
                    <a:moveTo>
                      <a:pt x="94" y="146"/>
                    </a:moveTo>
                    <a:cubicBezTo>
                      <a:pt x="65" y="146"/>
                      <a:pt x="41" y="123"/>
                      <a:pt x="41" y="93"/>
                    </a:cubicBezTo>
                    <a:cubicBezTo>
                      <a:pt x="41" y="64"/>
                      <a:pt x="65" y="41"/>
                      <a:pt x="94" y="41"/>
                    </a:cubicBezTo>
                    <a:cubicBezTo>
                      <a:pt x="123" y="41"/>
                      <a:pt x="147" y="64"/>
                      <a:pt x="147" y="93"/>
                    </a:cubicBezTo>
                    <a:cubicBezTo>
                      <a:pt x="147" y="123"/>
                      <a:pt x="123" y="146"/>
                      <a:pt x="94" y="1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81" tIns="17141" rIns="34281" bIns="1714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 dirty="0">
                  <a:latin typeface="Roboto Bold" charset="0"/>
                </a:endParaRPr>
              </a:p>
            </p:txBody>
          </p:sp>
          <p:sp>
            <p:nvSpPr>
              <p:cNvPr id="26" name="Freeform 293"/>
              <p:cNvSpPr>
                <a:spLocks noEditPoints="1"/>
              </p:cNvSpPr>
              <p:nvPr/>
            </p:nvSpPr>
            <p:spPr bwMode="auto">
              <a:xfrm>
                <a:off x="17092668" y="8522416"/>
                <a:ext cx="201560" cy="201560"/>
              </a:xfrm>
              <a:custGeom>
                <a:avLst/>
                <a:gdLst>
                  <a:gd name="T0" fmla="*/ 94 w 187"/>
                  <a:gd name="T1" fmla="*/ 0 h 187"/>
                  <a:gd name="T2" fmla="*/ 0 w 187"/>
                  <a:gd name="T3" fmla="*/ 93 h 187"/>
                  <a:gd name="T4" fmla="*/ 94 w 187"/>
                  <a:gd name="T5" fmla="*/ 187 h 187"/>
                  <a:gd name="T6" fmla="*/ 187 w 187"/>
                  <a:gd name="T7" fmla="*/ 93 h 187"/>
                  <a:gd name="T8" fmla="*/ 94 w 187"/>
                  <a:gd name="T9" fmla="*/ 0 h 187"/>
                  <a:gd name="T10" fmla="*/ 94 w 187"/>
                  <a:gd name="T11" fmla="*/ 146 h 187"/>
                  <a:gd name="T12" fmla="*/ 41 w 187"/>
                  <a:gd name="T13" fmla="*/ 93 h 187"/>
                  <a:gd name="T14" fmla="*/ 94 w 187"/>
                  <a:gd name="T15" fmla="*/ 41 h 187"/>
                  <a:gd name="T16" fmla="*/ 146 w 187"/>
                  <a:gd name="T17" fmla="*/ 93 h 187"/>
                  <a:gd name="T18" fmla="*/ 94 w 187"/>
                  <a:gd name="T19" fmla="*/ 146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7" h="187">
                    <a:moveTo>
                      <a:pt x="94" y="0"/>
                    </a:moveTo>
                    <a:cubicBezTo>
                      <a:pt x="42" y="0"/>
                      <a:pt x="0" y="42"/>
                      <a:pt x="0" y="93"/>
                    </a:cubicBezTo>
                    <a:cubicBezTo>
                      <a:pt x="0" y="145"/>
                      <a:pt x="42" y="187"/>
                      <a:pt x="94" y="187"/>
                    </a:cubicBezTo>
                    <a:cubicBezTo>
                      <a:pt x="145" y="187"/>
                      <a:pt x="187" y="145"/>
                      <a:pt x="187" y="93"/>
                    </a:cubicBezTo>
                    <a:cubicBezTo>
                      <a:pt x="187" y="42"/>
                      <a:pt x="145" y="0"/>
                      <a:pt x="94" y="0"/>
                    </a:cubicBezTo>
                    <a:close/>
                    <a:moveTo>
                      <a:pt x="94" y="146"/>
                    </a:moveTo>
                    <a:cubicBezTo>
                      <a:pt x="64" y="146"/>
                      <a:pt x="41" y="123"/>
                      <a:pt x="41" y="93"/>
                    </a:cubicBezTo>
                    <a:cubicBezTo>
                      <a:pt x="41" y="64"/>
                      <a:pt x="64" y="41"/>
                      <a:pt x="94" y="41"/>
                    </a:cubicBezTo>
                    <a:cubicBezTo>
                      <a:pt x="123" y="41"/>
                      <a:pt x="146" y="64"/>
                      <a:pt x="146" y="93"/>
                    </a:cubicBezTo>
                    <a:cubicBezTo>
                      <a:pt x="146" y="123"/>
                      <a:pt x="123" y="146"/>
                      <a:pt x="94" y="1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81" tIns="17141" rIns="34281" bIns="1714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 dirty="0">
                  <a:latin typeface="Roboto Bold" charset="0"/>
                </a:endParaRPr>
              </a:p>
            </p:txBody>
          </p:sp>
          <p:sp>
            <p:nvSpPr>
              <p:cNvPr id="27" name="Freeform 294"/>
              <p:cNvSpPr>
                <a:spLocks noEditPoints="1"/>
              </p:cNvSpPr>
              <p:nvPr/>
            </p:nvSpPr>
            <p:spPr bwMode="auto">
              <a:xfrm>
                <a:off x="16494337" y="8206585"/>
                <a:ext cx="949078" cy="428513"/>
              </a:xfrm>
              <a:custGeom>
                <a:avLst/>
                <a:gdLst>
                  <a:gd name="T0" fmla="*/ 770 w 880"/>
                  <a:gd name="T1" fmla="*/ 146 h 396"/>
                  <a:gd name="T2" fmla="*/ 691 w 880"/>
                  <a:gd name="T3" fmla="*/ 146 h 396"/>
                  <a:gd name="T4" fmla="*/ 393 w 880"/>
                  <a:gd name="T5" fmla="*/ 0 h 396"/>
                  <a:gd name="T6" fmla="*/ 94 w 880"/>
                  <a:gd name="T7" fmla="*/ 148 h 396"/>
                  <a:gd name="T8" fmla="*/ 0 w 880"/>
                  <a:gd name="T9" fmla="*/ 263 h 396"/>
                  <a:gd name="T10" fmla="*/ 0 w 880"/>
                  <a:gd name="T11" fmla="*/ 279 h 396"/>
                  <a:gd name="T12" fmla="*/ 90 w 880"/>
                  <a:gd name="T13" fmla="*/ 394 h 396"/>
                  <a:gd name="T14" fmla="*/ 90 w 880"/>
                  <a:gd name="T15" fmla="*/ 385 h 396"/>
                  <a:gd name="T16" fmla="*/ 204 w 880"/>
                  <a:gd name="T17" fmla="*/ 271 h 396"/>
                  <a:gd name="T18" fmla="*/ 318 w 880"/>
                  <a:gd name="T19" fmla="*/ 385 h 396"/>
                  <a:gd name="T20" fmla="*/ 318 w 880"/>
                  <a:gd name="T21" fmla="*/ 396 h 396"/>
                  <a:gd name="T22" fmla="*/ 535 w 880"/>
                  <a:gd name="T23" fmla="*/ 396 h 396"/>
                  <a:gd name="T24" fmla="*/ 534 w 880"/>
                  <a:gd name="T25" fmla="*/ 385 h 396"/>
                  <a:gd name="T26" fmla="*/ 649 w 880"/>
                  <a:gd name="T27" fmla="*/ 271 h 396"/>
                  <a:gd name="T28" fmla="*/ 763 w 880"/>
                  <a:gd name="T29" fmla="*/ 385 h 396"/>
                  <a:gd name="T30" fmla="*/ 762 w 880"/>
                  <a:gd name="T31" fmla="*/ 396 h 396"/>
                  <a:gd name="T32" fmla="*/ 770 w 880"/>
                  <a:gd name="T33" fmla="*/ 396 h 396"/>
                  <a:gd name="T34" fmla="*/ 880 w 880"/>
                  <a:gd name="T35" fmla="*/ 279 h 396"/>
                  <a:gd name="T36" fmla="*/ 880 w 880"/>
                  <a:gd name="T37" fmla="*/ 263 h 396"/>
                  <a:gd name="T38" fmla="*/ 770 w 880"/>
                  <a:gd name="T39" fmla="*/ 146 h 396"/>
                  <a:gd name="T40" fmla="*/ 141 w 880"/>
                  <a:gd name="T41" fmla="*/ 163 h 396"/>
                  <a:gd name="T42" fmla="*/ 393 w 880"/>
                  <a:gd name="T43" fmla="*/ 30 h 396"/>
                  <a:gd name="T44" fmla="*/ 645 w 880"/>
                  <a:gd name="T45" fmla="*/ 163 h 396"/>
                  <a:gd name="T46" fmla="*/ 141 w 880"/>
                  <a:gd name="T47" fmla="*/ 163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80" h="396">
                    <a:moveTo>
                      <a:pt x="770" y="146"/>
                    </a:moveTo>
                    <a:cubicBezTo>
                      <a:pt x="691" y="146"/>
                      <a:pt x="691" y="146"/>
                      <a:pt x="691" y="146"/>
                    </a:cubicBezTo>
                    <a:cubicBezTo>
                      <a:pt x="670" y="64"/>
                      <a:pt x="544" y="0"/>
                      <a:pt x="393" y="0"/>
                    </a:cubicBezTo>
                    <a:cubicBezTo>
                      <a:pt x="241" y="0"/>
                      <a:pt x="115" y="64"/>
                      <a:pt x="94" y="148"/>
                    </a:cubicBezTo>
                    <a:cubicBezTo>
                      <a:pt x="41" y="156"/>
                      <a:pt x="0" y="204"/>
                      <a:pt x="0" y="263"/>
                    </a:cubicBezTo>
                    <a:cubicBezTo>
                      <a:pt x="0" y="279"/>
                      <a:pt x="0" y="279"/>
                      <a:pt x="0" y="279"/>
                    </a:cubicBezTo>
                    <a:cubicBezTo>
                      <a:pt x="0" y="336"/>
                      <a:pt x="39" y="384"/>
                      <a:pt x="90" y="394"/>
                    </a:cubicBezTo>
                    <a:cubicBezTo>
                      <a:pt x="90" y="391"/>
                      <a:pt x="90" y="388"/>
                      <a:pt x="90" y="385"/>
                    </a:cubicBezTo>
                    <a:cubicBezTo>
                      <a:pt x="90" y="322"/>
                      <a:pt x="141" y="271"/>
                      <a:pt x="204" y="271"/>
                    </a:cubicBezTo>
                    <a:cubicBezTo>
                      <a:pt x="267" y="271"/>
                      <a:pt x="318" y="322"/>
                      <a:pt x="318" y="385"/>
                    </a:cubicBezTo>
                    <a:cubicBezTo>
                      <a:pt x="318" y="389"/>
                      <a:pt x="318" y="392"/>
                      <a:pt x="318" y="396"/>
                    </a:cubicBezTo>
                    <a:cubicBezTo>
                      <a:pt x="535" y="396"/>
                      <a:pt x="535" y="396"/>
                      <a:pt x="535" y="396"/>
                    </a:cubicBezTo>
                    <a:cubicBezTo>
                      <a:pt x="534" y="392"/>
                      <a:pt x="534" y="389"/>
                      <a:pt x="534" y="385"/>
                    </a:cubicBezTo>
                    <a:cubicBezTo>
                      <a:pt x="534" y="322"/>
                      <a:pt x="585" y="271"/>
                      <a:pt x="649" y="271"/>
                    </a:cubicBezTo>
                    <a:cubicBezTo>
                      <a:pt x="712" y="271"/>
                      <a:pt x="763" y="322"/>
                      <a:pt x="763" y="385"/>
                    </a:cubicBezTo>
                    <a:cubicBezTo>
                      <a:pt x="763" y="389"/>
                      <a:pt x="763" y="392"/>
                      <a:pt x="762" y="396"/>
                    </a:cubicBezTo>
                    <a:cubicBezTo>
                      <a:pt x="770" y="396"/>
                      <a:pt x="770" y="396"/>
                      <a:pt x="770" y="396"/>
                    </a:cubicBezTo>
                    <a:cubicBezTo>
                      <a:pt x="830" y="396"/>
                      <a:pt x="880" y="343"/>
                      <a:pt x="880" y="279"/>
                    </a:cubicBezTo>
                    <a:cubicBezTo>
                      <a:pt x="880" y="263"/>
                      <a:pt x="880" y="263"/>
                      <a:pt x="880" y="263"/>
                    </a:cubicBezTo>
                    <a:cubicBezTo>
                      <a:pt x="880" y="199"/>
                      <a:pt x="830" y="146"/>
                      <a:pt x="770" y="146"/>
                    </a:cubicBezTo>
                    <a:close/>
                    <a:moveTo>
                      <a:pt x="141" y="163"/>
                    </a:moveTo>
                    <a:cubicBezTo>
                      <a:pt x="141" y="89"/>
                      <a:pt x="254" y="30"/>
                      <a:pt x="393" y="30"/>
                    </a:cubicBezTo>
                    <a:cubicBezTo>
                      <a:pt x="532" y="30"/>
                      <a:pt x="645" y="89"/>
                      <a:pt x="645" y="163"/>
                    </a:cubicBezTo>
                    <a:lnTo>
                      <a:pt x="141" y="1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81" tIns="17141" rIns="34281" bIns="1714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 dirty="0">
                  <a:latin typeface="Roboto Bold" charset="0"/>
                </a:endParaRPr>
              </a:p>
            </p:txBody>
          </p:sp>
        </p:grpSp>
        <p:sp>
          <p:nvSpPr>
            <p:cNvPr id="28" name="Rectangle 295"/>
            <p:cNvSpPr>
              <a:spLocks noChangeArrowheads="1"/>
            </p:cNvSpPr>
            <p:nvPr/>
          </p:nvSpPr>
          <p:spPr bwMode="auto">
            <a:xfrm>
              <a:off x="16878411" y="8224043"/>
              <a:ext cx="20633" cy="16188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>
                <a:latin typeface="Roboto Bold" charset="0"/>
              </a:endParaRPr>
            </a:p>
          </p:txBody>
        </p:sp>
      </p:grpSp>
      <p:sp>
        <p:nvSpPr>
          <p:cNvPr id="29" name="Rectangle 296"/>
          <p:cNvSpPr>
            <a:spLocks noChangeArrowheads="1"/>
          </p:cNvSpPr>
          <p:nvPr/>
        </p:nvSpPr>
        <p:spPr bwMode="auto">
          <a:xfrm>
            <a:off x="6825862" y="3350762"/>
            <a:ext cx="1547409" cy="211281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30" name="Oval 297"/>
          <p:cNvSpPr>
            <a:spLocks noChangeArrowheads="1"/>
          </p:cNvSpPr>
          <p:nvPr/>
        </p:nvSpPr>
        <p:spPr bwMode="auto">
          <a:xfrm>
            <a:off x="8078669" y="3169833"/>
            <a:ext cx="572541" cy="573732"/>
          </a:xfrm>
          <a:prstGeom prst="ellipse">
            <a:avLst/>
          </a:prstGeom>
          <a:solidFill>
            <a:schemeClr val="accent5"/>
          </a:solidFill>
          <a:ln>
            <a:noFill/>
          </a:ln>
          <a:extLst/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31" name="Oval 298"/>
          <p:cNvSpPr>
            <a:spLocks noChangeArrowheads="1"/>
          </p:cNvSpPr>
          <p:nvPr/>
        </p:nvSpPr>
        <p:spPr bwMode="auto">
          <a:xfrm>
            <a:off x="8153658" y="3244824"/>
            <a:ext cx="422562" cy="42315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32" name="Oval 299"/>
          <p:cNvSpPr>
            <a:spLocks noChangeArrowheads="1"/>
          </p:cNvSpPr>
          <p:nvPr/>
        </p:nvSpPr>
        <p:spPr bwMode="auto">
          <a:xfrm>
            <a:off x="8271499" y="3378139"/>
            <a:ext cx="42257" cy="44637"/>
          </a:xfrm>
          <a:prstGeom prst="ellipse">
            <a:avLst/>
          </a:prstGeom>
          <a:solidFill>
            <a:schemeClr val="accent5"/>
          </a:solidFill>
          <a:ln>
            <a:noFill/>
          </a:ln>
          <a:extLst/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35" name="Freeform 300"/>
          <p:cNvSpPr>
            <a:spLocks/>
          </p:cNvSpPr>
          <p:nvPr/>
        </p:nvSpPr>
        <p:spPr bwMode="auto">
          <a:xfrm>
            <a:off x="8270904" y="3431702"/>
            <a:ext cx="43447" cy="85703"/>
          </a:xfrm>
          <a:custGeom>
            <a:avLst/>
            <a:gdLst>
              <a:gd name="T0" fmla="*/ 108 w 108"/>
              <a:gd name="T1" fmla="*/ 186 h 211"/>
              <a:gd name="T2" fmla="*/ 89 w 108"/>
              <a:gd name="T3" fmla="*/ 211 h 211"/>
              <a:gd name="T4" fmla="*/ 19 w 108"/>
              <a:gd name="T5" fmla="*/ 211 h 211"/>
              <a:gd name="T6" fmla="*/ 0 w 108"/>
              <a:gd name="T7" fmla="*/ 186 h 211"/>
              <a:gd name="T8" fmla="*/ 0 w 108"/>
              <a:gd name="T9" fmla="*/ 24 h 211"/>
              <a:gd name="T10" fmla="*/ 19 w 108"/>
              <a:gd name="T11" fmla="*/ 0 h 211"/>
              <a:gd name="T12" fmla="*/ 89 w 108"/>
              <a:gd name="T13" fmla="*/ 0 h 211"/>
              <a:gd name="T14" fmla="*/ 108 w 108"/>
              <a:gd name="T15" fmla="*/ 24 h 211"/>
              <a:gd name="T16" fmla="*/ 108 w 108"/>
              <a:gd name="T17" fmla="*/ 186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" h="211">
                <a:moveTo>
                  <a:pt x="108" y="186"/>
                </a:moveTo>
                <a:cubicBezTo>
                  <a:pt x="108" y="200"/>
                  <a:pt x="99" y="211"/>
                  <a:pt x="89" y="211"/>
                </a:cubicBezTo>
                <a:cubicBezTo>
                  <a:pt x="19" y="211"/>
                  <a:pt x="19" y="211"/>
                  <a:pt x="19" y="211"/>
                </a:cubicBezTo>
                <a:cubicBezTo>
                  <a:pt x="8" y="211"/>
                  <a:pt x="0" y="200"/>
                  <a:pt x="0" y="18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8" y="0"/>
                  <a:pt x="19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9" y="0"/>
                  <a:pt x="108" y="11"/>
                  <a:pt x="108" y="24"/>
                </a:cubicBezTo>
                <a:lnTo>
                  <a:pt x="108" y="18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36" name="Freeform 301"/>
          <p:cNvSpPr>
            <a:spLocks/>
          </p:cNvSpPr>
          <p:nvPr/>
        </p:nvSpPr>
        <p:spPr bwMode="auto">
          <a:xfrm>
            <a:off x="8271499" y="3526333"/>
            <a:ext cx="17855" cy="82132"/>
          </a:xfrm>
          <a:custGeom>
            <a:avLst/>
            <a:gdLst>
              <a:gd name="T0" fmla="*/ 44 w 44"/>
              <a:gd name="T1" fmla="*/ 182 h 203"/>
              <a:gd name="T2" fmla="*/ 24 w 44"/>
              <a:gd name="T3" fmla="*/ 203 h 203"/>
              <a:gd name="T4" fmla="*/ 20 w 44"/>
              <a:gd name="T5" fmla="*/ 203 h 203"/>
              <a:gd name="T6" fmla="*/ 0 w 44"/>
              <a:gd name="T7" fmla="*/ 182 h 203"/>
              <a:gd name="T8" fmla="*/ 0 w 44"/>
              <a:gd name="T9" fmla="*/ 21 h 203"/>
              <a:gd name="T10" fmla="*/ 20 w 44"/>
              <a:gd name="T11" fmla="*/ 0 h 203"/>
              <a:gd name="T12" fmla="*/ 24 w 44"/>
              <a:gd name="T13" fmla="*/ 0 h 203"/>
              <a:gd name="T14" fmla="*/ 44 w 44"/>
              <a:gd name="T15" fmla="*/ 21 h 203"/>
              <a:gd name="T16" fmla="*/ 44 w 44"/>
              <a:gd name="T17" fmla="*/ 18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" h="203">
                <a:moveTo>
                  <a:pt x="44" y="182"/>
                </a:moveTo>
                <a:cubicBezTo>
                  <a:pt x="44" y="193"/>
                  <a:pt x="35" y="203"/>
                  <a:pt x="24" y="203"/>
                </a:cubicBezTo>
                <a:cubicBezTo>
                  <a:pt x="20" y="203"/>
                  <a:pt x="20" y="203"/>
                  <a:pt x="20" y="203"/>
                </a:cubicBezTo>
                <a:cubicBezTo>
                  <a:pt x="9" y="203"/>
                  <a:pt x="0" y="193"/>
                  <a:pt x="0" y="18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9"/>
                  <a:pt x="9" y="0"/>
                  <a:pt x="2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35" y="0"/>
                  <a:pt x="44" y="9"/>
                  <a:pt x="44" y="21"/>
                </a:cubicBezTo>
                <a:lnTo>
                  <a:pt x="44" y="18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37" name="Freeform 302"/>
          <p:cNvSpPr>
            <a:spLocks/>
          </p:cNvSpPr>
          <p:nvPr/>
        </p:nvSpPr>
        <p:spPr bwMode="auto">
          <a:xfrm>
            <a:off x="8295901" y="3526333"/>
            <a:ext cx="17855" cy="82132"/>
          </a:xfrm>
          <a:custGeom>
            <a:avLst/>
            <a:gdLst>
              <a:gd name="T0" fmla="*/ 44 w 44"/>
              <a:gd name="T1" fmla="*/ 182 h 203"/>
              <a:gd name="T2" fmla="*/ 24 w 44"/>
              <a:gd name="T3" fmla="*/ 203 h 203"/>
              <a:gd name="T4" fmla="*/ 20 w 44"/>
              <a:gd name="T5" fmla="*/ 203 h 203"/>
              <a:gd name="T6" fmla="*/ 0 w 44"/>
              <a:gd name="T7" fmla="*/ 182 h 203"/>
              <a:gd name="T8" fmla="*/ 0 w 44"/>
              <a:gd name="T9" fmla="*/ 21 h 203"/>
              <a:gd name="T10" fmla="*/ 20 w 44"/>
              <a:gd name="T11" fmla="*/ 0 h 203"/>
              <a:gd name="T12" fmla="*/ 24 w 44"/>
              <a:gd name="T13" fmla="*/ 0 h 203"/>
              <a:gd name="T14" fmla="*/ 44 w 44"/>
              <a:gd name="T15" fmla="*/ 21 h 203"/>
              <a:gd name="T16" fmla="*/ 44 w 44"/>
              <a:gd name="T17" fmla="*/ 18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" h="203">
                <a:moveTo>
                  <a:pt x="44" y="182"/>
                </a:moveTo>
                <a:cubicBezTo>
                  <a:pt x="44" y="193"/>
                  <a:pt x="35" y="203"/>
                  <a:pt x="24" y="203"/>
                </a:cubicBezTo>
                <a:cubicBezTo>
                  <a:pt x="20" y="203"/>
                  <a:pt x="20" y="203"/>
                  <a:pt x="20" y="203"/>
                </a:cubicBezTo>
                <a:cubicBezTo>
                  <a:pt x="9" y="203"/>
                  <a:pt x="0" y="193"/>
                  <a:pt x="0" y="18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9"/>
                  <a:pt x="9" y="0"/>
                  <a:pt x="2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35" y="0"/>
                  <a:pt x="44" y="9"/>
                  <a:pt x="44" y="21"/>
                </a:cubicBezTo>
                <a:lnTo>
                  <a:pt x="44" y="18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38" name="Freeform 303"/>
          <p:cNvSpPr>
            <a:spLocks/>
          </p:cNvSpPr>
          <p:nvPr/>
        </p:nvSpPr>
        <p:spPr bwMode="auto">
          <a:xfrm>
            <a:off x="8239955" y="3445391"/>
            <a:ext cx="28568" cy="75585"/>
          </a:xfrm>
          <a:custGeom>
            <a:avLst/>
            <a:gdLst>
              <a:gd name="T0" fmla="*/ 40 w 71"/>
              <a:gd name="T1" fmla="*/ 169 h 187"/>
              <a:gd name="T2" fmla="*/ 19 w 71"/>
              <a:gd name="T3" fmla="*/ 185 h 187"/>
              <a:gd name="T4" fmla="*/ 15 w 71"/>
              <a:gd name="T5" fmla="*/ 184 h 187"/>
              <a:gd name="T6" fmla="*/ 2 w 71"/>
              <a:gd name="T7" fmla="*/ 162 h 187"/>
              <a:gd name="T8" fmla="*/ 30 w 71"/>
              <a:gd name="T9" fmla="*/ 18 h 187"/>
              <a:gd name="T10" fmla="*/ 51 w 71"/>
              <a:gd name="T11" fmla="*/ 2 h 187"/>
              <a:gd name="T12" fmla="*/ 55 w 71"/>
              <a:gd name="T13" fmla="*/ 3 h 187"/>
              <a:gd name="T14" fmla="*/ 69 w 71"/>
              <a:gd name="T15" fmla="*/ 26 h 187"/>
              <a:gd name="T16" fmla="*/ 40 w 71"/>
              <a:gd name="T17" fmla="*/ 169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187">
                <a:moveTo>
                  <a:pt x="40" y="169"/>
                </a:moveTo>
                <a:cubicBezTo>
                  <a:pt x="38" y="180"/>
                  <a:pt x="28" y="187"/>
                  <a:pt x="19" y="185"/>
                </a:cubicBezTo>
                <a:cubicBezTo>
                  <a:pt x="15" y="184"/>
                  <a:pt x="15" y="184"/>
                  <a:pt x="15" y="184"/>
                </a:cubicBezTo>
                <a:cubicBezTo>
                  <a:pt x="6" y="182"/>
                  <a:pt x="0" y="172"/>
                  <a:pt x="2" y="162"/>
                </a:cubicBezTo>
                <a:cubicBezTo>
                  <a:pt x="30" y="18"/>
                  <a:pt x="30" y="18"/>
                  <a:pt x="30" y="18"/>
                </a:cubicBezTo>
                <a:cubicBezTo>
                  <a:pt x="32" y="7"/>
                  <a:pt x="42" y="0"/>
                  <a:pt x="51" y="2"/>
                </a:cubicBezTo>
                <a:cubicBezTo>
                  <a:pt x="55" y="3"/>
                  <a:pt x="55" y="3"/>
                  <a:pt x="55" y="3"/>
                </a:cubicBezTo>
                <a:cubicBezTo>
                  <a:pt x="65" y="5"/>
                  <a:pt x="71" y="15"/>
                  <a:pt x="69" y="26"/>
                </a:cubicBezTo>
                <a:lnTo>
                  <a:pt x="40" y="1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39" name="Freeform 304"/>
          <p:cNvSpPr>
            <a:spLocks/>
          </p:cNvSpPr>
          <p:nvPr/>
        </p:nvSpPr>
        <p:spPr bwMode="auto">
          <a:xfrm>
            <a:off x="8316731" y="3445391"/>
            <a:ext cx="28568" cy="75585"/>
          </a:xfrm>
          <a:custGeom>
            <a:avLst/>
            <a:gdLst>
              <a:gd name="T0" fmla="*/ 31 w 71"/>
              <a:gd name="T1" fmla="*/ 169 h 187"/>
              <a:gd name="T2" fmla="*/ 52 w 71"/>
              <a:gd name="T3" fmla="*/ 185 h 187"/>
              <a:gd name="T4" fmla="*/ 55 w 71"/>
              <a:gd name="T5" fmla="*/ 184 h 187"/>
              <a:gd name="T6" fmla="*/ 69 w 71"/>
              <a:gd name="T7" fmla="*/ 162 h 187"/>
              <a:gd name="T8" fmla="*/ 41 w 71"/>
              <a:gd name="T9" fmla="*/ 18 h 187"/>
              <a:gd name="T10" fmla="*/ 19 w 71"/>
              <a:gd name="T11" fmla="*/ 2 h 187"/>
              <a:gd name="T12" fmla="*/ 16 w 71"/>
              <a:gd name="T13" fmla="*/ 3 h 187"/>
              <a:gd name="T14" fmla="*/ 2 w 71"/>
              <a:gd name="T15" fmla="*/ 26 h 187"/>
              <a:gd name="T16" fmla="*/ 31 w 71"/>
              <a:gd name="T17" fmla="*/ 169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187">
                <a:moveTo>
                  <a:pt x="31" y="169"/>
                </a:moveTo>
                <a:cubicBezTo>
                  <a:pt x="33" y="180"/>
                  <a:pt x="42" y="187"/>
                  <a:pt x="52" y="185"/>
                </a:cubicBezTo>
                <a:cubicBezTo>
                  <a:pt x="55" y="184"/>
                  <a:pt x="55" y="184"/>
                  <a:pt x="55" y="184"/>
                </a:cubicBezTo>
                <a:cubicBezTo>
                  <a:pt x="65" y="182"/>
                  <a:pt x="71" y="172"/>
                  <a:pt x="69" y="162"/>
                </a:cubicBezTo>
                <a:cubicBezTo>
                  <a:pt x="41" y="18"/>
                  <a:pt x="41" y="18"/>
                  <a:pt x="41" y="18"/>
                </a:cubicBezTo>
                <a:cubicBezTo>
                  <a:pt x="39" y="7"/>
                  <a:pt x="29" y="0"/>
                  <a:pt x="19" y="2"/>
                </a:cubicBezTo>
                <a:cubicBezTo>
                  <a:pt x="16" y="3"/>
                  <a:pt x="16" y="3"/>
                  <a:pt x="16" y="3"/>
                </a:cubicBezTo>
                <a:cubicBezTo>
                  <a:pt x="6" y="5"/>
                  <a:pt x="0" y="15"/>
                  <a:pt x="2" y="26"/>
                </a:cubicBezTo>
                <a:lnTo>
                  <a:pt x="31" y="1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40" name="Freeform 305"/>
          <p:cNvSpPr>
            <a:spLocks/>
          </p:cNvSpPr>
          <p:nvPr/>
        </p:nvSpPr>
        <p:spPr bwMode="auto">
          <a:xfrm>
            <a:off x="8256620" y="3478125"/>
            <a:ext cx="72014" cy="83918"/>
          </a:xfrm>
          <a:custGeom>
            <a:avLst/>
            <a:gdLst>
              <a:gd name="T0" fmla="*/ 30 w 121"/>
              <a:gd name="T1" fmla="*/ 0 h 141"/>
              <a:gd name="T2" fmla="*/ 0 w 121"/>
              <a:gd name="T3" fmla="*/ 141 h 141"/>
              <a:gd name="T4" fmla="*/ 60 w 121"/>
              <a:gd name="T5" fmla="*/ 141 h 141"/>
              <a:gd name="T6" fmla="*/ 121 w 121"/>
              <a:gd name="T7" fmla="*/ 141 h 141"/>
              <a:gd name="T8" fmla="*/ 91 w 121"/>
              <a:gd name="T9" fmla="*/ 0 h 141"/>
              <a:gd name="T10" fmla="*/ 30 w 121"/>
              <a:gd name="T11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" h="141">
                <a:moveTo>
                  <a:pt x="30" y="0"/>
                </a:moveTo>
                <a:lnTo>
                  <a:pt x="0" y="141"/>
                </a:lnTo>
                <a:lnTo>
                  <a:pt x="60" y="141"/>
                </a:lnTo>
                <a:lnTo>
                  <a:pt x="121" y="141"/>
                </a:lnTo>
                <a:lnTo>
                  <a:pt x="91" y="0"/>
                </a:lnTo>
                <a:lnTo>
                  <a:pt x="3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41" name="Freeform 306"/>
          <p:cNvSpPr>
            <a:spLocks/>
          </p:cNvSpPr>
          <p:nvPr/>
        </p:nvSpPr>
        <p:spPr bwMode="auto">
          <a:xfrm>
            <a:off x="8251264" y="3428132"/>
            <a:ext cx="82132" cy="28568"/>
          </a:xfrm>
          <a:custGeom>
            <a:avLst/>
            <a:gdLst>
              <a:gd name="T0" fmla="*/ 203 w 203"/>
              <a:gd name="T1" fmla="*/ 70 h 70"/>
              <a:gd name="T2" fmla="*/ 121 w 203"/>
              <a:gd name="T3" fmla="*/ 0 h 70"/>
              <a:gd name="T4" fmla="*/ 83 w 203"/>
              <a:gd name="T5" fmla="*/ 0 h 70"/>
              <a:gd name="T6" fmla="*/ 0 w 203"/>
              <a:gd name="T7" fmla="*/ 70 h 70"/>
              <a:gd name="T8" fmla="*/ 203 w 203"/>
              <a:gd name="T9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70">
                <a:moveTo>
                  <a:pt x="203" y="70"/>
                </a:moveTo>
                <a:cubicBezTo>
                  <a:pt x="203" y="31"/>
                  <a:pt x="166" y="0"/>
                  <a:pt x="121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38" y="0"/>
                  <a:pt x="1" y="31"/>
                  <a:pt x="0" y="70"/>
                </a:cubicBezTo>
                <a:lnTo>
                  <a:pt x="203" y="7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42" name="Freeform 307"/>
          <p:cNvSpPr>
            <a:spLocks/>
          </p:cNvSpPr>
          <p:nvPr/>
        </p:nvSpPr>
        <p:spPr bwMode="auto">
          <a:xfrm>
            <a:off x="8325658" y="3303743"/>
            <a:ext cx="81537" cy="80942"/>
          </a:xfrm>
          <a:custGeom>
            <a:avLst/>
            <a:gdLst>
              <a:gd name="T0" fmla="*/ 201 w 203"/>
              <a:gd name="T1" fmla="*/ 53 h 199"/>
              <a:gd name="T2" fmla="*/ 150 w 203"/>
              <a:gd name="T3" fmla="*/ 2 h 199"/>
              <a:gd name="T4" fmla="*/ 102 w 203"/>
              <a:gd name="T5" fmla="*/ 30 h 199"/>
              <a:gd name="T6" fmla="*/ 54 w 203"/>
              <a:gd name="T7" fmla="*/ 2 h 199"/>
              <a:gd name="T8" fmla="*/ 2 w 203"/>
              <a:gd name="T9" fmla="*/ 53 h 199"/>
              <a:gd name="T10" fmla="*/ 14 w 203"/>
              <a:gd name="T11" fmla="*/ 102 h 199"/>
              <a:gd name="T12" fmla="*/ 44 w 203"/>
              <a:gd name="T13" fmla="*/ 140 h 199"/>
              <a:gd name="T14" fmla="*/ 102 w 203"/>
              <a:gd name="T15" fmla="*/ 199 h 199"/>
              <a:gd name="T16" fmla="*/ 160 w 203"/>
              <a:gd name="T17" fmla="*/ 140 h 199"/>
              <a:gd name="T18" fmla="*/ 189 w 203"/>
              <a:gd name="T19" fmla="*/ 102 h 199"/>
              <a:gd name="T20" fmla="*/ 201 w 203"/>
              <a:gd name="T21" fmla="*/ 53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3" h="199">
                <a:moveTo>
                  <a:pt x="201" y="53"/>
                </a:moveTo>
                <a:cubicBezTo>
                  <a:pt x="198" y="27"/>
                  <a:pt x="177" y="3"/>
                  <a:pt x="150" y="2"/>
                </a:cubicBezTo>
                <a:cubicBezTo>
                  <a:pt x="112" y="0"/>
                  <a:pt x="102" y="30"/>
                  <a:pt x="102" y="30"/>
                </a:cubicBezTo>
                <a:cubicBezTo>
                  <a:pt x="102" y="30"/>
                  <a:pt x="92" y="0"/>
                  <a:pt x="54" y="2"/>
                </a:cubicBezTo>
                <a:cubicBezTo>
                  <a:pt x="27" y="3"/>
                  <a:pt x="5" y="27"/>
                  <a:pt x="2" y="53"/>
                </a:cubicBezTo>
                <a:cubicBezTo>
                  <a:pt x="0" y="69"/>
                  <a:pt x="7" y="88"/>
                  <a:pt x="14" y="102"/>
                </a:cubicBezTo>
                <a:cubicBezTo>
                  <a:pt x="22" y="116"/>
                  <a:pt x="33" y="128"/>
                  <a:pt x="44" y="140"/>
                </a:cubicBezTo>
                <a:cubicBezTo>
                  <a:pt x="82" y="178"/>
                  <a:pt x="102" y="199"/>
                  <a:pt x="102" y="199"/>
                </a:cubicBezTo>
                <a:cubicBezTo>
                  <a:pt x="102" y="199"/>
                  <a:pt x="122" y="178"/>
                  <a:pt x="160" y="140"/>
                </a:cubicBezTo>
                <a:cubicBezTo>
                  <a:pt x="171" y="128"/>
                  <a:pt x="182" y="116"/>
                  <a:pt x="189" y="102"/>
                </a:cubicBezTo>
                <a:cubicBezTo>
                  <a:pt x="197" y="88"/>
                  <a:pt x="203" y="69"/>
                  <a:pt x="201" y="5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43" name="Oval 308"/>
          <p:cNvSpPr>
            <a:spLocks noChangeArrowheads="1"/>
          </p:cNvSpPr>
          <p:nvPr/>
        </p:nvSpPr>
        <p:spPr bwMode="auto">
          <a:xfrm>
            <a:off x="8416123" y="3369807"/>
            <a:ext cx="48803" cy="48803"/>
          </a:xfrm>
          <a:prstGeom prst="ellipse">
            <a:avLst/>
          </a:prstGeom>
          <a:solidFill>
            <a:schemeClr val="accent5"/>
          </a:solidFill>
          <a:ln>
            <a:noFill/>
          </a:ln>
          <a:extLst/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44" name="Freeform 309"/>
          <p:cNvSpPr>
            <a:spLocks/>
          </p:cNvSpPr>
          <p:nvPr/>
        </p:nvSpPr>
        <p:spPr bwMode="auto">
          <a:xfrm>
            <a:off x="8413742" y="3426346"/>
            <a:ext cx="53564" cy="86298"/>
          </a:xfrm>
          <a:custGeom>
            <a:avLst/>
            <a:gdLst>
              <a:gd name="T0" fmla="*/ 132 w 132"/>
              <a:gd name="T1" fmla="*/ 188 h 213"/>
              <a:gd name="T2" fmla="*/ 109 w 132"/>
              <a:gd name="T3" fmla="*/ 213 h 213"/>
              <a:gd name="T4" fmla="*/ 23 w 132"/>
              <a:gd name="T5" fmla="*/ 213 h 213"/>
              <a:gd name="T6" fmla="*/ 0 w 132"/>
              <a:gd name="T7" fmla="*/ 188 h 213"/>
              <a:gd name="T8" fmla="*/ 0 w 132"/>
              <a:gd name="T9" fmla="*/ 25 h 213"/>
              <a:gd name="T10" fmla="*/ 23 w 132"/>
              <a:gd name="T11" fmla="*/ 0 h 213"/>
              <a:gd name="T12" fmla="*/ 109 w 132"/>
              <a:gd name="T13" fmla="*/ 0 h 213"/>
              <a:gd name="T14" fmla="*/ 132 w 132"/>
              <a:gd name="T15" fmla="*/ 25 h 213"/>
              <a:gd name="T16" fmla="*/ 132 w 132"/>
              <a:gd name="T17" fmla="*/ 188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" h="213">
                <a:moveTo>
                  <a:pt x="132" y="188"/>
                </a:moveTo>
                <a:cubicBezTo>
                  <a:pt x="132" y="202"/>
                  <a:pt x="121" y="213"/>
                  <a:pt x="109" y="213"/>
                </a:cubicBezTo>
                <a:cubicBezTo>
                  <a:pt x="23" y="213"/>
                  <a:pt x="23" y="213"/>
                  <a:pt x="23" y="213"/>
                </a:cubicBezTo>
                <a:cubicBezTo>
                  <a:pt x="10" y="213"/>
                  <a:pt x="0" y="202"/>
                  <a:pt x="0" y="188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10" y="0"/>
                  <a:pt x="23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21" y="0"/>
                  <a:pt x="132" y="11"/>
                  <a:pt x="132" y="25"/>
                </a:cubicBezTo>
                <a:lnTo>
                  <a:pt x="132" y="18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45" name="Freeform 310"/>
          <p:cNvSpPr>
            <a:spLocks/>
          </p:cNvSpPr>
          <p:nvPr/>
        </p:nvSpPr>
        <p:spPr bwMode="auto">
          <a:xfrm>
            <a:off x="8413742" y="3492409"/>
            <a:ext cx="24402" cy="116056"/>
          </a:xfrm>
          <a:custGeom>
            <a:avLst/>
            <a:gdLst>
              <a:gd name="T0" fmla="*/ 60 w 60"/>
              <a:gd name="T1" fmla="*/ 257 h 287"/>
              <a:gd name="T2" fmla="*/ 33 w 60"/>
              <a:gd name="T3" fmla="*/ 287 h 287"/>
              <a:gd name="T4" fmla="*/ 27 w 60"/>
              <a:gd name="T5" fmla="*/ 287 h 287"/>
              <a:gd name="T6" fmla="*/ 0 w 60"/>
              <a:gd name="T7" fmla="*/ 257 h 287"/>
              <a:gd name="T8" fmla="*/ 0 w 60"/>
              <a:gd name="T9" fmla="*/ 30 h 287"/>
              <a:gd name="T10" fmla="*/ 27 w 60"/>
              <a:gd name="T11" fmla="*/ 0 h 287"/>
              <a:gd name="T12" fmla="*/ 33 w 60"/>
              <a:gd name="T13" fmla="*/ 0 h 287"/>
              <a:gd name="T14" fmla="*/ 60 w 60"/>
              <a:gd name="T15" fmla="*/ 30 h 287"/>
              <a:gd name="T16" fmla="*/ 60 w 60"/>
              <a:gd name="T17" fmla="*/ 257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" h="287">
                <a:moveTo>
                  <a:pt x="60" y="257"/>
                </a:moveTo>
                <a:cubicBezTo>
                  <a:pt x="60" y="273"/>
                  <a:pt x="48" y="287"/>
                  <a:pt x="33" y="287"/>
                </a:cubicBezTo>
                <a:cubicBezTo>
                  <a:pt x="27" y="287"/>
                  <a:pt x="27" y="287"/>
                  <a:pt x="27" y="287"/>
                </a:cubicBezTo>
                <a:cubicBezTo>
                  <a:pt x="12" y="287"/>
                  <a:pt x="0" y="273"/>
                  <a:pt x="0" y="257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2" y="0"/>
                  <a:pt x="27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48" y="0"/>
                  <a:pt x="60" y="13"/>
                  <a:pt x="60" y="30"/>
                </a:cubicBezTo>
                <a:lnTo>
                  <a:pt x="60" y="25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46" name="Freeform 311"/>
          <p:cNvSpPr>
            <a:spLocks/>
          </p:cNvSpPr>
          <p:nvPr/>
        </p:nvSpPr>
        <p:spPr bwMode="auto">
          <a:xfrm>
            <a:off x="8442309" y="3492409"/>
            <a:ext cx="24997" cy="116056"/>
          </a:xfrm>
          <a:custGeom>
            <a:avLst/>
            <a:gdLst>
              <a:gd name="T0" fmla="*/ 61 w 61"/>
              <a:gd name="T1" fmla="*/ 257 h 287"/>
              <a:gd name="T2" fmla="*/ 33 w 61"/>
              <a:gd name="T3" fmla="*/ 287 h 287"/>
              <a:gd name="T4" fmla="*/ 28 w 61"/>
              <a:gd name="T5" fmla="*/ 287 h 287"/>
              <a:gd name="T6" fmla="*/ 0 w 61"/>
              <a:gd name="T7" fmla="*/ 257 h 287"/>
              <a:gd name="T8" fmla="*/ 0 w 61"/>
              <a:gd name="T9" fmla="*/ 30 h 287"/>
              <a:gd name="T10" fmla="*/ 28 w 61"/>
              <a:gd name="T11" fmla="*/ 0 h 287"/>
              <a:gd name="T12" fmla="*/ 33 w 61"/>
              <a:gd name="T13" fmla="*/ 0 h 287"/>
              <a:gd name="T14" fmla="*/ 61 w 61"/>
              <a:gd name="T15" fmla="*/ 30 h 287"/>
              <a:gd name="T16" fmla="*/ 61 w 61"/>
              <a:gd name="T17" fmla="*/ 257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287">
                <a:moveTo>
                  <a:pt x="61" y="257"/>
                </a:moveTo>
                <a:cubicBezTo>
                  <a:pt x="61" y="273"/>
                  <a:pt x="48" y="287"/>
                  <a:pt x="33" y="287"/>
                </a:cubicBezTo>
                <a:cubicBezTo>
                  <a:pt x="28" y="287"/>
                  <a:pt x="28" y="287"/>
                  <a:pt x="28" y="287"/>
                </a:cubicBezTo>
                <a:cubicBezTo>
                  <a:pt x="13" y="287"/>
                  <a:pt x="0" y="273"/>
                  <a:pt x="0" y="257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2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48" y="0"/>
                  <a:pt x="61" y="13"/>
                  <a:pt x="61" y="30"/>
                </a:cubicBezTo>
                <a:lnTo>
                  <a:pt x="61" y="25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47" name="Freeform 312"/>
          <p:cNvSpPr>
            <a:spLocks/>
          </p:cNvSpPr>
          <p:nvPr/>
        </p:nvSpPr>
        <p:spPr bwMode="auto">
          <a:xfrm>
            <a:off x="8391126" y="3431107"/>
            <a:ext cx="19045" cy="85108"/>
          </a:xfrm>
          <a:custGeom>
            <a:avLst/>
            <a:gdLst>
              <a:gd name="T0" fmla="*/ 47 w 47"/>
              <a:gd name="T1" fmla="*/ 188 h 211"/>
              <a:gd name="T2" fmla="*/ 26 w 47"/>
              <a:gd name="T3" fmla="*/ 211 h 211"/>
              <a:gd name="T4" fmla="*/ 22 w 47"/>
              <a:gd name="T5" fmla="*/ 211 h 211"/>
              <a:gd name="T6" fmla="*/ 0 w 47"/>
              <a:gd name="T7" fmla="*/ 188 h 211"/>
              <a:gd name="T8" fmla="*/ 0 w 47"/>
              <a:gd name="T9" fmla="*/ 22 h 211"/>
              <a:gd name="T10" fmla="*/ 22 w 47"/>
              <a:gd name="T11" fmla="*/ 0 h 211"/>
              <a:gd name="T12" fmla="*/ 26 w 47"/>
              <a:gd name="T13" fmla="*/ 0 h 211"/>
              <a:gd name="T14" fmla="*/ 47 w 47"/>
              <a:gd name="T15" fmla="*/ 22 h 211"/>
              <a:gd name="T16" fmla="*/ 47 w 47"/>
              <a:gd name="T17" fmla="*/ 188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" h="211">
                <a:moveTo>
                  <a:pt x="47" y="188"/>
                </a:moveTo>
                <a:cubicBezTo>
                  <a:pt x="47" y="200"/>
                  <a:pt x="37" y="211"/>
                  <a:pt x="26" y="211"/>
                </a:cubicBezTo>
                <a:cubicBezTo>
                  <a:pt x="22" y="211"/>
                  <a:pt x="22" y="211"/>
                  <a:pt x="22" y="211"/>
                </a:cubicBezTo>
                <a:cubicBezTo>
                  <a:pt x="10" y="211"/>
                  <a:pt x="0" y="200"/>
                  <a:pt x="0" y="188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37" y="0"/>
                  <a:pt x="47" y="10"/>
                  <a:pt x="47" y="22"/>
                </a:cubicBezTo>
                <a:lnTo>
                  <a:pt x="47" y="18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48" name="Freeform 313"/>
          <p:cNvSpPr>
            <a:spLocks/>
          </p:cNvSpPr>
          <p:nvPr/>
        </p:nvSpPr>
        <p:spPr bwMode="auto">
          <a:xfrm>
            <a:off x="8470877" y="3431107"/>
            <a:ext cx="18450" cy="85108"/>
          </a:xfrm>
          <a:custGeom>
            <a:avLst/>
            <a:gdLst>
              <a:gd name="T0" fmla="*/ 46 w 46"/>
              <a:gd name="T1" fmla="*/ 188 h 211"/>
              <a:gd name="T2" fmla="*/ 25 w 46"/>
              <a:gd name="T3" fmla="*/ 211 h 211"/>
              <a:gd name="T4" fmla="*/ 21 w 46"/>
              <a:gd name="T5" fmla="*/ 211 h 211"/>
              <a:gd name="T6" fmla="*/ 0 w 46"/>
              <a:gd name="T7" fmla="*/ 188 h 211"/>
              <a:gd name="T8" fmla="*/ 0 w 46"/>
              <a:gd name="T9" fmla="*/ 22 h 211"/>
              <a:gd name="T10" fmla="*/ 21 w 46"/>
              <a:gd name="T11" fmla="*/ 0 h 211"/>
              <a:gd name="T12" fmla="*/ 25 w 46"/>
              <a:gd name="T13" fmla="*/ 0 h 211"/>
              <a:gd name="T14" fmla="*/ 46 w 46"/>
              <a:gd name="T15" fmla="*/ 22 h 211"/>
              <a:gd name="T16" fmla="*/ 46 w 46"/>
              <a:gd name="T17" fmla="*/ 188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211">
                <a:moveTo>
                  <a:pt x="46" y="188"/>
                </a:moveTo>
                <a:cubicBezTo>
                  <a:pt x="46" y="200"/>
                  <a:pt x="37" y="211"/>
                  <a:pt x="25" y="211"/>
                </a:cubicBezTo>
                <a:cubicBezTo>
                  <a:pt x="21" y="211"/>
                  <a:pt x="21" y="211"/>
                  <a:pt x="21" y="211"/>
                </a:cubicBezTo>
                <a:cubicBezTo>
                  <a:pt x="9" y="211"/>
                  <a:pt x="0" y="200"/>
                  <a:pt x="0" y="188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0"/>
                  <a:pt x="9" y="0"/>
                  <a:pt x="21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37" y="0"/>
                  <a:pt x="46" y="10"/>
                  <a:pt x="46" y="22"/>
                </a:cubicBezTo>
                <a:lnTo>
                  <a:pt x="46" y="18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49" name="Freeform 314"/>
          <p:cNvSpPr>
            <a:spLocks/>
          </p:cNvSpPr>
          <p:nvPr/>
        </p:nvSpPr>
        <p:spPr bwMode="auto">
          <a:xfrm>
            <a:off x="8391126" y="3422775"/>
            <a:ext cx="98201" cy="29163"/>
          </a:xfrm>
          <a:custGeom>
            <a:avLst/>
            <a:gdLst>
              <a:gd name="T0" fmla="*/ 242 w 243"/>
              <a:gd name="T1" fmla="*/ 73 h 73"/>
              <a:gd name="T2" fmla="*/ 243 w 243"/>
              <a:gd name="T3" fmla="*/ 65 h 73"/>
              <a:gd name="T4" fmla="*/ 243 w 243"/>
              <a:gd name="T5" fmla="*/ 42 h 73"/>
              <a:gd name="T6" fmla="*/ 209 w 243"/>
              <a:gd name="T7" fmla="*/ 0 h 73"/>
              <a:gd name="T8" fmla="*/ 35 w 243"/>
              <a:gd name="T9" fmla="*/ 0 h 73"/>
              <a:gd name="T10" fmla="*/ 0 w 243"/>
              <a:gd name="T11" fmla="*/ 42 h 73"/>
              <a:gd name="T12" fmla="*/ 0 w 243"/>
              <a:gd name="T13" fmla="*/ 65 h 73"/>
              <a:gd name="T14" fmla="*/ 1 w 243"/>
              <a:gd name="T15" fmla="*/ 73 h 73"/>
              <a:gd name="T16" fmla="*/ 242 w 243"/>
              <a:gd name="T17" fmla="*/ 7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3" h="73">
                <a:moveTo>
                  <a:pt x="242" y="73"/>
                </a:moveTo>
                <a:cubicBezTo>
                  <a:pt x="243" y="71"/>
                  <a:pt x="243" y="68"/>
                  <a:pt x="243" y="65"/>
                </a:cubicBezTo>
                <a:cubicBezTo>
                  <a:pt x="243" y="42"/>
                  <a:pt x="243" y="42"/>
                  <a:pt x="243" y="42"/>
                </a:cubicBezTo>
                <a:cubicBezTo>
                  <a:pt x="243" y="19"/>
                  <a:pt x="228" y="0"/>
                  <a:pt x="209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16" y="0"/>
                  <a:pt x="0" y="19"/>
                  <a:pt x="0" y="42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8"/>
                  <a:pt x="1" y="71"/>
                  <a:pt x="1" y="73"/>
                </a:cubicBezTo>
                <a:lnTo>
                  <a:pt x="242" y="7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50" name="Freeform 315"/>
          <p:cNvSpPr>
            <a:spLocks/>
          </p:cNvSpPr>
          <p:nvPr/>
        </p:nvSpPr>
        <p:spPr bwMode="auto">
          <a:xfrm>
            <a:off x="8423860" y="3423966"/>
            <a:ext cx="33329" cy="17855"/>
          </a:xfrm>
          <a:custGeom>
            <a:avLst/>
            <a:gdLst>
              <a:gd name="T0" fmla="*/ 77 w 83"/>
              <a:gd name="T1" fmla="*/ 0 h 43"/>
              <a:gd name="T2" fmla="*/ 77 w 83"/>
              <a:gd name="T3" fmla="*/ 0 h 43"/>
              <a:gd name="T4" fmla="*/ 48 w 83"/>
              <a:gd name="T5" fmla="*/ 11 h 43"/>
              <a:gd name="T6" fmla="*/ 42 w 83"/>
              <a:gd name="T7" fmla="*/ 14 h 43"/>
              <a:gd name="T8" fmla="*/ 42 w 83"/>
              <a:gd name="T9" fmla="*/ 14 h 43"/>
              <a:gd name="T10" fmla="*/ 35 w 83"/>
              <a:gd name="T11" fmla="*/ 11 h 43"/>
              <a:gd name="T12" fmla="*/ 7 w 83"/>
              <a:gd name="T13" fmla="*/ 0 h 43"/>
              <a:gd name="T14" fmla="*/ 6 w 83"/>
              <a:gd name="T15" fmla="*/ 0 h 43"/>
              <a:gd name="T16" fmla="*/ 0 w 83"/>
              <a:gd name="T17" fmla="*/ 21 h 43"/>
              <a:gd name="T18" fmla="*/ 6 w 83"/>
              <a:gd name="T19" fmla="*/ 43 h 43"/>
              <a:gd name="T20" fmla="*/ 7 w 83"/>
              <a:gd name="T21" fmla="*/ 43 h 43"/>
              <a:gd name="T22" fmla="*/ 35 w 83"/>
              <a:gd name="T23" fmla="*/ 32 h 43"/>
              <a:gd name="T24" fmla="*/ 42 w 83"/>
              <a:gd name="T25" fmla="*/ 29 h 43"/>
              <a:gd name="T26" fmla="*/ 42 w 83"/>
              <a:gd name="T27" fmla="*/ 29 h 43"/>
              <a:gd name="T28" fmla="*/ 48 w 83"/>
              <a:gd name="T29" fmla="*/ 32 h 43"/>
              <a:gd name="T30" fmla="*/ 77 w 83"/>
              <a:gd name="T31" fmla="*/ 43 h 43"/>
              <a:gd name="T32" fmla="*/ 77 w 83"/>
              <a:gd name="T33" fmla="*/ 43 h 43"/>
              <a:gd name="T34" fmla="*/ 83 w 83"/>
              <a:gd name="T35" fmla="*/ 21 h 43"/>
              <a:gd name="T36" fmla="*/ 77 w 83"/>
              <a:gd name="T37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3" h="43">
                <a:moveTo>
                  <a:pt x="77" y="0"/>
                </a:moveTo>
                <a:cubicBezTo>
                  <a:pt x="77" y="0"/>
                  <a:pt x="77" y="0"/>
                  <a:pt x="77" y="0"/>
                </a:cubicBezTo>
                <a:cubicBezTo>
                  <a:pt x="67" y="0"/>
                  <a:pt x="52" y="8"/>
                  <a:pt x="48" y="11"/>
                </a:cubicBezTo>
                <a:cubicBezTo>
                  <a:pt x="45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1" y="14"/>
                  <a:pt x="38" y="14"/>
                  <a:pt x="35" y="11"/>
                </a:cubicBezTo>
                <a:cubicBezTo>
                  <a:pt x="32" y="8"/>
                  <a:pt x="17" y="0"/>
                  <a:pt x="7" y="0"/>
                </a:cubicBezTo>
                <a:cubicBezTo>
                  <a:pt x="7" y="0"/>
                  <a:pt x="6" y="0"/>
                  <a:pt x="6" y="0"/>
                </a:cubicBezTo>
                <a:cubicBezTo>
                  <a:pt x="6" y="1"/>
                  <a:pt x="0" y="10"/>
                  <a:pt x="0" y="21"/>
                </a:cubicBezTo>
                <a:cubicBezTo>
                  <a:pt x="0" y="33"/>
                  <a:pt x="6" y="42"/>
                  <a:pt x="6" y="43"/>
                </a:cubicBezTo>
                <a:cubicBezTo>
                  <a:pt x="6" y="43"/>
                  <a:pt x="7" y="43"/>
                  <a:pt x="7" y="43"/>
                </a:cubicBezTo>
                <a:cubicBezTo>
                  <a:pt x="17" y="43"/>
                  <a:pt x="32" y="35"/>
                  <a:pt x="35" y="32"/>
                </a:cubicBezTo>
                <a:cubicBezTo>
                  <a:pt x="38" y="29"/>
                  <a:pt x="41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5" y="29"/>
                  <a:pt x="48" y="32"/>
                </a:cubicBezTo>
                <a:cubicBezTo>
                  <a:pt x="52" y="35"/>
                  <a:pt x="67" y="43"/>
                  <a:pt x="77" y="43"/>
                </a:cubicBezTo>
                <a:cubicBezTo>
                  <a:pt x="77" y="43"/>
                  <a:pt x="77" y="43"/>
                  <a:pt x="77" y="43"/>
                </a:cubicBezTo>
                <a:cubicBezTo>
                  <a:pt x="78" y="42"/>
                  <a:pt x="83" y="33"/>
                  <a:pt x="83" y="21"/>
                </a:cubicBezTo>
                <a:cubicBezTo>
                  <a:pt x="83" y="10"/>
                  <a:pt x="78" y="1"/>
                  <a:pt x="7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51" name="Rectangle 316"/>
          <p:cNvSpPr>
            <a:spLocks noChangeArrowheads="1"/>
          </p:cNvSpPr>
          <p:nvPr/>
        </p:nvSpPr>
        <p:spPr bwMode="auto">
          <a:xfrm>
            <a:off x="6665765" y="3652506"/>
            <a:ext cx="1161747" cy="211281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52" name="Oval 317"/>
          <p:cNvSpPr>
            <a:spLocks noChangeArrowheads="1"/>
          </p:cNvSpPr>
          <p:nvPr/>
        </p:nvSpPr>
        <p:spPr bwMode="auto">
          <a:xfrm>
            <a:off x="7532909" y="3471578"/>
            <a:ext cx="573137" cy="573137"/>
          </a:xfrm>
          <a:prstGeom prst="ellipse">
            <a:avLst/>
          </a:prstGeom>
          <a:solidFill>
            <a:schemeClr val="accent6"/>
          </a:solidFill>
          <a:ln>
            <a:noFill/>
          </a:ln>
          <a:extLst/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53" name="Oval 318"/>
          <p:cNvSpPr>
            <a:spLocks noChangeArrowheads="1"/>
          </p:cNvSpPr>
          <p:nvPr/>
        </p:nvSpPr>
        <p:spPr bwMode="auto">
          <a:xfrm>
            <a:off x="7608494" y="3546568"/>
            <a:ext cx="421967" cy="42315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54" name="Oval 319"/>
          <p:cNvSpPr>
            <a:spLocks noChangeArrowheads="1"/>
          </p:cNvSpPr>
          <p:nvPr/>
        </p:nvSpPr>
        <p:spPr bwMode="auto">
          <a:xfrm>
            <a:off x="7715622" y="3597157"/>
            <a:ext cx="207710" cy="321385"/>
          </a:xfrm>
          <a:prstGeom prst="ellipse">
            <a:avLst/>
          </a:prstGeom>
          <a:solidFill>
            <a:schemeClr val="accent6"/>
          </a:solidFill>
          <a:ln>
            <a:noFill/>
          </a:ln>
          <a:extLst/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55" name="Oval 320"/>
          <p:cNvSpPr>
            <a:spLocks noChangeArrowheads="1"/>
          </p:cNvSpPr>
          <p:nvPr/>
        </p:nvSpPr>
        <p:spPr bwMode="auto">
          <a:xfrm>
            <a:off x="7748951" y="3616201"/>
            <a:ext cx="141053" cy="151766"/>
          </a:xfrm>
          <a:prstGeom prst="ellipse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56" name="Oval 321"/>
          <p:cNvSpPr>
            <a:spLocks noChangeArrowheads="1"/>
          </p:cNvSpPr>
          <p:nvPr/>
        </p:nvSpPr>
        <p:spPr bwMode="auto">
          <a:xfrm>
            <a:off x="7764425" y="3631080"/>
            <a:ext cx="110105" cy="110105"/>
          </a:xfrm>
          <a:prstGeom prst="ellipse">
            <a:avLst/>
          </a:prstGeom>
          <a:solidFill>
            <a:schemeClr val="accent6"/>
          </a:solidFill>
          <a:ln>
            <a:noFill/>
          </a:ln>
          <a:extLst/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57" name="Oval 322"/>
          <p:cNvSpPr>
            <a:spLocks noChangeArrowheads="1"/>
          </p:cNvSpPr>
          <p:nvPr/>
        </p:nvSpPr>
        <p:spPr bwMode="auto">
          <a:xfrm>
            <a:off x="7768591" y="3635247"/>
            <a:ext cx="101772" cy="101772"/>
          </a:xfrm>
          <a:prstGeom prst="ellipse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58" name="Oval 323"/>
          <p:cNvSpPr>
            <a:spLocks noChangeArrowheads="1"/>
          </p:cNvSpPr>
          <p:nvPr/>
        </p:nvSpPr>
        <p:spPr bwMode="auto">
          <a:xfrm>
            <a:off x="7787636" y="3671551"/>
            <a:ext cx="16664" cy="16664"/>
          </a:xfrm>
          <a:prstGeom prst="ellipse">
            <a:avLst/>
          </a:prstGeom>
          <a:solidFill>
            <a:schemeClr val="accent6"/>
          </a:solidFill>
          <a:ln>
            <a:noFill/>
          </a:ln>
          <a:extLst/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59" name="Oval 324"/>
          <p:cNvSpPr>
            <a:spLocks noChangeArrowheads="1"/>
          </p:cNvSpPr>
          <p:nvPr/>
        </p:nvSpPr>
        <p:spPr bwMode="auto">
          <a:xfrm>
            <a:off x="7834654" y="3671551"/>
            <a:ext cx="16664" cy="16664"/>
          </a:xfrm>
          <a:prstGeom prst="ellipse">
            <a:avLst/>
          </a:prstGeom>
          <a:solidFill>
            <a:schemeClr val="accent6"/>
          </a:solidFill>
          <a:ln>
            <a:noFill/>
          </a:ln>
          <a:extLst/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60" name="Oval 325"/>
          <p:cNvSpPr>
            <a:spLocks noChangeArrowheads="1"/>
          </p:cNvSpPr>
          <p:nvPr/>
        </p:nvSpPr>
        <p:spPr bwMode="auto">
          <a:xfrm>
            <a:off x="7800730" y="3707261"/>
            <a:ext cx="38090" cy="21426"/>
          </a:xfrm>
          <a:prstGeom prst="ellipse">
            <a:avLst/>
          </a:prstGeom>
          <a:solidFill>
            <a:schemeClr val="accent6"/>
          </a:solidFill>
          <a:ln>
            <a:noFill/>
          </a:ln>
          <a:extLst/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61" name="Oval 326"/>
          <p:cNvSpPr>
            <a:spLocks noChangeArrowheads="1"/>
          </p:cNvSpPr>
          <p:nvPr/>
        </p:nvSpPr>
        <p:spPr bwMode="auto">
          <a:xfrm>
            <a:off x="7799539" y="3720354"/>
            <a:ext cx="40471" cy="40471"/>
          </a:xfrm>
          <a:prstGeom prst="ellipse">
            <a:avLst/>
          </a:prstGeom>
          <a:solidFill>
            <a:schemeClr val="accent6"/>
          </a:solidFill>
          <a:ln>
            <a:noFill/>
          </a:ln>
          <a:extLst/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62" name="Oval 327"/>
          <p:cNvSpPr>
            <a:spLocks noChangeArrowheads="1"/>
          </p:cNvSpPr>
          <p:nvPr/>
        </p:nvSpPr>
        <p:spPr bwMode="auto">
          <a:xfrm>
            <a:off x="7805491" y="3726305"/>
            <a:ext cx="28568" cy="2856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63" name="Freeform 328"/>
          <p:cNvSpPr>
            <a:spLocks/>
          </p:cNvSpPr>
          <p:nvPr/>
        </p:nvSpPr>
        <p:spPr bwMode="auto">
          <a:xfrm>
            <a:off x="7761449" y="3720949"/>
            <a:ext cx="127959" cy="107129"/>
          </a:xfrm>
          <a:custGeom>
            <a:avLst/>
            <a:gdLst>
              <a:gd name="T0" fmla="*/ 48 w 317"/>
              <a:gd name="T1" fmla="*/ 32 h 264"/>
              <a:gd name="T2" fmla="*/ 317 w 317"/>
              <a:gd name="T3" fmla="*/ 264 h 264"/>
              <a:gd name="T4" fmla="*/ 2 w 317"/>
              <a:gd name="T5" fmla="*/ 0 h 264"/>
              <a:gd name="T6" fmla="*/ 48 w 317"/>
              <a:gd name="T7" fmla="*/ 32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7" h="264">
                <a:moveTo>
                  <a:pt x="48" y="32"/>
                </a:moveTo>
                <a:cubicBezTo>
                  <a:pt x="48" y="32"/>
                  <a:pt x="53" y="141"/>
                  <a:pt x="317" y="264"/>
                </a:cubicBezTo>
                <a:cubicBezTo>
                  <a:pt x="317" y="264"/>
                  <a:pt x="0" y="170"/>
                  <a:pt x="2" y="0"/>
                </a:cubicBezTo>
                <a:lnTo>
                  <a:pt x="48" y="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64" name="Rectangle 329"/>
          <p:cNvSpPr>
            <a:spLocks noChangeArrowheads="1"/>
          </p:cNvSpPr>
          <p:nvPr/>
        </p:nvSpPr>
        <p:spPr bwMode="auto">
          <a:xfrm>
            <a:off x="6665765" y="3049612"/>
            <a:ext cx="1161747" cy="210686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65" name="Oval 330"/>
          <p:cNvSpPr>
            <a:spLocks noChangeArrowheads="1"/>
          </p:cNvSpPr>
          <p:nvPr/>
        </p:nvSpPr>
        <p:spPr bwMode="auto">
          <a:xfrm>
            <a:off x="7532909" y="2868089"/>
            <a:ext cx="573137" cy="573732"/>
          </a:xfrm>
          <a:prstGeom prst="ellipse">
            <a:avLst/>
          </a:prstGeom>
          <a:solidFill>
            <a:schemeClr val="accent4"/>
          </a:solidFill>
          <a:ln>
            <a:noFill/>
          </a:ln>
          <a:extLst/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66" name="Oval 331"/>
          <p:cNvSpPr>
            <a:spLocks noChangeArrowheads="1"/>
          </p:cNvSpPr>
          <p:nvPr/>
        </p:nvSpPr>
        <p:spPr bwMode="auto">
          <a:xfrm>
            <a:off x="7608494" y="2943674"/>
            <a:ext cx="421967" cy="4225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7681698" y="3013902"/>
            <a:ext cx="275558" cy="282105"/>
            <a:chOff x="15146900" y="8893793"/>
            <a:chExt cx="734822" cy="752280"/>
          </a:xfrm>
        </p:grpSpPr>
        <p:sp>
          <p:nvSpPr>
            <p:cNvPr id="67" name="Freeform 332"/>
            <p:cNvSpPr>
              <a:spLocks/>
            </p:cNvSpPr>
            <p:nvPr/>
          </p:nvSpPr>
          <p:spPr bwMode="auto">
            <a:xfrm>
              <a:off x="15223080" y="9154076"/>
              <a:ext cx="582461" cy="491997"/>
            </a:xfrm>
            <a:custGeom>
              <a:avLst/>
              <a:gdLst>
                <a:gd name="T0" fmla="*/ 541 w 541"/>
                <a:gd name="T1" fmla="*/ 434 h 455"/>
                <a:gd name="T2" fmla="*/ 517 w 541"/>
                <a:gd name="T3" fmla="*/ 455 h 455"/>
                <a:gd name="T4" fmla="*/ 24 w 541"/>
                <a:gd name="T5" fmla="*/ 455 h 455"/>
                <a:gd name="T6" fmla="*/ 0 w 541"/>
                <a:gd name="T7" fmla="*/ 434 h 455"/>
                <a:gd name="T8" fmla="*/ 0 w 541"/>
                <a:gd name="T9" fmla="*/ 21 h 455"/>
                <a:gd name="T10" fmla="*/ 24 w 541"/>
                <a:gd name="T11" fmla="*/ 0 h 455"/>
                <a:gd name="T12" fmla="*/ 517 w 541"/>
                <a:gd name="T13" fmla="*/ 0 h 455"/>
                <a:gd name="T14" fmla="*/ 541 w 541"/>
                <a:gd name="T15" fmla="*/ 21 h 455"/>
                <a:gd name="T16" fmla="*/ 541 w 541"/>
                <a:gd name="T17" fmla="*/ 434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1" h="455">
                  <a:moveTo>
                    <a:pt x="541" y="434"/>
                  </a:moveTo>
                  <a:cubicBezTo>
                    <a:pt x="541" y="446"/>
                    <a:pt x="530" y="455"/>
                    <a:pt x="517" y="455"/>
                  </a:cubicBezTo>
                  <a:cubicBezTo>
                    <a:pt x="24" y="455"/>
                    <a:pt x="24" y="455"/>
                    <a:pt x="24" y="455"/>
                  </a:cubicBezTo>
                  <a:cubicBezTo>
                    <a:pt x="11" y="455"/>
                    <a:pt x="0" y="446"/>
                    <a:pt x="0" y="43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30" y="0"/>
                    <a:pt x="541" y="10"/>
                    <a:pt x="541" y="21"/>
                  </a:cubicBezTo>
                  <a:lnTo>
                    <a:pt x="541" y="4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>
                <a:latin typeface="Roboto Bold" charset="0"/>
              </a:endParaRPr>
            </a:p>
          </p:txBody>
        </p:sp>
        <p:sp>
          <p:nvSpPr>
            <p:cNvPr id="68" name="Freeform 333"/>
            <p:cNvSpPr>
              <a:spLocks/>
            </p:cNvSpPr>
            <p:nvPr/>
          </p:nvSpPr>
          <p:spPr bwMode="auto">
            <a:xfrm>
              <a:off x="15146900" y="8893793"/>
              <a:ext cx="734822" cy="338050"/>
            </a:xfrm>
            <a:custGeom>
              <a:avLst/>
              <a:gdLst>
                <a:gd name="T0" fmla="*/ 679 w 683"/>
                <a:gd name="T1" fmla="*/ 297 h 314"/>
                <a:gd name="T2" fmla="*/ 348 w 683"/>
                <a:gd name="T3" fmla="*/ 3 h 314"/>
                <a:gd name="T4" fmla="*/ 335 w 683"/>
                <a:gd name="T5" fmla="*/ 3 h 314"/>
                <a:gd name="T6" fmla="*/ 4 w 683"/>
                <a:gd name="T7" fmla="*/ 297 h 314"/>
                <a:gd name="T8" fmla="*/ 1 w 683"/>
                <a:gd name="T9" fmla="*/ 308 h 314"/>
                <a:gd name="T10" fmla="*/ 10 w 683"/>
                <a:gd name="T11" fmla="*/ 314 h 314"/>
                <a:gd name="T12" fmla="*/ 673 w 683"/>
                <a:gd name="T13" fmla="*/ 314 h 314"/>
                <a:gd name="T14" fmla="*/ 673 w 683"/>
                <a:gd name="T15" fmla="*/ 314 h 314"/>
                <a:gd name="T16" fmla="*/ 683 w 683"/>
                <a:gd name="T17" fmla="*/ 304 h 314"/>
                <a:gd name="T18" fmla="*/ 679 w 683"/>
                <a:gd name="T19" fmla="*/ 29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3" h="314">
                  <a:moveTo>
                    <a:pt x="679" y="297"/>
                  </a:moveTo>
                  <a:cubicBezTo>
                    <a:pt x="348" y="3"/>
                    <a:pt x="348" y="3"/>
                    <a:pt x="348" y="3"/>
                  </a:cubicBezTo>
                  <a:cubicBezTo>
                    <a:pt x="345" y="0"/>
                    <a:pt x="339" y="0"/>
                    <a:pt x="335" y="3"/>
                  </a:cubicBezTo>
                  <a:cubicBezTo>
                    <a:pt x="4" y="297"/>
                    <a:pt x="4" y="297"/>
                    <a:pt x="4" y="297"/>
                  </a:cubicBezTo>
                  <a:cubicBezTo>
                    <a:pt x="1" y="300"/>
                    <a:pt x="0" y="304"/>
                    <a:pt x="1" y="308"/>
                  </a:cubicBezTo>
                  <a:cubicBezTo>
                    <a:pt x="3" y="311"/>
                    <a:pt x="6" y="314"/>
                    <a:pt x="10" y="314"/>
                  </a:cubicBezTo>
                  <a:cubicBezTo>
                    <a:pt x="673" y="314"/>
                    <a:pt x="673" y="314"/>
                    <a:pt x="673" y="314"/>
                  </a:cubicBezTo>
                  <a:cubicBezTo>
                    <a:pt x="673" y="314"/>
                    <a:pt x="673" y="314"/>
                    <a:pt x="673" y="314"/>
                  </a:cubicBezTo>
                  <a:cubicBezTo>
                    <a:pt x="678" y="314"/>
                    <a:pt x="683" y="309"/>
                    <a:pt x="683" y="304"/>
                  </a:cubicBezTo>
                  <a:cubicBezTo>
                    <a:pt x="683" y="301"/>
                    <a:pt x="681" y="298"/>
                    <a:pt x="679" y="2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>
                <a:latin typeface="Roboto Bold" charset="0"/>
              </a:endParaRPr>
            </a:p>
          </p:txBody>
        </p:sp>
        <p:sp>
          <p:nvSpPr>
            <p:cNvPr id="69" name="Freeform 334"/>
            <p:cNvSpPr>
              <a:spLocks/>
            </p:cNvSpPr>
            <p:nvPr/>
          </p:nvSpPr>
          <p:spPr bwMode="auto">
            <a:xfrm>
              <a:off x="15264344" y="8979496"/>
              <a:ext cx="84116" cy="152360"/>
            </a:xfrm>
            <a:custGeom>
              <a:avLst/>
              <a:gdLst>
                <a:gd name="T0" fmla="*/ 78 w 78"/>
                <a:gd name="T1" fmla="*/ 131 h 141"/>
                <a:gd name="T2" fmla="*/ 67 w 78"/>
                <a:gd name="T3" fmla="*/ 141 h 141"/>
                <a:gd name="T4" fmla="*/ 11 w 78"/>
                <a:gd name="T5" fmla="*/ 141 h 141"/>
                <a:gd name="T6" fmla="*/ 0 w 78"/>
                <a:gd name="T7" fmla="*/ 131 h 141"/>
                <a:gd name="T8" fmla="*/ 0 w 78"/>
                <a:gd name="T9" fmla="*/ 10 h 141"/>
                <a:gd name="T10" fmla="*/ 11 w 78"/>
                <a:gd name="T11" fmla="*/ 0 h 141"/>
                <a:gd name="T12" fmla="*/ 67 w 78"/>
                <a:gd name="T13" fmla="*/ 0 h 141"/>
                <a:gd name="T14" fmla="*/ 78 w 78"/>
                <a:gd name="T15" fmla="*/ 10 h 141"/>
                <a:gd name="T16" fmla="*/ 78 w 78"/>
                <a:gd name="T17" fmla="*/ 13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41">
                  <a:moveTo>
                    <a:pt x="78" y="131"/>
                  </a:moveTo>
                  <a:cubicBezTo>
                    <a:pt x="78" y="136"/>
                    <a:pt x="73" y="141"/>
                    <a:pt x="67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1"/>
                    <a:pt x="0" y="136"/>
                    <a:pt x="0" y="13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3" y="0"/>
                    <a:pt x="78" y="4"/>
                    <a:pt x="78" y="10"/>
                  </a:cubicBezTo>
                  <a:lnTo>
                    <a:pt x="78" y="1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>
                <a:latin typeface="Roboto Bold" charset="0"/>
              </a:endParaRPr>
            </a:p>
          </p:txBody>
        </p:sp>
        <p:sp>
          <p:nvSpPr>
            <p:cNvPr id="70" name="Freeform 335"/>
            <p:cNvSpPr>
              <a:spLocks/>
            </p:cNvSpPr>
            <p:nvPr/>
          </p:nvSpPr>
          <p:spPr bwMode="auto">
            <a:xfrm>
              <a:off x="15400834" y="9357223"/>
              <a:ext cx="226954" cy="288850"/>
            </a:xfrm>
            <a:custGeom>
              <a:avLst/>
              <a:gdLst>
                <a:gd name="T0" fmla="*/ 151 w 211"/>
                <a:gd name="T1" fmla="*/ 0 h 268"/>
                <a:gd name="T2" fmla="*/ 60 w 211"/>
                <a:gd name="T3" fmla="*/ 0 h 268"/>
                <a:gd name="T4" fmla="*/ 0 w 211"/>
                <a:gd name="T5" fmla="*/ 53 h 268"/>
                <a:gd name="T6" fmla="*/ 0 w 211"/>
                <a:gd name="T7" fmla="*/ 257 h 268"/>
                <a:gd name="T8" fmla="*/ 1 w 211"/>
                <a:gd name="T9" fmla="*/ 268 h 268"/>
                <a:gd name="T10" fmla="*/ 210 w 211"/>
                <a:gd name="T11" fmla="*/ 268 h 268"/>
                <a:gd name="T12" fmla="*/ 211 w 211"/>
                <a:gd name="T13" fmla="*/ 257 h 268"/>
                <a:gd name="T14" fmla="*/ 211 w 211"/>
                <a:gd name="T15" fmla="*/ 53 h 268"/>
                <a:gd name="T16" fmla="*/ 151 w 211"/>
                <a:gd name="T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68">
                  <a:moveTo>
                    <a:pt x="15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4"/>
                    <a:pt x="0" y="5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60"/>
                    <a:pt x="0" y="264"/>
                    <a:pt x="1" y="268"/>
                  </a:cubicBezTo>
                  <a:cubicBezTo>
                    <a:pt x="210" y="268"/>
                    <a:pt x="210" y="268"/>
                    <a:pt x="210" y="268"/>
                  </a:cubicBezTo>
                  <a:cubicBezTo>
                    <a:pt x="211" y="264"/>
                    <a:pt x="211" y="260"/>
                    <a:pt x="211" y="257"/>
                  </a:cubicBezTo>
                  <a:cubicBezTo>
                    <a:pt x="211" y="53"/>
                    <a:pt x="211" y="53"/>
                    <a:pt x="211" y="53"/>
                  </a:cubicBezTo>
                  <a:cubicBezTo>
                    <a:pt x="211" y="24"/>
                    <a:pt x="184" y="0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>
                <a:latin typeface="Roboto Bold" charset="0"/>
              </a:endParaRPr>
            </a:p>
          </p:txBody>
        </p:sp>
      </p:grpSp>
      <p:sp>
        <p:nvSpPr>
          <p:cNvPr id="71" name="Rectangle 336"/>
          <p:cNvSpPr>
            <a:spLocks noChangeArrowheads="1"/>
          </p:cNvSpPr>
          <p:nvPr/>
        </p:nvSpPr>
        <p:spPr bwMode="auto">
          <a:xfrm>
            <a:off x="6665765" y="2446717"/>
            <a:ext cx="1161747" cy="210686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72" name="Oval 337"/>
          <p:cNvSpPr>
            <a:spLocks noChangeArrowheads="1"/>
          </p:cNvSpPr>
          <p:nvPr/>
        </p:nvSpPr>
        <p:spPr bwMode="auto">
          <a:xfrm>
            <a:off x="7532909" y="2264599"/>
            <a:ext cx="573137" cy="573732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73" name="Oval 338"/>
          <p:cNvSpPr>
            <a:spLocks noChangeArrowheads="1"/>
          </p:cNvSpPr>
          <p:nvPr/>
        </p:nvSpPr>
        <p:spPr bwMode="auto">
          <a:xfrm>
            <a:off x="7608494" y="2340184"/>
            <a:ext cx="421967" cy="42315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686459" y="2434814"/>
            <a:ext cx="266036" cy="233897"/>
            <a:chOff x="15159597" y="7349557"/>
            <a:chExt cx="709428" cy="623726"/>
          </a:xfrm>
        </p:grpSpPr>
        <p:sp>
          <p:nvSpPr>
            <p:cNvPr id="74" name="Freeform 339"/>
            <p:cNvSpPr>
              <a:spLocks/>
            </p:cNvSpPr>
            <p:nvPr/>
          </p:nvSpPr>
          <p:spPr bwMode="auto">
            <a:xfrm>
              <a:off x="15342112" y="7349557"/>
              <a:ext cx="345985" cy="139664"/>
            </a:xfrm>
            <a:custGeom>
              <a:avLst/>
              <a:gdLst>
                <a:gd name="T0" fmla="*/ 40 w 320"/>
                <a:gd name="T1" fmla="*/ 130 h 130"/>
                <a:gd name="T2" fmla="*/ 40 w 320"/>
                <a:gd name="T3" fmla="*/ 40 h 130"/>
                <a:gd name="T4" fmla="*/ 280 w 320"/>
                <a:gd name="T5" fmla="*/ 40 h 130"/>
                <a:gd name="T6" fmla="*/ 280 w 320"/>
                <a:gd name="T7" fmla="*/ 130 h 130"/>
                <a:gd name="T8" fmla="*/ 320 w 320"/>
                <a:gd name="T9" fmla="*/ 130 h 130"/>
                <a:gd name="T10" fmla="*/ 320 w 320"/>
                <a:gd name="T11" fmla="*/ 10 h 130"/>
                <a:gd name="T12" fmla="*/ 309 w 320"/>
                <a:gd name="T13" fmla="*/ 0 h 130"/>
                <a:gd name="T14" fmla="*/ 11 w 320"/>
                <a:gd name="T15" fmla="*/ 0 h 130"/>
                <a:gd name="T16" fmla="*/ 0 w 320"/>
                <a:gd name="T17" fmla="*/ 10 h 130"/>
                <a:gd name="T18" fmla="*/ 0 w 320"/>
                <a:gd name="T19" fmla="*/ 130 h 130"/>
                <a:gd name="T20" fmla="*/ 40 w 320"/>
                <a:gd name="T21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" h="130">
                  <a:moveTo>
                    <a:pt x="40" y="130"/>
                  </a:moveTo>
                  <a:cubicBezTo>
                    <a:pt x="40" y="40"/>
                    <a:pt x="40" y="40"/>
                    <a:pt x="40" y="40"/>
                  </a:cubicBezTo>
                  <a:cubicBezTo>
                    <a:pt x="280" y="40"/>
                    <a:pt x="280" y="40"/>
                    <a:pt x="280" y="40"/>
                  </a:cubicBezTo>
                  <a:cubicBezTo>
                    <a:pt x="280" y="130"/>
                    <a:pt x="280" y="130"/>
                    <a:pt x="280" y="130"/>
                  </a:cubicBezTo>
                  <a:cubicBezTo>
                    <a:pt x="320" y="130"/>
                    <a:pt x="320" y="130"/>
                    <a:pt x="320" y="130"/>
                  </a:cubicBezTo>
                  <a:cubicBezTo>
                    <a:pt x="320" y="10"/>
                    <a:pt x="320" y="10"/>
                    <a:pt x="320" y="10"/>
                  </a:cubicBezTo>
                  <a:cubicBezTo>
                    <a:pt x="320" y="5"/>
                    <a:pt x="315" y="0"/>
                    <a:pt x="30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30"/>
                    <a:pt x="0" y="130"/>
                    <a:pt x="0" y="130"/>
                  </a:cubicBezTo>
                  <a:lnTo>
                    <a:pt x="40" y="1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>
                <a:latin typeface="Roboto Bold" charset="0"/>
              </a:endParaRPr>
            </a:p>
          </p:txBody>
        </p:sp>
        <p:sp>
          <p:nvSpPr>
            <p:cNvPr id="75" name="Freeform 340"/>
            <p:cNvSpPr>
              <a:spLocks/>
            </p:cNvSpPr>
            <p:nvPr/>
          </p:nvSpPr>
          <p:spPr bwMode="auto">
            <a:xfrm>
              <a:off x="15159597" y="7463828"/>
              <a:ext cx="709428" cy="509455"/>
            </a:xfrm>
            <a:custGeom>
              <a:avLst/>
              <a:gdLst>
                <a:gd name="T0" fmla="*/ 657 w 657"/>
                <a:gd name="T1" fmla="*/ 454 h 472"/>
                <a:gd name="T2" fmla="*/ 640 w 657"/>
                <a:gd name="T3" fmla="*/ 472 h 472"/>
                <a:gd name="T4" fmla="*/ 17 w 657"/>
                <a:gd name="T5" fmla="*/ 472 h 472"/>
                <a:gd name="T6" fmla="*/ 0 w 657"/>
                <a:gd name="T7" fmla="*/ 454 h 472"/>
                <a:gd name="T8" fmla="*/ 0 w 657"/>
                <a:gd name="T9" fmla="*/ 18 h 472"/>
                <a:gd name="T10" fmla="*/ 17 w 657"/>
                <a:gd name="T11" fmla="*/ 0 h 472"/>
                <a:gd name="T12" fmla="*/ 640 w 657"/>
                <a:gd name="T13" fmla="*/ 0 h 472"/>
                <a:gd name="T14" fmla="*/ 657 w 657"/>
                <a:gd name="T15" fmla="*/ 18 h 472"/>
                <a:gd name="T16" fmla="*/ 657 w 657"/>
                <a:gd name="T17" fmla="*/ 454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7" h="472">
                  <a:moveTo>
                    <a:pt x="657" y="454"/>
                  </a:moveTo>
                  <a:cubicBezTo>
                    <a:pt x="657" y="464"/>
                    <a:pt x="650" y="472"/>
                    <a:pt x="640" y="472"/>
                  </a:cubicBezTo>
                  <a:cubicBezTo>
                    <a:pt x="17" y="472"/>
                    <a:pt x="17" y="472"/>
                    <a:pt x="17" y="472"/>
                  </a:cubicBezTo>
                  <a:cubicBezTo>
                    <a:pt x="8" y="472"/>
                    <a:pt x="0" y="464"/>
                    <a:pt x="0" y="45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650" y="0"/>
                    <a:pt x="657" y="8"/>
                    <a:pt x="657" y="18"/>
                  </a:cubicBezTo>
                  <a:lnTo>
                    <a:pt x="657" y="4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>
                <a:latin typeface="Roboto Bold" charset="0"/>
              </a:endParaRPr>
            </a:p>
          </p:txBody>
        </p:sp>
        <p:sp>
          <p:nvSpPr>
            <p:cNvPr id="76" name="Oval 341"/>
            <p:cNvSpPr>
              <a:spLocks noChangeArrowheads="1"/>
            </p:cNvSpPr>
            <p:nvPr/>
          </p:nvSpPr>
          <p:spPr bwMode="auto">
            <a:xfrm>
              <a:off x="15329415" y="7533659"/>
              <a:ext cx="369792" cy="36979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>
                <a:latin typeface="Roboto Bold" charset="0"/>
              </a:endParaRPr>
            </a:p>
          </p:txBody>
        </p:sp>
        <p:sp>
          <p:nvSpPr>
            <p:cNvPr id="77" name="Oval 342"/>
            <p:cNvSpPr>
              <a:spLocks noChangeArrowheads="1"/>
            </p:cNvSpPr>
            <p:nvPr/>
          </p:nvSpPr>
          <p:spPr bwMode="auto">
            <a:xfrm>
              <a:off x="15370680" y="7573338"/>
              <a:ext cx="288850" cy="2904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>
                <a:latin typeface="Roboto Bold" charset="0"/>
              </a:endParaRPr>
            </a:p>
          </p:txBody>
        </p:sp>
        <p:sp>
          <p:nvSpPr>
            <p:cNvPr id="78" name="Rectangle 343"/>
            <p:cNvSpPr>
              <a:spLocks noChangeArrowheads="1"/>
            </p:cNvSpPr>
            <p:nvPr/>
          </p:nvSpPr>
          <p:spPr bwMode="auto">
            <a:xfrm>
              <a:off x="15478601" y="7613014"/>
              <a:ext cx="71419" cy="2094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>
                <a:latin typeface="Roboto Bold" charset="0"/>
              </a:endParaRPr>
            </a:p>
          </p:txBody>
        </p:sp>
        <p:sp>
          <p:nvSpPr>
            <p:cNvPr id="79" name="Rectangle 344"/>
            <p:cNvSpPr>
              <a:spLocks noChangeArrowheads="1"/>
            </p:cNvSpPr>
            <p:nvPr/>
          </p:nvSpPr>
          <p:spPr bwMode="auto">
            <a:xfrm>
              <a:off x="15410356" y="7682846"/>
              <a:ext cx="207909" cy="714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4281" tIns="17141" rIns="34281" bIns="17141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>
                <a:latin typeface="Roboto Bold" charset="0"/>
              </a:endParaRPr>
            </a:p>
          </p:txBody>
        </p:sp>
      </p:grpSp>
      <p:sp>
        <p:nvSpPr>
          <p:cNvPr id="80" name="Freeform 345"/>
          <p:cNvSpPr>
            <a:spLocks noEditPoints="1"/>
          </p:cNvSpPr>
          <p:nvPr/>
        </p:nvSpPr>
        <p:spPr bwMode="auto">
          <a:xfrm>
            <a:off x="4572000" y="2042605"/>
            <a:ext cx="2840687" cy="2086622"/>
          </a:xfrm>
          <a:custGeom>
            <a:avLst/>
            <a:gdLst>
              <a:gd name="T0" fmla="*/ 6914 w 7027"/>
              <a:gd name="T1" fmla="*/ 1848 h 5157"/>
              <a:gd name="T2" fmla="*/ 6427 w 7027"/>
              <a:gd name="T3" fmla="*/ 1848 h 5157"/>
              <a:gd name="T4" fmla="*/ 6096 w 7027"/>
              <a:gd name="T5" fmla="*/ 1350 h 5157"/>
              <a:gd name="T6" fmla="*/ 6267 w 7027"/>
              <a:gd name="T7" fmla="*/ 24 h 5157"/>
              <a:gd name="T8" fmla="*/ 6259 w 7027"/>
              <a:gd name="T9" fmla="*/ 4 h 5157"/>
              <a:gd name="T10" fmla="*/ 6237 w 7027"/>
              <a:gd name="T11" fmla="*/ 4 h 5157"/>
              <a:gd name="T12" fmla="*/ 5070 w 7027"/>
              <a:gd name="T13" fmla="*/ 657 h 5157"/>
              <a:gd name="T14" fmla="*/ 3832 w 7027"/>
              <a:gd name="T15" fmla="*/ 430 h 5157"/>
              <a:gd name="T16" fmla="*/ 1078 w 7027"/>
              <a:gd name="T17" fmla="*/ 2568 h 5157"/>
              <a:gd name="T18" fmla="*/ 1080 w 7027"/>
              <a:gd name="T19" fmla="*/ 2648 h 5157"/>
              <a:gd name="T20" fmla="*/ 938 w 7027"/>
              <a:gd name="T21" fmla="*/ 2647 h 5157"/>
              <a:gd name="T22" fmla="*/ 825 w 7027"/>
              <a:gd name="T23" fmla="*/ 2600 h 5157"/>
              <a:gd name="T24" fmla="*/ 947 w 7027"/>
              <a:gd name="T25" fmla="*/ 2488 h 5157"/>
              <a:gd name="T26" fmla="*/ 936 w 7027"/>
              <a:gd name="T27" fmla="*/ 2023 h 5157"/>
              <a:gd name="T28" fmla="*/ 755 w 7027"/>
              <a:gd name="T29" fmla="*/ 1974 h 5157"/>
              <a:gd name="T30" fmla="*/ 596 w 7027"/>
              <a:gd name="T31" fmla="*/ 2151 h 5157"/>
              <a:gd name="T32" fmla="*/ 573 w 7027"/>
              <a:gd name="T33" fmla="*/ 2498 h 5157"/>
              <a:gd name="T34" fmla="*/ 342 w 7027"/>
              <a:gd name="T35" fmla="*/ 2393 h 5157"/>
              <a:gd name="T36" fmla="*/ 130 w 7027"/>
              <a:gd name="T37" fmla="*/ 2245 h 5157"/>
              <a:gd name="T38" fmla="*/ 24 w 7027"/>
              <a:gd name="T39" fmla="*/ 2265 h 5157"/>
              <a:gd name="T40" fmla="*/ 44 w 7027"/>
              <a:gd name="T41" fmla="*/ 2373 h 5157"/>
              <a:gd name="T42" fmla="*/ 255 w 7027"/>
              <a:gd name="T43" fmla="*/ 2521 h 5157"/>
              <a:gd name="T44" fmla="*/ 654 w 7027"/>
              <a:gd name="T45" fmla="*/ 2654 h 5157"/>
              <a:gd name="T46" fmla="*/ 907 w 7027"/>
              <a:gd name="T47" fmla="*/ 2799 h 5157"/>
              <a:gd name="T48" fmla="*/ 1045 w 7027"/>
              <a:gd name="T49" fmla="*/ 2807 h 5157"/>
              <a:gd name="T50" fmla="*/ 1094 w 7027"/>
              <a:gd name="T51" fmla="*/ 2803 h 5157"/>
              <a:gd name="T52" fmla="*/ 1696 w 7027"/>
              <a:gd name="T53" fmla="*/ 3919 h 5157"/>
              <a:gd name="T54" fmla="*/ 1696 w 7027"/>
              <a:gd name="T55" fmla="*/ 5043 h 5157"/>
              <a:gd name="T56" fmla="*/ 1779 w 7027"/>
              <a:gd name="T57" fmla="*/ 5157 h 5157"/>
              <a:gd name="T58" fmla="*/ 2750 w 7027"/>
              <a:gd name="T59" fmla="*/ 5157 h 5157"/>
              <a:gd name="T60" fmla="*/ 2833 w 7027"/>
              <a:gd name="T61" fmla="*/ 5043 h 5157"/>
              <a:gd name="T62" fmla="*/ 2833 w 7027"/>
              <a:gd name="T63" fmla="*/ 4562 h 5157"/>
              <a:gd name="T64" fmla="*/ 3832 w 7027"/>
              <a:gd name="T65" fmla="*/ 4707 h 5157"/>
              <a:gd name="T66" fmla="*/ 4764 w 7027"/>
              <a:gd name="T67" fmla="*/ 4582 h 5157"/>
              <a:gd name="T68" fmla="*/ 4764 w 7027"/>
              <a:gd name="T69" fmla="*/ 5043 h 5157"/>
              <a:gd name="T70" fmla="*/ 4847 w 7027"/>
              <a:gd name="T71" fmla="*/ 5157 h 5157"/>
              <a:gd name="T72" fmla="*/ 5818 w 7027"/>
              <a:gd name="T73" fmla="*/ 5157 h 5157"/>
              <a:gd name="T74" fmla="*/ 5901 w 7027"/>
              <a:gd name="T75" fmla="*/ 5043 h 5157"/>
              <a:gd name="T76" fmla="*/ 5901 w 7027"/>
              <a:gd name="T77" fmla="*/ 3980 h 5157"/>
              <a:gd name="T78" fmla="*/ 6197 w 7027"/>
              <a:gd name="T79" fmla="*/ 3666 h 5157"/>
              <a:gd name="T80" fmla="*/ 6914 w 7027"/>
              <a:gd name="T81" fmla="*/ 3666 h 5157"/>
              <a:gd name="T82" fmla="*/ 7027 w 7027"/>
              <a:gd name="T83" fmla="*/ 3584 h 5157"/>
              <a:gd name="T84" fmla="*/ 7027 w 7027"/>
              <a:gd name="T85" fmla="*/ 1930 h 5157"/>
              <a:gd name="T86" fmla="*/ 6914 w 7027"/>
              <a:gd name="T87" fmla="*/ 1848 h 5157"/>
              <a:gd name="T88" fmla="*/ 725 w 7027"/>
              <a:gd name="T89" fmla="*/ 2477 h 5157"/>
              <a:gd name="T90" fmla="*/ 739 w 7027"/>
              <a:gd name="T91" fmla="*/ 2206 h 5157"/>
              <a:gd name="T92" fmla="*/ 795 w 7027"/>
              <a:gd name="T93" fmla="*/ 2124 h 5157"/>
              <a:gd name="T94" fmla="*/ 798 w 7027"/>
              <a:gd name="T95" fmla="*/ 2124 h 5157"/>
              <a:gd name="T96" fmla="*/ 841 w 7027"/>
              <a:gd name="T97" fmla="*/ 2144 h 5157"/>
              <a:gd name="T98" fmla="*/ 825 w 7027"/>
              <a:gd name="T99" fmla="*/ 2395 h 5157"/>
              <a:gd name="T100" fmla="*/ 725 w 7027"/>
              <a:gd name="T101" fmla="*/ 2477 h 5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027" h="5157">
                <a:moveTo>
                  <a:pt x="6914" y="1848"/>
                </a:moveTo>
                <a:cubicBezTo>
                  <a:pt x="6427" y="1848"/>
                  <a:pt x="6427" y="1848"/>
                  <a:pt x="6427" y="1848"/>
                </a:cubicBezTo>
                <a:cubicBezTo>
                  <a:pt x="6345" y="1670"/>
                  <a:pt x="6233" y="1503"/>
                  <a:pt x="6096" y="1350"/>
                </a:cubicBezTo>
                <a:cubicBezTo>
                  <a:pt x="6267" y="24"/>
                  <a:pt x="6267" y="24"/>
                  <a:pt x="6267" y="24"/>
                </a:cubicBezTo>
                <a:cubicBezTo>
                  <a:pt x="6268" y="16"/>
                  <a:pt x="6265" y="8"/>
                  <a:pt x="6259" y="4"/>
                </a:cubicBezTo>
                <a:cubicBezTo>
                  <a:pt x="6253" y="0"/>
                  <a:pt x="6244" y="0"/>
                  <a:pt x="6237" y="4"/>
                </a:cubicBezTo>
                <a:cubicBezTo>
                  <a:pt x="5070" y="657"/>
                  <a:pt x="5070" y="657"/>
                  <a:pt x="5070" y="657"/>
                </a:cubicBezTo>
                <a:cubicBezTo>
                  <a:pt x="4698" y="512"/>
                  <a:pt x="4278" y="430"/>
                  <a:pt x="3832" y="430"/>
                </a:cubicBezTo>
                <a:cubicBezTo>
                  <a:pt x="2311" y="430"/>
                  <a:pt x="1078" y="1387"/>
                  <a:pt x="1078" y="2568"/>
                </a:cubicBezTo>
                <a:cubicBezTo>
                  <a:pt x="1078" y="2595"/>
                  <a:pt x="1078" y="2622"/>
                  <a:pt x="1080" y="2648"/>
                </a:cubicBezTo>
                <a:cubicBezTo>
                  <a:pt x="1030" y="2653"/>
                  <a:pt x="983" y="2656"/>
                  <a:pt x="938" y="2647"/>
                </a:cubicBezTo>
                <a:cubicBezTo>
                  <a:pt x="897" y="2638"/>
                  <a:pt x="858" y="2621"/>
                  <a:pt x="825" y="2600"/>
                </a:cubicBezTo>
                <a:cubicBezTo>
                  <a:pt x="874" y="2570"/>
                  <a:pt x="916" y="2531"/>
                  <a:pt x="947" y="2488"/>
                </a:cubicBezTo>
                <a:cubicBezTo>
                  <a:pt x="1063" y="2331"/>
                  <a:pt x="1058" y="2122"/>
                  <a:pt x="936" y="2023"/>
                </a:cubicBezTo>
                <a:cubicBezTo>
                  <a:pt x="861" y="1962"/>
                  <a:pt x="796" y="1962"/>
                  <a:pt x="755" y="1974"/>
                </a:cubicBezTo>
                <a:cubicBezTo>
                  <a:pt x="686" y="1993"/>
                  <a:pt x="631" y="2055"/>
                  <a:pt x="596" y="2151"/>
                </a:cubicBezTo>
                <a:cubicBezTo>
                  <a:pt x="554" y="2265"/>
                  <a:pt x="546" y="2389"/>
                  <a:pt x="573" y="2498"/>
                </a:cubicBezTo>
                <a:cubicBezTo>
                  <a:pt x="509" y="2488"/>
                  <a:pt x="432" y="2458"/>
                  <a:pt x="342" y="2393"/>
                </a:cubicBezTo>
                <a:cubicBezTo>
                  <a:pt x="130" y="2245"/>
                  <a:pt x="130" y="2245"/>
                  <a:pt x="130" y="2245"/>
                </a:cubicBezTo>
                <a:cubicBezTo>
                  <a:pt x="96" y="2221"/>
                  <a:pt x="48" y="2229"/>
                  <a:pt x="24" y="2265"/>
                </a:cubicBezTo>
                <a:cubicBezTo>
                  <a:pt x="0" y="2300"/>
                  <a:pt x="9" y="2349"/>
                  <a:pt x="44" y="2373"/>
                </a:cubicBezTo>
                <a:cubicBezTo>
                  <a:pt x="255" y="2521"/>
                  <a:pt x="255" y="2521"/>
                  <a:pt x="255" y="2521"/>
                </a:cubicBezTo>
                <a:cubicBezTo>
                  <a:pt x="406" y="2629"/>
                  <a:pt x="541" y="2665"/>
                  <a:pt x="654" y="2654"/>
                </a:cubicBezTo>
                <a:cubicBezTo>
                  <a:pt x="716" y="2724"/>
                  <a:pt x="807" y="2778"/>
                  <a:pt x="907" y="2799"/>
                </a:cubicBezTo>
                <a:cubicBezTo>
                  <a:pt x="954" y="2809"/>
                  <a:pt x="1001" y="2810"/>
                  <a:pt x="1045" y="2807"/>
                </a:cubicBezTo>
                <a:cubicBezTo>
                  <a:pt x="1062" y="2806"/>
                  <a:pt x="1078" y="2805"/>
                  <a:pt x="1094" y="2803"/>
                </a:cubicBezTo>
                <a:cubicBezTo>
                  <a:pt x="1153" y="3224"/>
                  <a:pt x="1369" y="3607"/>
                  <a:pt x="1696" y="3919"/>
                </a:cubicBezTo>
                <a:cubicBezTo>
                  <a:pt x="1696" y="5043"/>
                  <a:pt x="1696" y="5043"/>
                  <a:pt x="1696" y="5043"/>
                </a:cubicBezTo>
                <a:cubicBezTo>
                  <a:pt x="1696" y="5106"/>
                  <a:pt x="1733" y="5157"/>
                  <a:pt x="1779" y="5157"/>
                </a:cubicBezTo>
                <a:cubicBezTo>
                  <a:pt x="2750" y="5157"/>
                  <a:pt x="2750" y="5157"/>
                  <a:pt x="2750" y="5157"/>
                </a:cubicBezTo>
                <a:cubicBezTo>
                  <a:pt x="2796" y="5157"/>
                  <a:pt x="2833" y="5106"/>
                  <a:pt x="2833" y="5043"/>
                </a:cubicBezTo>
                <a:cubicBezTo>
                  <a:pt x="2833" y="4562"/>
                  <a:pt x="2833" y="4562"/>
                  <a:pt x="2833" y="4562"/>
                </a:cubicBezTo>
                <a:cubicBezTo>
                  <a:pt x="3143" y="4656"/>
                  <a:pt x="3480" y="4707"/>
                  <a:pt x="3832" y="4707"/>
                </a:cubicBezTo>
                <a:cubicBezTo>
                  <a:pt x="4159" y="4707"/>
                  <a:pt x="4473" y="4663"/>
                  <a:pt x="4764" y="4582"/>
                </a:cubicBezTo>
                <a:cubicBezTo>
                  <a:pt x="4764" y="5043"/>
                  <a:pt x="4764" y="5043"/>
                  <a:pt x="4764" y="5043"/>
                </a:cubicBezTo>
                <a:cubicBezTo>
                  <a:pt x="4764" y="5106"/>
                  <a:pt x="4802" y="5157"/>
                  <a:pt x="4847" y="5157"/>
                </a:cubicBezTo>
                <a:cubicBezTo>
                  <a:pt x="5818" y="5157"/>
                  <a:pt x="5818" y="5157"/>
                  <a:pt x="5818" y="5157"/>
                </a:cubicBezTo>
                <a:cubicBezTo>
                  <a:pt x="5864" y="5157"/>
                  <a:pt x="5901" y="5106"/>
                  <a:pt x="5901" y="5043"/>
                </a:cubicBezTo>
                <a:cubicBezTo>
                  <a:pt x="5901" y="3980"/>
                  <a:pt x="5901" y="3980"/>
                  <a:pt x="5901" y="3980"/>
                </a:cubicBezTo>
                <a:cubicBezTo>
                  <a:pt x="6012" y="3883"/>
                  <a:pt x="6111" y="3778"/>
                  <a:pt x="6197" y="3666"/>
                </a:cubicBezTo>
                <a:cubicBezTo>
                  <a:pt x="6914" y="3666"/>
                  <a:pt x="6914" y="3666"/>
                  <a:pt x="6914" y="3666"/>
                </a:cubicBezTo>
                <a:cubicBezTo>
                  <a:pt x="6976" y="3666"/>
                  <a:pt x="7027" y="3629"/>
                  <a:pt x="7027" y="3584"/>
                </a:cubicBezTo>
                <a:cubicBezTo>
                  <a:pt x="7027" y="1930"/>
                  <a:pt x="7027" y="1930"/>
                  <a:pt x="7027" y="1930"/>
                </a:cubicBezTo>
                <a:cubicBezTo>
                  <a:pt x="7027" y="1885"/>
                  <a:pt x="6976" y="1848"/>
                  <a:pt x="6914" y="1848"/>
                </a:cubicBezTo>
                <a:close/>
                <a:moveTo>
                  <a:pt x="725" y="2477"/>
                </a:moveTo>
                <a:cubicBezTo>
                  <a:pt x="701" y="2396"/>
                  <a:pt x="706" y="2296"/>
                  <a:pt x="739" y="2206"/>
                </a:cubicBezTo>
                <a:cubicBezTo>
                  <a:pt x="757" y="2155"/>
                  <a:pt x="781" y="2128"/>
                  <a:pt x="795" y="2124"/>
                </a:cubicBezTo>
                <a:cubicBezTo>
                  <a:pt x="796" y="2124"/>
                  <a:pt x="797" y="2124"/>
                  <a:pt x="798" y="2124"/>
                </a:cubicBezTo>
                <a:cubicBezTo>
                  <a:pt x="808" y="2123"/>
                  <a:pt x="824" y="2131"/>
                  <a:pt x="841" y="2144"/>
                </a:cubicBezTo>
                <a:cubicBezTo>
                  <a:pt x="897" y="2190"/>
                  <a:pt x="890" y="2307"/>
                  <a:pt x="825" y="2395"/>
                </a:cubicBezTo>
                <a:cubicBezTo>
                  <a:pt x="810" y="2415"/>
                  <a:pt x="777" y="2453"/>
                  <a:pt x="725" y="24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81" name="Freeform 346"/>
          <p:cNvSpPr>
            <a:spLocks noEditPoints="1"/>
          </p:cNvSpPr>
          <p:nvPr/>
        </p:nvSpPr>
        <p:spPr bwMode="auto">
          <a:xfrm>
            <a:off x="6532449" y="2672282"/>
            <a:ext cx="365427" cy="366022"/>
          </a:xfrm>
          <a:custGeom>
            <a:avLst/>
            <a:gdLst>
              <a:gd name="T0" fmla="*/ 452 w 904"/>
              <a:gd name="T1" fmla="*/ 0 h 904"/>
              <a:gd name="T2" fmla="*/ 0 w 904"/>
              <a:gd name="T3" fmla="*/ 452 h 904"/>
              <a:gd name="T4" fmla="*/ 452 w 904"/>
              <a:gd name="T5" fmla="*/ 904 h 904"/>
              <a:gd name="T6" fmla="*/ 904 w 904"/>
              <a:gd name="T7" fmla="*/ 452 h 904"/>
              <a:gd name="T8" fmla="*/ 452 w 904"/>
              <a:gd name="T9" fmla="*/ 0 h 904"/>
              <a:gd name="T10" fmla="*/ 580 w 904"/>
              <a:gd name="T11" fmla="*/ 672 h 904"/>
              <a:gd name="T12" fmla="*/ 360 w 904"/>
              <a:gd name="T13" fmla="*/ 452 h 904"/>
              <a:gd name="T14" fmla="*/ 580 w 904"/>
              <a:gd name="T15" fmla="*/ 232 h 904"/>
              <a:gd name="T16" fmla="*/ 800 w 904"/>
              <a:gd name="T17" fmla="*/ 452 h 904"/>
              <a:gd name="T18" fmla="*/ 580 w 904"/>
              <a:gd name="T19" fmla="*/ 672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04" h="904">
                <a:moveTo>
                  <a:pt x="452" y="0"/>
                </a:moveTo>
                <a:cubicBezTo>
                  <a:pt x="202" y="0"/>
                  <a:pt x="0" y="202"/>
                  <a:pt x="0" y="452"/>
                </a:cubicBezTo>
                <a:cubicBezTo>
                  <a:pt x="0" y="702"/>
                  <a:pt x="202" y="904"/>
                  <a:pt x="452" y="904"/>
                </a:cubicBezTo>
                <a:cubicBezTo>
                  <a:pt x="702" y="904"/>
                  <a:pt x="904" y="702"/>
                  <a:pt x="904" y="452"/>
                </a:cubicBezTo>
                <a:cubicBezTo>
                  <a:pt x="904" y="202"/>
                  <a:pt x="702" y="0"/>
                  <a:pt x="452" y="0"/>
                </a:cubicBezTo>
                <a:close/>
                <a:moveTo>
                  <a:pt x="580" y="672"/>
                </a:moveTo>
                <a:cubicBezTo>
                  <a:pt x="458" y="672"/>
                  <a:pt x="360" y="573"/>
                  <a:pt x="360" y="452"/>
                </a:cubicBezTo>
                <a:cubicBezTo>
                  <a:pt x="360" y="330"/>
                  <a:pt x="458" y="232"/>
                  <a:pt x="580" y="232"/>
                </a:cubicBezTo>
                <a:cubicBezTo>
                  <a:pt x="702" y="232"/>
                  <a:pt x="800" y="330"/>
                  <a:pt x="800" y="452"/>
                </a:cubicBezTo>
                <a:cubicBezTo>
                  <a:pt x="800" y="573"/>
                  <a:pt x="702" y="672"/>
                  <a:pt x="580" y="6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82" name="Freeform 347"/>
          <p:cNvSpPr>
            <a:spLocks/>
          </p:cNvSpPr>
          <p:nvPr/>
        </p:nvSpPr>
        <p:spPr bwMode="auto">
          <a:xfrm>
            <a:off x="5870634" y="2391963"/>
            <a:ext cx="501123" cy="77370"/>
          </a:xfrm>
          <a:custGeom>
            <a:avLst/>
            <a:gdLst>
              <a:gd name="T0" fmla="*/ 1239 w 1239"/>
              <a:gd name="T1" fmla="*/ 36 h 192"/>
              <a:gd name="T2" fmla="*/ 619 w 1239"/>
              <a:gd name="T3" fmla="*/ 0 h 192"/>
              <a:gd name="T4" fmla="*/ 0 w 1239"/>
              <a:gd name="T5" fmla="*/ 36 h 192"/>
              <a:gd name="T6" fmla="*/ 0 w 1239"/>
              <a:gd name="T7" fmla="*/ 192 h 192"/>
              <a:gd name="T8" fmla="*/ 619 w 1239"/>
              <a:gd name="T9" fmla="*/ 156 h 192"/>
              <a:gd name="T10" fmla="*/ 1239 w 1239"/>
              <a:gd name="T11" fmla="*/ 192 h 192"/>
              <a:gd name="T12" fmla="*/ 1239 w 1239"/>
              <a:gd name="T13" fmla="*/ 3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9" h="192">
                <a:moveTo>
                  <a:pt x="1239" y="36"/>
                </a:moveTo>
                <a:cubicBezTo>
                  <a:pt x="1038" y="12"/>
                  <a:pt x="831" y="0"/>
                  <a:pt x="619" y="0"/>
                </a:cubicBezTo>
                <a:cubicBezTo>
                  <a:pt x="408" y="0"/>
                  <a:pt x="200" y="12"/>
                  <a:pt x="0" y="36"/>
                </a:cubicBezTo>
                <a:cubicBezTo>
                  <a:pt x="0" y="192"/>
                  <a:pt x="0" y="192"/>
                  <a:pt x="0" y="192"/>
                </a:cubicBezTo>
                <a:cubicBezTo>
                  <a:pt x="200" y="168"/>
                  <a:pt x="408" y="156"/>
                  <a:pt x="619" y="156"/>
                </a:cubicBezTo>
                <a:cubicBezTo>
                  <a:pt x="831" y="156"/>
                  <a:pt x="1038" y="168"/>
                  <a:pt x="1239" y="192"/>
                </a:cubicBezTo>
                <a:lnTo>
                  <a:pt x="1239" y="3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83" name="Freeform 348"/>
          <p:cNvSpPr>
            <a:spLocks/>
          </p:cNvSpPr>
          <p:nvPr/>
        </p:nvSpPr>
        <p:spPr bwMode="auto">
          <a:xfrm>
            <a:off x="5171324" y="3533474"/>
            <a:ext cx="1896172" cy="595753"/>
          </a:xfrm>
          <a:custGeom>
            <a:avLst/>
            <a:gdLst>
              <a:gd name="T0" fmla="*/ 2359 w 4691"/>
              <a:gd name="T1" fmla="*/ 494 h 1473"/>
              <a:gd name="T2" fmla="*/ 0 w 4691"/>
              <a:gd name="T3" fmla="*/ 0 h 1473"/>
              <a:gd name="T4" fmla="*/ 214 w 4691"/>
              <a:gd name="T5" fmla="*/ 235 h 1473"/>
              <a:gd name="T6" fmla="*/ 214 w 4691"/>
              <a:gd name="T7" fmla="*/ 1359 h 1473"/>
              <a:gd name="T8" fmla="*/ 297 w 4691"/>
              <a:gd name="T9" fmla="*/ 1473 h 1473"/>
              <a:gd name="T10" fmla="*/ 1268 w 4691"/>
              <a:gd name="T11" fmla="*/ 1473 h 1473"/>
              <a:gd name="T12" fmla="*/ 1351 w 4691"/>
              <a:gd name="T13" fmla="*/ 1359 h 1473"/>
              <a:gd name="T14" fmla="*/ 1351 w 4691"/>
              <a:gd name="T15" fmla="*/ 878 h 1473"/>
              <a:gd name="T16" fmla="*/ 2350 w 4691"/>
              <a:gd name="T17" fmla="*/ 1023 h 1473"/>
              <a:gd name="T18" fmla="*/ 3283 w 4691"/>
              <a:gd name="T19" fmla="*/ 898 h 1473"/>
              <a:gd name="T20" fmla="*/ 3283 w 4691"/>
              <a:gd name="T21" fmla="*/ 1359 h 1473"/>
              <a:gd name="T22" fmla="*/ 3366 w 4691"/>
              <a:gd name="T23" fmla="*/ 1473 h 1473"/>
              <a:gd name="T24" fmla="*/ 4336 w 4691"/>
              <a:gd name="T25" fmla="*/ 1473 h 1473"/>
              <a:gd name="T26" fmla="*/ 4419 w 4691"/>
              <a:gd name="T27" fmla="*/ 1359 h 1473"/>
              <a:gd name="T28" fmla="*/ 4419 w 4691"/>
              <a:gd name="T29" fmla="*/ 296 h 1473"/>
              <a:gd name="T30" fmla="*/ 4691 w 4691"/>
              <a:gd name="T31" fmla="*/ 12 h 1473"/>
              <a:gd name="T32" fmla="*/ 2359 w 4691"/>
              <a:gd name="T33" fmla="*/ 494 h 1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691" h="1473">
                <a:moveTo>
                  <a:pt x="2359" y="494"/>
                </a:moveTo>
                <a:cubicBezTo>
                  <a:pt x="1472" y="494"/>
                  <a:pt x="654" y="310"/>
                  <a:pt x="0" y="0"/>
                </a:cubicBezTo>
                <a:cubicBezTo>
                  <a:pt x="65" y="82"/>
                  <a:pt x="136" y="160"/>
                  <a:pt x="214" y="235"/>
                </a:cubicBezTo>
                <a:cubicBezTo>
                  <a:pt x="214" y="1359"/>
                  <a:pt x="214" y="1359"/>
                  <a:pt x="214" y="1359"/>
                </a:cubicBezTo>
                <a:cubicBezTo>
                  <a:pt x="214" y="1422"/>
                  <a:pt x="251" y="1473"/>
                  <a:pt x="297" y="1473"/>
                </a:cubicBezTo>
                <a:cubicBezTo>
                  <a:pt x="1268" y="1473"/>
                  <a:pt x="1268" y="1473"/>
                  <a:pt x="1268" y="1473"/>
                </a:cubicBezTo>
                <a:cubicBezTo>
                  <a:pt x="1314" y="1473"/>
                  <a:pt x="1351" y="1422"/>
                  <a:pt x="1351" y="1359"/>
                </a:cubicBezTo>
                <a:cubicBezTo>
                  <a:pt x="1351" y="878"/>
                  <a:pt x="1351" y="878"/>
                  <a:pt x="1351" y="878"/>
                </a:cubicBezTo>
                <a:cubicBezTo>
                  <a:pt x="1661" y="972"/>
                  <a:pt x="1998" y="1023"/>
                  <a:pt x="2350" y="1023"/>
                </a:cubicBezTo>
                <a:cubicBezTo>
                  <a:pt x="2678" y="1023"/>
                  <a:pt x="2991" y="979"/>
                  <a:pt x="3283" y="898"/>
                </a:cubicBezTo>
                <a:cubicBezTo>
                  <a:pt x="3283" y="1359"/>
                  <a:pt x="3283" y="1359"/>
                  <a:pt x="3283" y="1359"/>
                </a:cubicBezTo>
                <a:cubicBezTo>
                  <a:pt x="3283" y="1422"/>
                  <a:pt x="3320" y="1473"/>
                  <a:pt x="3366" y="1473"/>
                </a:cubicBezTo>
                <a:cubicBezTo>
                  <a:pt x="4336" y="1473"/>
                  <a:pt x="4336" y="1473"/>
                  <a:pt x="4336" y="1473"/>
                </a:cubicBezTo>
                <a:cubicBezTo>
                  <a:pt x="4382" y="1473"/>
                  <a:pt x="4419" y="1422"/>
                  <a:pt x="4419" y="1359"/>
                </a:cubicBezTo>
                <a:cubicBezTo>
                  <a:pt x="4419" y="296"/>
                  <a:pt x="4419" y="296"/>
                  <a:pt x="4419" y="296"/>
                </a:cubicBezTo>
                <a:cubicBezTo>
                  <a:pt x="4520" y="208"/>
                  <a:pt x="4611" y="113"/>
                  <a:pt x="4691" y="12"/>
                </a:cubicBezTo>
                <a:cubicBezTo>
                  <a:pt x="4042" y="315"/>
                  <a:pt x="3234" y="494"/>
                  <a:pt x="2359" y="4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84" name="Freeform 349"/>
          <p:cNvSpPr>
            <a:spLocks/>
          </p:cNvSpPr>
          <p:nvPr/>
        </p:nvSpPr>
        <p:spPr bwMode="auto">
          <a:xfrm>
            <a:off x="6056323" y="1570645"/>
            <a:ext cx="373164" cy="605276"/>
          </a:xfrm>
          <a:custGeom>
            <a:avLst/>
            <a:gdLst>
              <a:gd name="T0" fmla="*/ 136 w 923"/>
              <a:gd name="T1" fmla="*/ 144 h 1495"/>
              <a:gd name="T2" fmla="*/ 216 w 923"/>
              <a:gd name="T3" fmla="*/ 1128 h 1495"/>
              <a:gd name="T4" fmla="*/ 902 w 923"/>
              <a:gd name="T5" fmla="*/ 1326 h 1495"/>
              <a:gd name="T6" fmla="*/ 495 w 923"/>
              <a:gd name="T7" fmla="*/ 1045 h 1495"/>
              <a:gd name="T8" fmla="*/ 467 w 923"/>
              <a:gd name="T9" fmla="*/ 426 h 1495"/>
              <a:gd name="T10" fmla="*/ 664 w 923"/>
              <a:gd name="T11" fmla="*/ 67 h 1495"/>
              <a:gd name="T12" fmla="*/ 213 w 923"/>
              <a:gd name="T13" fmla="*/ 0 h 1495"/>
              <a:gd name="T14" fmla="*/ 136 w 923"/>
              <a:gd name="T15" fmla="*/ 144 h 1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3" h="1495">
                <a:moveTo>
                  <a:pt x="136" y="144"/>
                </a:moveTo>
                <a:cubicBezTo>
                  <a:pt x="136" y="144"/>
                  <a:pt x="0" y="931"/>
                  <a:pt x="216" y="1128"/>
                </a:cubicBezTo>
                <a:cubicBezTo>
                  <a:pt x="432" y="1325"/>
                  <a:pt x="881" y="1495"/>
                  <a:pt x="902" y="1326"/>
                </a:cubicBezTo>
                <a:cubicBezTo>
                  <a:pt x="923" y="1158"/>
                  <a:pt x="505" y="1091"/>
                  <a:pt x="495" y="1045"/>
                </a:cubicBezTo>
                <a:cubicBezTo>
                  <a:pt x="485" y="999"/>
                  <a:pt x="406" y="538"/>
                  <a:pt x="467" y="426"/>
                </a:cubicBezTo>
                <a:cubicBezTo>
                  <a:pt x="527" y="313"/>
                  <a:pt x="664" y="67"/>
                  <a:pt x="664" y="67"/>
                </a:cubicBezTo>
                <a:cubicBezTo>
                  <a:pt x="213" y="0"/>
                  <a:pt x="213" y="0"/>
                  <a:pt x="213" y="0"/>
                </a:cubicBezTo>
                <a:lnTo>
                  <a:pt x="136" y="144"/>
                </a:lnTo>
                <a:close/>
              </a:path>
            </a:pathLst>
          </a:custGeom>
          <a:solidFill>
            <a:srgbClr val="E8C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85" name="Freeform 350"/>
          <p:cNvSpPr>
            <a:spLocks/>
          </p:cNvSpPr>
          <p:nvPr/>
        </p:nvSpPr>
        <p:spPr bwMode="auto">
          <a:xfrm>
            <a:off x="6148572" y="1692653"/>
            <a:ext cx="528500" cy="312458"/>
          </a:xfrm>
          <a:custGeom>
            <a:avLst/>
            <a:gdLst>
              <a:gd name="T0" fmla="*/ 78 w 1308"/>
              <a:gd name="T1" fmla="*/ 409 h 772"/>
              <a:gd name="T2" fmla="*/ 819 w 1308"/>
              <a:gd name="T3" fmla="*/ 682 h 772"/>
              <a:gd name="T4" fmla="*/ 1193 w 1308"/>
              <a:gd name="T5" fmla="*/ 252 h 772"/>
              <a:gd name="T6" fmla="*/ 852 w 1308"/>
              <a:gd name="T7" fmla="*/ 452 h 772"/>
              <a:gd name="T8" fmla="*/ 394 w 1308"/>
              <a:gd name="T9" fmla="*/ 264 h 772"/>
              <a:gd name="T10" fmla="*/ 201 w 1308"/>
              <a:gd name="T11" fmla="*/ 0 h 772"/>
              <a:gd name="T12" fmla="*/ 0 w 1308"/>
              <a:gd name="T13" fmla="*/ 305 h 772"/>
              <a:gd name="T14" fmla="*/ 78 w 1308"/>
              <a:gd name="T15" fmla="*/ 409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08" h="772">
                <a:moveTo>
                  <a:pt x="78" y="409"/>
                </a:moveTo>
                <a:cubicBezTo>
                  <a:pt x="78" y="409"/>
                  <a:pt x="603" y="772"/>
                  <a:pt x="819" y="682"/>
                </a:cubicBezTo>
                <a:cubicBezTo>
                  <a:pt x="1034" y="591"/>
                  <a:pt x="1308" y="324"/>
                  <a:pt x="1193" y="252"/>
                </a:cubicBezTo>
                <a:cubicBezTo>
                  <a:pt x="1078" y="180"/>
                  <a:pt x="889" y="460"/>
                  <a:pt x="852" y="452"/>
                </a:cubicBezTo>
                <a:cubicBezTo>
                  <a:pt x="815" y="444"/>
                  <a:pt x="455" y="346"/>
                  <a:pt x="394" y="264"/>
                </a:cubicBezTo>
                <a:cubicBezTo>
                  <a:pt x="333" y="183"/>
                  <a:pt x="201" y="0"/>
                  <a:pt x="201" y="0"/>
                </a:cubicBezTo>
                <a:cubicBezTo>
                  <a:pt x="0" y="305"/>
                  <a:pt x="0" y="305"/>
                  <a:pt x="0" y="305"/>
                </a:cubicBezTo>
                <a:lnTo>
                  <a:pt x="78" y="409"/>
                </a:lnTo>
                <a:close/>
              </a:path>
            </a:pathLst>
          </a:custGeom>
          <a:solidFill>
            <a:srgbClr val="E8C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86" name="Oval 351"/>
          <p:cNvSpPr>
            <a:spLocks noChangeArrowheads="1"/>
          </p:cNvSpPr>
          <p:nvPr/>
        </p:nvSpPr>
        <p:spPr bwMode="auto">
          <a:xfrm>
            <a:off x="5860516" y="1867033"/>
            <a:ext cx="527310" cy="527905"/>
          </a:xfrm>
          <a:prstGeom prst="ellipse">
            <a:avLst/>
          </a:prstGeom>
          <a:solidFill>
            <a:schemeClr val="accent4"/>
          </a:solidFill>
          <a:ln>
            <a:noFill/>
          </a:ln>
          <a:extLst/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87" name="Oval 352"/>
          <p:cNvSpPr>
            <a:spLocks noChangeArrowheads="1"/>
          </p:cNvSpPr>
          <p:nvPr/>
        </p:nvSpPr>
        <p:spPr bwMode="auto">
          <a:xfrm>
            <a:off x="5892655" y="1899172"/>
            <a:ext cx="463032" cy="46362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xtLst/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88" name="Oval 353"/>
          <p:cNvSpPr>
            <a:spLocks noChangeArrowheads="1"/>
          </p:cNvSpPr>
          <p:nvPr/>
        </p:nvSpPr>
        <p:spPr bwMode="auto">
          <a:xfrm>
            <a:off x="5909914" y="1915837"/>
            <a:ext cx="429109" cy="429704"/>
          </a:xfrm>
          <a:prstGeom prst="ellipse">
            <a:avLst/>
          </a:prstGeom>
          <a:solidFill>
            <a:schemeClr val="accent4"/>
          </a:solidFill>
          <a:ln>
            <a:noFill/>
          </a:ln>
          <a:extLst/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89" name="Freeform 354"/>
          <p:cNvSpPr>
            <a:spLocks/>
          </p:cNvSpPr>
          <p:nvPr/>
        </p:nvSpPr>
        <p:spPr bwMode="auto">
          <a:xfrm>
            <a:off x="6056323" y="1976543"/>
            <a:ext cx="135696" cy="308292"/>
          </a:xfrm>
          <a:custGeom>
            <a:avLst/>
            <a:gdLst>
              <a:gd name="T0" fmla="*/ 233 w 336"/>
              <a:gd name="T1" fmla="*/ 718 h 762"/>
              <a:gd name="T2" fmla="*/ 233 w 336"/>
              <a:gd name="T3" fmla="*/ 762 h 762"/>
              <a:gd name="T4" fmla="*/ 100 w 336"/>
              <a:gd name="T5" fmla="*/ 762 h 762"/>
              <a:gd name="T6" fmla="*/ 100 w 336"/>
              <a:gd name="T7" fmla="*/ 716 h 762"/>
              <a:gd name="T8" fmla="*/ 0 w 336"/>
              <a:gd name="T9" fmla="*/ 602 h 762"/>
              <a:gd name="T10" fmla="*/ 0 w 336"/>
              <a:gd name="T11" fmla="*/ 449 h 762"/>
              <a:gd name="T12" fmla="*/ 134 w 336"/>
              <a:gd name="T13" fmla="*/ 449 h 762"/>
              <a:gd name="T14" fmla="*/ 134 w 336"/>
              <a:gd name="T15" fmla="*/ 603 h 762"/>
              <a:gd name="T16" fmla="*/ 162 w 336"/>
              <a:gd name="T17" fmla="*/ 626 h 762"/>
              <a:gd name="T18" fmla="*/ 188 w 336"/>
              <a:gd name="T19" fmla="*/ 603 h 762"/>
              <a:gd name="T20" fmla="*/ 188 w 336"/>
              <a:gd name="T21" fmla="*/ 523 h 762"/>
              <a:gd name="T22" fmla="*/ 169 w 336"/>
              <a:gd name="T23" fmla="*/ 472 h 762"/>
              <a:gd name="T24" fmla="*/ 49 w 336"/>
              <a:gd name="T25" fmla="*/ 347 h 762"/>
              <a:gd name="T26" fmla="*/ 0 w 336"/>
              <a:gd name="T27" fmla="*/ 246 h 762"/>
              <a:gd name="T28" fmla="*/ 0 w 336"/>
              <a:gd name="T29" fmla="*/ 170 h 762"/>
              <a:gd name="T30" fmla="*/ 100 w 336"/>
              <a:gd name="T31" fmla="*/ 46 h 762"/>
              <a:gd name="T32" fmla="*/ 100 w 336"/>
              <a:gd name="T33" fmla="*/ 0 h 762"/>
              <a:gd name="T34" fmla="*/ 233 w 336"/>
              <a:gd name="T35" fmla="*/ 0 h 762"/>
              <a:gd name="T36" fmla="*/ 233 w 336"/>
              <a:gd name="T37" fmla="*/ 46 h 762"/>
              <a:gd name="T38" fmla="*/ 322 w 336"/>
              <a:gd name="T39" fmla="*/ 159 h 762"/>
              <a:gd name="T40" fmla="*/ 322 w 336"/>
              <a:gd name="T41" fmla="*/ 275 h 762"/>
              <a:gd name="T42" fmla="*/ 188 w 336"/>
              <a:gd name="T43" fmla="*/ 275 h 762"/>
              <a:gd name="T44" fmla="*/ 188 w 336"/>
              <a:gd name="T45" fmla="*/ 151 h 762"/>
              <a:gd name="T46" fmla="*/ 167 w 336"/>
              <a:gd name="T47" fmla="*/ 131 h 762"/>
              <a:gd name="T48" fmla="*/ 141 w 336"/>
              <a:gd name="T49" fmla="*/ 170 h 762"/>
              <a:gd name="T50" fmla="*/ 144 w 336"/>
              <a:gd name="T51" fmla="*/ 213 h 762"/>
              <a:gd name="T52" fmla="*/ 194 w 336"/>
              <a:gd name="T53" fmla="*/ 301 h 762"/>
              <a:gd name="T54" fmla="*/ 315 w 336"/>
              <a:gd name="T55" fmla="*/ 433 h 762"/>
              <a:gd name="T56" fmla="*/ 336 w 336"/>
              <a:gd name="T57" fmla="*/ 504 h 762"/>
              <a:gd name="T58" fmla="*/ 336 w 336"/>
              <a:gd name="T59" fmla="*/ 590 h 762"/>
              <a:gd name="T60" fmla="*/ 233 w 336"/>
              <a:gd name="T61" fmla="*/ 718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6" h="762">
                <a:moveTo>
                  <a:pt x="233" y="718"/>
                </a:moveTo>
                <a:cubicBezTo>
                  <a:pt x="233" y="762"/>
                  <a:pt x="233" y="762"/>
                  <a:pt x="233" y="762"/>
                </a:cubicBezTo>
                <a:cubicBezTo>
                  <a:pt x="100" y="762"/>
                  <a:pt x="100" y="762"/>
                  <a:pt x="100" y="762"/>
                </a:cubicBezTo>
                <a:cubicBezTo>
                  <a:pt x="100" y="716"/>
                  <a:pt x="100" y="716"/>
                  <a:pt x="100" y="716"/>
                </a:cubicBezTo>
                <a:cubicBezTo>
                  <a:pt x="34" y="699"/>
                  <a:pt x="0" y="661"/>
                  <a:pt x="0" y="602"/>
                </a:cubicBezTo>
                <a:cubicBezTo>
                  <a:pt x="0" y="449"/>
                  <a:pt x="0" y="449"/>
                  <a:pt x="0" y="449"/>
                </a:cubicBezTo>
                <a:cubicBezTo>
                  <a:pt x="134" y="449"/>
                  <a:pt x="134" y="449"/>
                  <a:pt x="134" y="449"/>
                </a:cubicBezTo>
                <a:cubicBezTo>
                  <a:pt x="134" y="603"/>
                  <a:pt x="134" y="603"/>
                  <a:pt x="134" y="603"/>
                </a:cubicBezTo>
                <a:cubicBezTo>
                  <a:pt x="134" y="618"/>
                  <a:pt x="143" y="626"/>
                  <a:pt x="162" y="626"/>
                </a:cubicBezTo>
                <a:cubicBezTo>
                  <a:pt x="179" y="626"/>
                  <a:pt x="188" y="618"/>
                  <a:pt x="188" y="603"/>
                </a:cubicBezTo>
                <a:cubicBezTo>
                  <a:pt x="188" y="523"/>
                  <a:pt x="188" y="523"/>
                  <a:pt x="188" y="523"/>
                </a:cubicBezTo>
                <a:cubicBezTo>
                  <a:pt x="188" y="506"/>
                  <a:pt x="182" y="489"/>
                  <a:pt x="169" y="472"/>
                </a:cubicBezTo>
                <a:cubicBezTo>
                  <a:pt x="157" y="455"/>
                  <a:pt x="117" y="413"/>
                  <a:pt x="49" y="347"/>
                </a:cubicBezTo>
                <a:cubicBezTo>
                  <a:pt x="16" y="310"/>
                  <a:pt x="0" y="277"/>
                  <a:pt x="0" y="246"/>
                </a:cubicBezTo>
                <a:cubicBezTo>
                  <a:pt x="0" y="170"/>
                  <a:pt x="0" y="170"/>
                  <a:pt x="0" y="170"/>
                </a:cubicBezTo>
                <a:cubicBezTo>
                  <a:pt x="0" y="102"/>
                  <a:pt x="34" y="60"/>
                  <a:pt x="100" y="46"/>
                </a:cubicBezTo>
                <a:cubicBezTo>
                  <a:pt x="100" y="0"/>
                  <a:pt x="100" y="0"/>
                  <a:pt x="100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92" y="61"/>
                  <a:pt x="322" y="98"/>
                  <a:pt x="322" y="159"/>
                </a:cubicBezTo>
                <a:cubicBezTo>
                  <a:pt x="322" y="275"/>
                  <a:pt x="322" y="275"/>
                  <a:pt x="322" y="275"/>
                </a:cubicBezTo>
                <a:cubicBezTo>
                  <a:pt x="188" y="275"/>
                  <a:pt x="188" y="275"/>
                  <a:pt x="188" y="275"/>
                </a:cubicBezTo>
                <a:cubicBezTo>
                  <a:pt x="188" y="151"/>
                  <a:pt x="188" y="151"/>
                  <a:pt x="188" y="151"/>
                </a:cubicBezTo>
                <a:cubicBezTo>
                  <a:pt x="188" y="138"/>
                  <a:pt x="181" y="131"/>
                  <a:pt x="167" y="131"/>
                </a:cubicBezTo>
                <a:cubicBezTo>
                  <a:pt x="150" y="131"/>
                  <a:pt x="141" y="144"/>
                  <a:pt x="141" y="170"/>
                </a:cubicBezTo>
                <a:cubicBezTo>
                  <a:pt x="144" y="213"/>
                  <a:pt x="144" y="213"/>
                  <a:pt x="144" y="213"/>
                </a:cubicBezTo>
                <a:cubicBezTo>
                  <a:pt x="144" y="238"/>
                  <a:pt x="161" y="267"/>
                  <a:pt x="194" y="301"/>
                </a:cubicBezTo>
                <a:cubicBezTo>
                  <a:pt x="260" y="368"/>
                  <a:pt x="301" y="411"/>
                  <a:pt x="315" y="433"/>
                </a:cubicBezTo>
                <a:cubicBezTo>
                  <a:pt x="329" y="454"/>
                  <a:pt x="336" y="478"/>
                  <a:pt x="336" y="504"/>
                </a:cubicBezTo>
                <a:cubicBezTo>
                  <a:pt x="336" y="590"/>
                  <a:pt x="336" y="590"/>
                  <a:pt x="336" y="590"/>
                </a:cubicBezTo>
                <a:cubicBezTo>
                  <a:pt x="336" y="661"/>
                  <a:pt x="302" y="704"/>
                  <a:pt x="233" y="71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xtLst/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90" name="Freeform 355"/>
          <p:cNvSpPr>
            <a:spLocks/>
          </p:cNvSpPr>
          <p:nvPr/>
        </p:nvSpPr>
        <p:spPr bwMode="auto">
          <a:xfrm>
            <a:off x="6490193" y="794560"/>
            <a:ext cx="925470" cy="916542"/>
          </a:xfrm>
          <a:custGeom>
            <a:avLst/>
            <a:gdLst>
              <a:gd name="T0" fmla="*/ 1091 w 1555"/>
              <a:gd name="T1" fmla="*/ 0 h 1540"/>
              <a:gd name="T2" fmla="*/ 0 w 1555"/>
              <a:gd name="T3" fmla="*/ 1062 h 1540"/>
              <a:gd name="T4" fmla="*/ 463 w 1555"/>
              <a:gd name="T5" fmla="*/ 1540 h 1540"/>
              <a:gd name="T6" fmla="*/ 1555 w 1555"/>
              <a:gd name="T7" fmla="*/ 477 h 1540"/>
              <a:gd name="T8" fmla="*/ 1091 w 1555"/>
              <a:gd name="T9" fmla="*/ 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5" h="1540">
                <a:moveTo>
                  <a:pt x="1091" y="0"/>
                </a:moveTo>
                <a:lnTo>
                  <a:pt x="0" y="1062"/>
                </a:lnTo>
                <a:lnTo>
                  <a:pt x="463" y="1540"/>
                </a:lnTo>
                <a:lnTo>
                  <a:pt x="1555" y="477"/>
                </a:lnTo>
                <a:lnTo>
                  <a:pt x="1091" y="0"/>
                </a:lnTo>
                <a:close/>
              </a:path>
            </a:pathLst>
          </a:custGeom>
          <a:solidFill>
            <a:srgbClr val="E8C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91" name="Freeform 356"/>
          <p:cNvSpPr>
            <a:spLocks/>
          </p:cNvSpPr>
          <p:nvPr/>
        </p:nvSpPr>
        <p:spPr bwMode="auto">
          <a:xfrm>
            <a:off x="5780170" y="1312347"/>
            <a:ext cx="1055214" cy="835601"/>
          </a:xfrm>
          <a:custGeom>
            <a:avLst/>
            <a:gdLst>
              <a:gd name="T0" fmla="*/ 848 w 2610"/>
              <a:gd name="T1" fmla="*/ 137 h 2065"/>
              <a:gd name="T2" fmla="*/ 273 w 2610"/>
              <a:gd name="T3" fmla="*/ 796 h 2065"/>
              <a:gd name="T4" fmla="*/ 137 w 2610"/>
              <a:gd name="T5" fmla="*/ 1050 h 2065"/>
              <a:gd name="T6" fmla="*/ 0 w 2610"/>
              <a:gd name="T7" fmla="*/ 1900 h 2065"/>
              <a:gd name="T8" fmla="*/ 76 w 2610"/>
              <a:gd name="T9" fmla="*/ 2018 h 2065"/>
              <a:gd name="T10" fmla="*/ 269 w 2610"/>
              <a:gd name="T11" fmla="*/ 1852 h 2065"/>
              <a:gd name="T12" fmla="*/ 425 w 2610"/>
              <a:gd name="T13" fmla="*/ 1204 h 2065"/>
              <a:gd name="T14" fmla="*/ 508 w 2610"/>
              <a:gd name="T15" fmla="*/ 1074 h 2065"/>
              <a:gd name="T16" fmla="*/ 821 w 2610"/>
              <a:gd name="T17" fmla="*/ 780 h 2065"/>
              <a:gd name="T18" fmla="*/ 1398 w 2610"/>
              <a:gd name="T19" fmla="*/ 810 h 2065"/>
              <a:gd name="T20" fmla="*/ 1015 w 2610"/>
              <a:gd name="T21" fmla="*/ 1215 h 2065"/>
              <a:gd name="T22" fmla="*/ 527 w 2610"/>
              <a:gd name="T23" fmla="*/ 1672 h 2065"/>
              <a:gd name="T24" fmla="*/ 1088 w 2610"/>
              <a:gd name="T25" fmla="*/ 1585 h 2065"/>
              <a:gd name="T26" fmla="*/ 2083 w 2610"/>
              <a:gd name="T27" fmla="*/ 1142 h 2065"/>
              <a:gd name="T28" fmla="*/ 2491 w 2610"/>
              <a:gd name="T29" fmla="*/ 925 h 2065"/>
              <a:gd name="T30" fmla="*/ 2610 w 2610"/>
              <a:gd name="T31" fmla="*/ 766 h 2065"/>
              <a:gd name="T32" fmla="*/ 2047 w 2610"/>
              <a:gd name="T33" fmla="*/ 12 h 2065"/>
              <a:gd name="T34" fmla="*/ 1444 w 2610"/>
              <a:gd name="T35" fmla="*/ 33 h 2065"/>
              <a:gd name="T36" fmla="*/ 848 w 2610"/>
              <a:gd name="T37" fmla="*/ 137 h 2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610" h="2065">
                <a:moveTo>
                  <a:pt x="848" y="137"/>
                </a:moveTo>
                <a:cubicBezTo>
                  <a:pt x="273" y="796"/>
                  <a:pt x="273" y="796"/>
                  <a:pt x="273" y="796"/>
                </a:cubicBezTo>
                <a:cubicBezTo>
                  <a:pt x="273" y="796"/>
                  <a:pt x="153" y="897"/>
                  <a:pt x="137" y="1050"/>
                </a:cubicBezTo>
                <a:cubicBezTo>
                  <a:pt x="121" y="1202"/>
                  <a:pt x="0" y="1900"/>
                  <a:pt x="0" y="1900"/>
                </a:cubicBezTo>
                <a:cubicBezTo>
                  <a:pt x="0" y="1900"/>
                  <a:pt x="4" y="2006"/>
                  <a:pt x="76" y="2018"/>
                </a:cubicBezTo>
                <a:cubicBezTo>
                  <a:pt x="148" y="2031"/>
                  <a:pt x="212" y="2065"/>
                  <a:pt x="269" y="1852"/>
                </a:cubicBezTo>
                <a:cubicBezTo>
                  <a:pt x="327" y="1639"/>
                  <a:pt x="425" y="1204"/>
                  <a:pt x="425" y="1204"/>
                </a:cubicBezTo>
                <a:cubicBezTo>
                  <a:pt x="425" y="1204"/>
                  <a:pt x="446" y="1132"/>
                  <a:pt x="508" y="1074"/>
                </a:cubicBezTo>
                <a:cubicBezTo>
                  <a:pt x="569" y="1015"/>
                  <a:pt x="821" y="780"/>
                  <a:pt x="821" y="780"/>
                </a:cubicBezTo>
                <a:cubicBezTo>
                  <a:pt x="1398" y="810"/>
                  <a:pt x="1398" y="810"/>
                  <a:pt x="1398" y="810"/>
                </a:cubicBezTo>
                <a:cubicBezTo>
                  <a:pt x="1398" y="810"/>
                  <a:pt x="1272" y="1078"/>
                  <a:pt x="1015" y="1215"/>
                </a:cubicBezTo>
                <a:cubicBezTo>
                  <a:pt x="759" y="1352"/>
                  <a:pt x="480" y="1573"/>
                  <a:pt x="527" y="1672"/>
                </a:cubicBezTo>
                <a:cubicBezTo>
                  <a:pt x="574" y="1771"/>
                  <a:pt x="653" y="1844"/>
                  <a:pt x="1088" y="1585"/>
                </a:cubicBezTo>
                <a:cubicBezTo>
                  <a:pt x="1523" y="1325"/>
                  <a:pt x="1881" y="1169"/>
                  <a:pt x="2083" y="1142"/>
                </a:cubicBezTo>
                <a:cubicBezTo>
                  <a:pt x="2284" y="1115"/>
                  <a:pt x="2428" y="1009"/>
                  <a:pt x="2491" y="925"/>
                </a:cubicBezTo>
                <a:cubicBezTo>
                  <a:pt x="2553" y="840"/>
                  <a:pt x="2610" y="766"/>
                  <a:pt x="2610" y="766"/>
                </a:cubicBezTo>
                <a:cubicBezTo>
                  <a:pt x="2047" y="12"/>
                  <a:pt x="2047" y="12"/>
                  <a:pt x="2047" y="12"/>
                </a:cubicBezTo>
                <a:cubicBezTo>
                  <a:pt x="1444" y="33"/>
                  <a:pt x="1444" y="33"/>
                  <a:pt x="1444" y="33"/>
                </a:cubicBezTo>
                <a:cubicBezTo>
                  <a:pt x="1444" y="33"/>
                  <a:pt x="967" y="0"/>
                  <a:pt x="848" y="137"/>
                </a:cubicBezTo>
                <a:close/>
              </a:path>
            </a:pathLst>
          </a:custGeom>
          <a:solidFill>
            <a:srgbClr val="E8C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92" name="Freeform 357"/>
          <p:cNvSpPr>
            <a:spLocks/>
          </p:cNvSpPr>
          <p:nvPr/>
        </p:nvSpPr>
        <p:spPr bwMode="auto">
          <a:xfrm>
            <a:off x="6625888" y="644580"/>
            <a:ext cx="1237928" cy="937968"/>
          </a:xfrm>
          <a:custGeom>
            <a:avLst/>
            <a:gdLst>
              <a:gd name="T0" fmla="*/ 0 w 2080"/>
              <a:gd name="T1" fmla="*/ 1018 h 1576"/>
              <a:gd name="T2" fmla="*/ 540 w 2080"/>
              <a:gd name="T3" fmla="*/ 1576 h 1576"/>
              <a:gd name="T4" fmla="*/ 2080 w 2080"/>
              <a:gd name="T5" fmla="*/ 77 h 1576"/>
              <a:gd name="T6" fmla="*/ 2004 w 2080"/>
              <a:gd name="T7" fmla="*/ 0 h 1576"/>
              <a:gd name="T8" fmla="*/ 1046 w 2080"/>
              <a:gd name="T9" fmla="*/ 0 h 1576"/>
              <a:gd name="T10" fmla="*/ 0 w 2080"/>
              <a:gd name="T11" fmla="*/ 1018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80" h="1576">
                <a:moveTo>
                  <a:pt x="0" y="1018"/>
                </a:moveTo>
                <a:lnTo>
                  <a:pt x="540" y="1576"/>
                </a:lnTo>
                <a:lnTo>
                  <a:pt x="2080" y="77"/>
                </a:lnTo>
                <a:lnTo>
                  <a:pt x="2004" y="0"/>
                </a:lnTo>
                <a:lnTo>
                  <a:pt x="1046" y="0"/>
                </a:lnTo>
                <a:lnTo>
                  <a:pt x="0" y="10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93" name="Freeform 358"/>
          <p:cNvSpPr>
            <a:spLocks/>
          </p:cNvSpPr>
          <p:nvPr/>
        </p:nvSpPr>
        <p:spPr bwMode="auto">
          <a:xfrm>
            <a:off x="6658027" y="644581"/>
            <a:ext cx="1314703" cy="908210"/>
          </a:xfrm>
          <a:custGeom>
            <a:avLst/>
            <a:gdLst>
              <a:gd name="T0" fmla="*/ 889 w 2209"/>
              <a:gd name="T1" fmla="*/ 0 h 1526"/>
              <a:gd name="T2" fmla="*/ 0 w 2209"/>
              <a:gd name="T3" fmla="*/ 866 h 1526"/>
              <a:gd name="T4" fmla="*/ 640 w 2209"/>
              <a:gd name="T5" fmla="*/ 1526 h 1526"/>
              <a:gd name="T6" fmla="*/ 2209 w 2209"/>
              <a:gd name="T7" fmla="*/ 0 h 1526"/>
              <a:gd name="T8" fmla="*/ 889 w 2209"/>
              <a:gd name="T9" fmla="*/ 0 h 1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9" h="1526">
                <a:moveTo>
                  <a:pt x="889" y="0"/>
                </a:moveTo>
                <a:lnTo>
                  <a:pt x="0" y="866"/>
                </a:lnTo>
                <a:lnTo>
                  <a:pt x="640" y="1526"/>
                </a:lnTo>
                <a:lnTo>
                  <a:pt x="2209" y="0"/>
                </a:lnTo>
                <a:lnTo>
                  <a:pt x="8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34281" tIns="17141" rIns="34281" bIns="17141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824173" y="1492424"/>
            <a:ext cx="1255472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5" b="1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TITLE HERE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816010" y="1814694"/>
            <a:ext cx="1658044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US" sz="1313" dirty="0">
                <a:latin typeface="Roboto Regular" charset="0"/>
                <a:ea typeface="Roboto Regular" charset="0"/>
                <a:cs typeface="Roboto Regular" charset="0"/>
              </a:rPr>
              <a:t>Due to the fact that mobile lorem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824173" y="3220437"/>
            <a:ext cx="1255472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5" b="1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TITLE HERE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6010" y="3542708"/>
            <a:ext cx="1658044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US" sz="1313" dirty="0">
                <a:latin typeface="Roboto Regular" charset="0"/>
                <a:ea typeface="Roboto Regular" charset="0"/>
                <a:cs typeface="Roboto Regular" charset="0"/>
              </a:rPr>
              <a:t>Due to the fact that mobile lorem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670109" y="3304374"/>
            <a:ext cx="41817" cy="6240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 b="1" dirty="0">
              <a:latin typeface="Roboto Bold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670109" y="1567251"/>
            <a:ext cx="41817" cy="6240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 b="1" dirty="0">
              <a:latin typeface="Roboto Bold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32500" y="1492424"/>
            <a:ext cx="1255472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5" b="1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TITLE HERE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24337" y="1814694"/>
            <a:ext cx="1658044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US" sz="1313" dirty="0">
                <a:latin typeface="Roboto Regular" charset="0"/>
                <a:ea typeface="Roboto Regular" charset="0"/>
                <a:cs typeface="Roboto Regular" charset="0"/>
              </a:rPr>
              <a:t>Due to the fact that mobile lorem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32500" y="3220437"/>
            <a:ext cx="1255472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5" b="1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TITLE HERE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24337" y="3542708"/>
            <a:ext cx="1658044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US" sz="1313" dirty="0">
                <a:latin typeface="Roboto Regular" charset="0"/>
                <a:ea typeface="Roboto Regular" charset="0"/>
                <a:cs typeface="Roboto Regular" charset="0"/>
              </a:rPr>
              <a:t>Due to the fact that mobile lorem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678436" y="3304374"/>
            <a:ext cx="41817" cy="6240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 b="1" dirty="0">
              <a:latin typeface="Roboto Bold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78436" y="1567251"/>
            <a:ext cx="41817" cy="6240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 b="1" dirty="0">
              <a:latin typeface="Roboto Bold" charset="0"/>
            </a:endParaRPr>
          </a:p>
        </p:txBody>
      </p:sp>
      <p:sp>
        <p:nvSpPr>
          <p:cNvPr id="110" name="Rectangle 109"/>
          <p:cNvSpPr>
            <a:spLocks/>
          </p:cNvSpPr>
          <p:nvPr/>
        </p:nvSpPr>
        <p:spPr bwMode="auto">
          <a:xfrm>
            <a:off x="2202766" y="273593"/>
            <a:ext cx="47429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3000" b="1" spc="113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BUSINESS </a:t>
            </a:r>
            <a:r>
              <a:rPr lang="en-US" sz="3000" b="1" spc="113" dirty="0">
                <a:solidFill>
                  <a:schemeClr val="accent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151510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536044" y="1797787"/>
            <a:ext cx="2071913" cy="2406592"/>
            <a:chOff x="14450350" y="5135085"/>
            <a:chExt cx="5525102" cy="6417578"/>
          </a:xfrm>
          <a:solidFill>
            <a:schemeClr val="bg1">
              <a:lumMod val="85000"/>
            </a:schemeClr>
          </a:solidFill>
        </p:grpSpPr>
        <p:sp>
          <p:nvSpPr>
            <p:cNvPr id="17" name="Freeform 50"/>
            <p:cNvSpPr>
              <a:spLocks noChangeArrowheads="1"/>
            </p:cNvSpPr>
            <p:nvPr/>
          </p:nvSpPr>
          <p:spPr bwMode="auto">
            <a:xfrm>
              <a:off x="17246434" y="5135085"/>
              <a:ext cx="2729018" cy="4668737"/>
            </a:xfrm>
            <a:custGeom>
              <a:avLst/>
              <a:gdLst>
                <a:gd name="T0" fmla="*/ 0 w 2331"/>
                <a:gd name="T1" fmla="*/ 364 h 3991"/>
                <a:gd name="T2" fmla="*/ 0 w 2331"/>
                <a:gd name="T3" fmla="*/ 364 h 3991"/>
                <a:gd name="T4" fmla="*/ 0 w 2331"/>
                <a:gd name="T5" fmla="*/ 3334 h 3991"/>
                <a:gd name="T6" fmla="*/ 502 w 2331"/>
                <a:gd name="T7" fmla="*/ 3866 h 3991"/>
                <a:gd name="T8" fmla="*/ 1236 w 2331"/>
                <a:gd name="T9" fmla="*/ 3620 h 3991"/>
                <a:gd name="T10" fmla="*/ 1848 w 2331"/>
                <a:gd name="T11" fmla="*/ 3077 h 3991"/>
                <a:gd name="T12" fmla="*/ 2071 w 2331"/>
                <a:gd name="T13" fmla="*/ 2448 h 3991"/>
                <a:gd name="T14" fmla="*/ 2071 w 2331"/>
                <a:gd name="T15" fmla="*/ 1809 h 3991"/>
                <a:gd name="T16" fmla="*/ 1906 w 2331"/>
                <a:gd name="T17" fmla="*/ 1222 h 3991"/>
                <a:gd name="T18" fmla="*/ 1492 w 2331"/>
                <a:gd name="T19" fmla="*/ 640 h 3991"/>
                <a:gd name="T20" fmla="*/ 872 w 2331"/>
                <a:gd name="T21" fmla="*/ 295 h 3991"/>
                <a:gd name="T22" fmla="*/ 433 w 2331"/>
                <a:gd name="T23" fmla="*/ 11 h 3991"/>
                <a:gd name="T24" fmla="*/ 0 w 2331"/>
                <a:gd name="T25" fmla="*/ 364 h 3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1" h="3991">
                  <a:moveTo>
                    <a:pt x="0" y="364"/>
                  </a:moveTo>
                  <a:lnTo>
                    <a:pt x="0" y="364"/>
                  </a:lnTo>
                  <a:cubicBezTo>
                    <a:pt x="0" y="3334"/>
                    <a:pt x="0" y="3334"/>
                    <a:pt x="0" y="3334"/>
                  </a:cubicBezTo>
                  <a:cubicBezTo>
                    <a:pt x="0" y="3334"/>
                    <a:pt x="64" y="3852"/>
                    <a:pt x="502" y="3866"/>
                  </a:cubicBezTo>
                  <a:cubicBezTo>
                    <a:pt x="502" y="3866"/>
                    <a:pt x="996" y="3990"/>
                    <a:pt x="1236" y="3620"/>
                  </a:cubicBezTo>
                  <a:cubicBezTo>
                    <a:pt x="1236" y="3620"/>
                    <a:pt x="1710" y="3601"/>
                    <a:pt x="1848" y="3077"/>
                  </a:cubicBezTo>
                  <a:cubicBezTo>
                    <a:pt x="1848" y="3077"/>
                    <a:pt x="2121" y="2928"/>
                    <a:pt x="2071" y="2448"/>
                  </a:cubicBezTo>
                  <a:cubicBezTo>
                    <a:pt x="2071" y="2448"/>
                    <a:pt x="2330" y="2112"/>
                    <a:pt x="2071" y="1809"/>
                  </a:cubicBezTo>
                  <a:cubicBezTo>
                    <a:pt x="2071" y="1809"/>
                    <a:pt x="2225" y="1472"/>
                    <a:pt x="1906" y="1222"/>
                  </a:cubicBezTo>
                  <a:cubicBezTo>
                    <a:pt x="1906" y="1222"/>
                    <a:pt x="1925" y="778"/>
                    <a:pt x="1492" y="640"/>
                  </a:cubicBezTo>
                  <a:cubicBezTo>
                    <a:pt x="1492" y="640"/>
                    <a:pt x="1429" y="326"/>
                    <a:pt x="872" y="295"/>
                  </a:cubicBezTo>
                  <a:cubicBezTo>
                    <a:pt x="872" y="295"/>
                    <a:pt x="783" y="0"/>
                    <a:pt x="433" y="11"/>
                  </a:cubicBezTo>
                  <a:cubicBezTo>
                    <a:pt x="81" y="25"/>
                    <a:pt x="39" y="287"/>
                    <a:pt x="0" y="3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  <p:sp>
          <p:nvSpPr>
            <p:cNvPr id="18" name="Freeform 53"/>
            <p:cNvSpPr>
              <a:spLocks noChangeArrowheads="1"/>
            </p:cNvSpPr>
            <p:nvPr/>
          </p:nvSpPr>
          <p:spPr bwMode="auto">
            <a:xfrm>
              <a:off x="14450350" y="5135085"/>
              <a:ext cx="2729018" cy="4668737"/>
            </a:xfrm>
            <a:custGeom>
              <a:avLst/>
              <a:gdLst>
                <a:gd name="T0" fmla="*/ 2330 w 2331"/>
                <a:gd name="T1" fmla="*/ 364 h 3991"/>
                <a:gd name="T2" fmla="*/ 2330 w 2331"/>
                <a:gd name="T3" fmla="*/ 364 h 3991"/>
                <a:gd name="T4" fmla="*/ 2330 w 2331"/>
                <a:gd name="T5" fmla="*/ 3334 h 3991"/>
                <a:gd name="T6" fmla="*/ 1828 w 2331"/>
                <a:gd name="T7" fmla="*/ 3866 h 3991"/>
                <a:gd name="T8" fmla="*/ 1094 w 2331"/>
                <a:gd name="T9" fmla="*/ 3620 h 3991"/>
                <a:gd name="T10" fmla="*/ 482 w 2331"/>
                <a:gd name="T11" fmla="*/ 3077 h 3991"/>
                <a:gd name="T12" fmla="*/ 259 w 2331"/>
                <a:gd name="T13" fmla="*/ 2448 h 3991"/>
                <a:gd name="T14" fmla="*/ 259 w 2331"/>
                <a:gd name="T15" fmla="*/ 1809 h 3991"/>
                <a:gd name="T16" fmla="*/ 424 w 2331"/>
                <a:gd name="T17" fmla="*/ 1222 h 3991"/>
                <a:gd name="T18" fmla="*/ 838 w 2331"/>
                <a:gd name="T19" fmla="*/ 640 h 3991"/>
                <a:gd name="T20" fmla="*/ 1458 w 2331"/>
                <a:gd name="T21" fmla="*/ 295 h 3991"/>
                <a:gd name="T22" fmla="*/ 1897 w 2331"/>
                <a:gd name="T23" fmla="*/ 11 h 3991"/>
                <a:gd name="T24" fmla="*/ 2330 w 2331"/>
                <a:gd name="T25" fmla="*/ 364 h 3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1" h="3991">
                  <a:moveTo>
                    <a:pt x="2330" y="364"/>
                  </a:moveTo>
                  <a:lnTo>
                    <a:pt x="2330" y="364"/>
                  </a:lnTo>
                  <a:cubicBezTo>
                    <a:pt x="2330" y="3334"/>
                    <a:pt x="2330" y="3334"/>
                    <a:pt x="2330" y="3334"/>
                  </a:cubicBezTo>
                  <a:cubicBezTo>
                    <a:pt x="2330" y="3334"/>
                    <a:pt x="2266" y="3852"/>
                    <a:pt x="1828" y="3866"/>
                  </a:cubicBezTo>
                  <a:cubicBezTo>
                    <a:pt x="1828" y="3866"/>
                    <a:pt x="1334" y="3990"/>
                    <a:pt x="1094" y="3620"/>
                  </a:cubicBezTo>
                  <a:cubicBezTo>
                    <a:pt x="1094" y="3620"/>
                    <a:pt x="620" y="3601"/>
                    <a:pt x="482" y="3077"/>
                  </a:cubicBezTo>
                  <a:cubicBezTo>
                    <a:pt x="482" y="3077"/>
                    <a:pt x="209" y="2928"/>
                    <a:pt x="259" y="2448"/>
                  </a:cubicBezTo>
                  <a:cubicBezTo>
                    <a:pt x="259" y="2448"/>
                    <a:pt x="0" y="2112"/>
                    <a:pt x="259" y="1809"/>
                  </a:cubicBezTo>
                  <a:cubicBezTo>
                    <a:pt x="259" y="1809"/>
                    <a:pt x="105" y="1472"/>
                    <a:pt x="424" y="1222"/>
                  </a:cubicBezTo>
                  <a:cubicBezTo>
                    <a:pt x="424" y="1222"/>
                    <a:pt x="405" y="778"/>
                    <a:pt x="838" y="640"/>
                  </a:cubicBezTo>
                  <a:cubicBezTo>
                    <a:pt x="838" y="640"/>
                    <a:pt x="901" y="326"/>
                    <a:pt x="1458" y="295"/>
                  </a:cubicBezTo>
                  <a:cubicBezTo>
                    <a:pt x="1458" y="295"/>
                    <a:pt x="1547" y="0"/>
                    <a:pt x="1897" y="11"/>
                  </a:cubicBezTo>
                  <a:cubicBezTo>
                    <a:pt x="2247" y="25"/>
                    <a:pt x="2291" y="287"/>
                    <a:pt x="2330" y="3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  <p:sp>
          <p:nvSpPr>
            <p:cNvPr id="19" name="Freeform 56"/>
            <p:cNvSpPr>
              <a:spLocks noChangeArrowheads="1"/>
            </p:cNvSpPr>
            <p:nvPr/>
          </p:nvSpPr>
          <p:spPr bwMode="auto">
            <a:xfrm>
              <a:off x="16183715" y="9845092"/>
              <a:ext cx="2058370" cy="299212"/>
            </a:xfrm>
            <a:custGeom>
              <a:avLst/>
              <a:gdLst>
                <a:gd name="T0" fmla="*/ 1646 w 1761"/>
                <a:gd name="T1" fmla="*/ 0 h 255"/>
                <a:gd name="T2" fmla="*/ 1646 w 1761"/>
                <a:gd name="T3" fmla="*/ 0 h 255"/>
                <a:gd name="T4" fmla="*/ 114 w 1761"/>
                <a:gd name="T5" fmla="*/ 0 h 255"/>
                <a:gd name="T6" fmla="*/ 0 w 1761"/>
                <a:gd name="T7" fmla="*/ 94 h 255"/>
                <a:gd name="T8" fmla="*/ 0 w 1761"/>
                <a:gd name="T9" fmla="*/ 158 h 255"/>
                <a:gd name="T10" fmla="*/ 114 w 1761"/>
                <a:gd name="T11" fmla="*/ 254 h 255"/>
                <a:gd name="T12" fmla="*/ 1646 w 1761"/>
                <a:gd name="T13" fmla="*/ 254 h 255"/>
                <a:gd name="T14" fmla="*/ 1760 w 1761"/>
                <a:gd name="T15" fmla="*/ 158 h 255"/>
                <a:gd name="T16" fmla="*/ 1760 w 1761"/>
                <a:gd name="T17" fmla="*/ 94 h 255"/>
                <a:gd name="T18" fmla="*/ 1646 w 1761"/>
                <a:gd name="T1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1" h="255">
                  <a:moveTo>
                    <a:pt x="1646" y="0"/>
                  </a:moveTo>
                  <a:lnTo>
                    <a:pt x="1646" y="0"/>
                  </a:lnTo>
                  <a:cubicBezTo>
                    <a:pt x="114" y="0"/>
                    <a:pt x="114" y="0"/>
                    <a:pt x="114" y="0"/>
                  </a:cubicBezTo>
                  <a:cubicBezTo>
                    <a:pt x="50" y="0"/>
                    <a:pt x="0" y="42"/>
                    <a:pt x="0" y="9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210"/>
                    <a:pt x="50" y="254"/>
                    <a:pt x="114" y="254"/>
                  </a:cubicBezTo>
                  <a:cubicBezTo>
                    <a:pt x="1646" y="254"/>
                    <a:pt x="1646" y="254"/>
                    <a:pt x="1646" y="254"/>
                  </a:cubicBezTo>
                  <a:cubicBezTo>
                    <a:pt x="1710" y="254"/>
                    <a:pt x="1760" y="210"/>
                    <a:pt x="1760" y="158"/>
                  </a:cubicBezTo>
                  <a:cubicBezTo>
                    <a:pt x="1760" y="94"/>
                    <a:pt x="1760" y="94"/>
                    <a:pt x="1760" y="94"/>
                  </a:cubicBezTo>
                  <a:cubicBezTo>
                    <a:pt x="1760" y="42"/>
                    <a:pt x="1710" y="0"/>
                    <a:pt x="164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  <p:sp>
          <p:nvSpPr>
            <p:cNvPr id="20" name="Freeform 57"/>
            <p:cNvSpPr>
              <a:spLocks noChangeArrowheads="1"/>
            </p:cNvSpPr>
            <p:nvPr/>
          </p:nvSpPr>
          <p:spPr bwMode="auto">
            <a:xfrm>
              <a:off x="16183715" y="10293912"/>
              <a:ext cx="2058370" cy="299212"/>
            </a:xfrm>
            <a:custGeom>
              <a:avLst/>
              <a:gdLst>
                <a:gd name="T0" fmla="*/ 1646 w 1761"/>
                <a:gd name="T1" fmla="*/ 0 h 255"/>
                <a:gd name="T2" fmla="*/ 1646 w 1761"/>
                <a:gd name="T3" fmla="*/ 0 h 255"/>
                <a:gd name="T4" fmla="*/ 114 w 1761"/>
                <a:gd name="T5" fmla="*/ 0 h 255"/>
                <a:gd name="T6" fmla="*/ 0 w 1761"/>
                <a:gd name="T7" fmla="*/ 94 h 255"/>
                <a:gd name="T8" fmla="*/ 0 w 1761"/>
                <a:gd name="T9" fmla="*/ 157 h 255"/>
                <a:gd name="T10" fmla="*/ 114 w 1761"/>
                <a:gd name="T11" fmla="*/ 254 h 255"/>
                <a:gd name="T12" fmla="*/ 1646 w 1761"/>
                <a:gd name="T13" fmla="*/ 254 h 255"/>
                <a:gd name="T14" fmla="*/ 1760 w 1761"/>
                <a:gd name="T15" fmla="*/ 157 h 255"/>
                <a:gd name="T16" fmla="*/ 1760 w 1761"/>
                <a:gd name="T17" fmla="*/ 94 h 255"/>
                <a:gd name="T18" fmla="*/ 1646 w 1761"/>
                <a:gd name="T1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1" h="255">
                  <a:moveTo>
                    <a:pt x="1646" y="0"/>
                  </a:moveTo>
                  <a:lnTo>
                    <a:pt x="1646" y="0"/>
                  </a:lnTo>
                  <a:cubicBezTo>
                    <a:pt x="114" y="0"/>
                    <a:pt x="114" y="0"/>
                    <a:pt x="114" y="0"/>
                  </a:cubicBezTo>
                  <a:cubicBezTo>
                    <a:pt x="50" y="0"/>
                    <a:pt x="0" y="41"/>
                    <a:pt x="0" y="94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209"/>
                    <a:pt x="50" y="254"/>
                    <a:pt x="114" y="254"/>
                  </a:cubicBezTo>
                  <a:cubicBezTo>
                    <a:pt x="1646" y="254"/>
                    <a:pt x="1646" y="254"/>
                    <a:pt x="1646" y="254"/>
                  </a:cubicBezTo>
                  <a:cubicBezTo>
                    <a:pt x="1710" y="254"/>
                    <a:pt x="1760" y="209"/>
                    <a:pt x="1760" y="157"/>
                  </a:cubicBezTo>
                  <a:cubicBezTo>
                    <a:pt x="1760" y="94"/>
                    <a:pt x="1760" y="94"/>
                    <a:pt x="1760" y="94"/>
                  </a:cubicBezTo>
                  <a:cubicBezTo>
                    <a:pt x="1760" y="41"/>
                    <a:pt x="1710" y="0"/>
                    <a:pt x="164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  <p:sp>
          <p:nvSpPr>
            <p:cNvPr id="21" name="Freeform 58"/>
            <p:cNvSpPr>
              <a:spLocks noChangeArrowheads="1"/>
            </p:cNvSpPr>
            <p:nvPr/>
          </p:nvSpPr>
          <p:spPr bwMode="auto">
            <a:xfrm>
              <a:off x="16183715" y="10737570"/>
              <a:ext cx="2058370" cy="294051"/>
            </a:xfrm>
            <a:custGeom>
              <a:avLst/>
              <a:gdLst>
                <a:gd name="T0" fmla="*/ 1646 w 1761"/>
                <a:gd name="T1" fmla="*/ 0 h 252"/>
                <a:gd name="T2" fmla="*/ 1646 w 1761"/>
                <a:gd name="T3" fmla="*/ 0 h 252"/>
                <a:gd name="T4" fmla="*/ 114 w 1761"/>
                <a:gd name="T5" fmla="*/ 0 h 252"/>
                <a:gd name="T6" fmla="*/ 0 w 1761"/>
                <a:gd name="T7" fmla="*/ 94 h 252"/>
                <a:gd name="T8" fmla="*/ 0 w 1761"/>
                <a:gd name="T9" fmla="*/ 158 h 252"/>
                <a:gd name="T10" fmla="*/ 114 w 1761"/>
                <a:gd name="T11" fmla="*/ 251 h 252"/>
                <a:gd name="T12" fmla="*/ 1646 w 1761"/>
                <a:gd name="T13" fmla="*/ 251 h 252"/>
                <a:gd name="T14" fmla="*/ 1760 w 1761"/>
                <a:gd name="T15" fmla="*/ 158 h 252"/>
                <a:gd name="T16" fmla="*/ 1760 w 1761"/>
                <a:gd name="T17" fmla="*/ 94 h 252"/>
                <a:gd name="T18" fmla="*/ 1646 w 1761"/>
                <a:gd name="T1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1" h="252">
                  <a:moveTo>
                    <a:pt x="1646" y="0"/>
                  </a:moveTo>
                  <a:lnTo>
                    <a:pt x="1646" y="0"/>
                  </a:lnTo>
                  <a:cubicBezTo>
                    <a:pt x="114" y="0"/>
                    <a:pt x="114" y="0"/>
                    <a:pt x="114" y="0"/>
                  </a:cubicBezTo>
                  <a:cubicBezTo>
                    <a:pt x="50" y="0"/>
                    <a:pt x="0" y="42"/>
                    <a:pt x="0" y="9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210"/>
                    <a:pt x="50" y="251"/>
                    <a:pt x="114" y="251"/>
                  </a:cubicBezTo>
                  <a:cubicBezTo>
                    <a:pt x="1646" y="251"/>
                    <a:pt x="1646" y="251"/>
                    <a:pt x="1646" y="251"/>
                  </a:cubicBezTo>
                  <a:cubicBezTo>
                    <a:pt x="1710" y="251"/>
                    <a:pt x="1760" y="210"/>
                    <a:pt x="1760" y="158"/>
                  </a:cubicBezTo>
                  <a:cubicBezTo>
                    <a:pt x="1760" y="94"/>
                    <a:pt x="1760" y="94"/>
                    <a:pt x="1760" y="94"/>
                  </a:cubicBezTo>
                  <a:cubicBezTo>
                    <a:pt x="1760" y="42"/>
                    <a:pt x="1710" y="0"/>
                    <a:pt x="164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  <p:sp>
          <p:nvSpPr>
            <p:cNvPr id="23" name="Freeform 59"/>
            <p:cNvSpPr>
              <a:spLocks noChangeArrowheads="1"/>
            </p:cNvSpPr>
            <p:nvPr/>
          </p:nvSpPr>
          <p:spPr bwMode="auto">
            <a:xfrm>
              <a:off x="16539672" y="11181227"/>
              <a:ext cx="1341296" cy="371436"/>
            </a:xfrm>
            <a:custGeom>
              <a:avLst/>
              <a:gdLst>
                <a:gd name="T0" fmla="*/ 0 w 1147"/>
                <a:gd name="T1" fmla="*/ 0 h 318"/>
                <a:gd name="T2" fmla="*/ 0 w 1147"/>
                <a:gd name="T3" fmla="*/ 0 h 318"/>
                <a:gd name="T4" fmla="*/ 1146 w 1147"/>
                <a:gd name="T5" fmla="*/ 0 h 318"/>
                <a:gd name="T6" fmla="*/ 573 w 1147"/>
                <a:gd name="T7" fmla="*/ 317 h 318"/>
                <a:gd name="T8" fmla="*/ 0 w 1147"/>
                <a:gd name="T9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318">
                  <a:moveTo>
                    <a:pt x="0" y="0"/>
                  </a:moveTo>
                  <a:lnTo>
                    <a:pt x="0" y="0"/>
                  </a:lnTo>
                  <a:cubicBezTo>
                    <a:pt x="1146" y="0"/>
                    <a:pt x="1146" y="0"/>
                    <a:pt x="1146" y="0"/>
                  </a:cubicBezTo>
                  <a:cubicBezTo>
                    <a:pt x="1146" y="191"/>
                    <a:pt x="841" y="317"/>
                    <a:pt x="573" y="317"/>
                  </a:cubicBezTo>
                  <a:cubicBezTo>
                    <a:pt x="305" y="317"/>
                    <a:pt x="0" y="191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</p:grpSp>
      <p:sp>
        <p:nvSpPr>
          <p:cNvPr id="37" name="Freeform 60"/>
          <p:cNvSpPr>
            <a:spLocks noChangeArrowheads="1"/>
          </p:cNvSpPr>
          <p:nvPr/>
        </p:nvSpPr>
        <p:spPr bwMode="auto">
          <a:xfrm>
            <a:off x="4507192" y="1155513"/>
            <a:ext cx="127681" cy="566826"/>
          </a:xfrm>
          <a:custGeom>
            <a:avLst/>
            <a:gdLst>
              <a:gd name="T0" fmla="*/ 292 w 293"/>
              <a:gd name="T1" fmla="*/ 1150 h 1294"/>
              <a:gd name="T2" fmla="*/ 292 w 293"/>
              <a:gd name="T3" fmla="*/ 1150 h 1294"/>
              <a:gd name="T4" fmla="*/ 146 w 293"/>
              <a:gd name="T5" fmla="*/ 1293 h 1294"/>
              <a:gd name="T6" fmla="*/ 0 w 293"/>
              <a:gd name="T7" fmla="*/ 1150 h 1294"/>
              <a:gd name="T8" fmla="*/ 0 w 293"/>
              <a:gd name="T9" fmla="*/ 146 h 1294"/>
              <a:gd name="T10" fmla="*/ 146 w 293"/>
              <a:gd name="T11" fmla="*/ 0 h 1294"/>
              <a:gd name="T12" fmla="*/ 292 w 293"/>
              <a:gd name="T13" fmla="*/ 146 h 1294"/>
              <a:gd name="T14" fmla="*/ 292 w 293"/>
              <a:gd name="T15" fmla="*/ 1150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3" h="1294">
                <a:moveTo>
                  <a:pt x="292" y="1150"/>
                </a:moveTo>
                <a:lnTo>
                  <a:pt x="292" y="1150"/>
                </a:lnTo>
                <a:cubicBezTo>
                  <a:pt x="292" y="1230"/>
                  <a:pt x="226" y="1293"/>
                  <a:pt x="146" y="1293"/>
                </a:cubicBezTo>
                <a:cubicBezTo>
                  <a:pt x="66" y="1293"/>
                  <a:pt x="0" y="1230"/>
                  <a:pt x="0" y="1150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64"/>
                  <a:pt x="66" y="0"/>
                  <a:pt x="146" y="0"/>
                </a:cubicBezTo>
                <a:cubicBezTo>
                  <a:pt x="226" y="0"/>
                  <a:pt x="292" y="64"/>
                  <a:pt x="292" y="146"/>
                </a:cubicBezTo>
                <a:lnTo>
                  <a:pt x="292" y="115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699" b="1" dirty="0">
              <a:latin typeface="Roboto Bold" charset="0"/>
            </a:endParaRPr>
          </a:p>
        </p:txBody>
      </p:sp>
      <p:sp>
        <p:nvSpPr>
          <p:cNvPr id="38" name="Freeform 61"/>
          <p:cNvSpPr>
            <a:spLocks noChangeArrowheads="1"/>
          </p:cNvSpPr>
          <p:nvPr/>
        </p:nvSpPr>
        <p:spPr bwMode="auto">
          <a:xfrm>
            <a:off x="5627303" y="2681880"/>
            <a:ext cx="568760" cy="127681"/>
          </a:xfrm>
          <a:custGeom>
            <a:avLst/>
            <a:gdLst>
              <a:gd name="T0" fmla="*/ 144 w 1295"/>
              <a:gd name="T1" fmla="*/ 290 h 291"/>
              <a:gd name="T2" fmla="*/ 144 w 1295"/>
              <a:gd name="T3" fmla="*/ 290 h 291"/>
              <a:gd name="T4" fmla="*/ 0 w 1295"/>
              <a:gd name="T5" fmla="*/ 147 h 291"/>
              <a:gd name="T6" fmla="*/ 144 w 1295"/>
              <a:gd name="T7" fmla="*/ 0 h 291"/>
              <a:gd name="T8" fmla="*/ 1147 w 1295"/>
              <a:gd name="T9" fmla="*/ 0 h 291"/>
              <a:gd name="T10" fmla="*/ 1294 w 1295"/>
              <a:gd name="T11" fmla="*/ 147 h 291"/>
              <a:gd name="T12" fmla="*/ 1147 w 1295"/>
              <a:gd name="T13" fmla="*/ 290 h 291"/>
              <a:gd name="T14" fmla="*/ 144 w 1295"/>
              <a:gd name="T15" fmla="*/ 29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5" h="291">
                <a:moveTo>
                  <a:pt x="144" y="290"/>
                </a:moveTo>
                <a:lnTo>
                  <a:pt x="144" y="290"/>
                </a:lnTo>
                <a:cubicBezTo>
                  <a:pt x="63" y="290"/>
                  <a:pt x="0" y="227"/>
                  <a:pt x="0" y="147"/>
                </a:cubicBezTo>
                <a:cubicBezTo>
                  <a:pt x="0" y="67"/>
                  <a:pt x="63" y="0"/>
                  <a:pt x="144" y="0"/>
                </a:cubicBezTo>
                <a:cubicBezTo>
                  <a:pt x="1147" y="0"/>
                  <a:pt x="1147" y="0"/>
                  <a:pt x="1147" y="0"/>
                </a:cubicBezTo>
                <a:cubicBezTo>
                  <a:pt x="1227" y="0"/>
                  <a:pt x="1294" y="67"/>
                  <a:pt x="1294" y="147"/>
                </a:cubicBezTo>
                <a:cubicBezTo>
                  <a:pt x="1294" y="227"/>
                  <a:pt x="1227" y="290"/>
                  <a:pt x="1147" y="290"/>
                </a:cubicBezTo>
                <a:lnTo>
                  <a:pt x="144" y="29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699" b="1" dirty="0">
              <a:latin typeface="Roboto Bold" charset="0"/>
            </a:endParaRPr>
          </a:p>
        </p:txBody>
      </p:sp>
      <p:sp>
        <p:nvSpPr>
          <p:cNvPr id="39" name="Freeform 62"/>
          <p:cNvSpPr>
            <a:spLocks noChangeArrowheads="1"/>
          </p:cNvSpPr>
          <p:nvPr/>
        </p:nvSpPr>
        <p:spPr bwMode="auto">
          <a:xfrm>
            <a:off x="2942132" y="2681880"/>
            <a:ext cx="566827" cy="127681"/>
          </a:xfrm>
          <a:custGeom>
            <a:avLst/>
            <a:gdLst>
              <a:gd name="T0" fmla="*/ 143 w 1294"/>
              <a:gd name="T1" fmla="*/ 290 h 291"/>
              <a:gd name="T2" fmla="*/ 143 w 1294"/>
              <a:gd name="T3" fmla="*/ 290 h 291"/>
              <a:gd name="T4" fmla="*/ 0 w 1294"/>
              <a:gd name="T5" fmla="*/ 147 h 291"/>
              <a:gd name="T6" fmla="*/ 143 w 1294"/>
              <a:gd name="T7" fmla="*/ 0 h 291"/>
              <a:gd name="T8" fmla="*/ 1150 w 1294"/>
              <a:gd name="T9" fmla="*/ 0 h 291"/>
              <a:gd name="T10" fmla="*/ 1293 w 1294"/>
              <a:gd name="T11" fmla="*/ 147 h 291"/>
              <a:gd name="T12" fmla="*/ 1150 w 1294"/>
              <a:gd name="T13" fmla="*/ 290 h 291"/>
              <a:gd name="T14" fmla="*/ 143 w 1294"/>
              <a:gd name="T15" fmla="*/ 29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4" h="291">
                <a:moveTo>
                  <a:pt x="143" y="290"/>
                </a:moveTo>
                <a:lnTo>
                  <a:pt x="143" y="290"/>
                </a:lnTo>
                <a:cubicBezTo>
                  <a:pt x="63" y="290"/>
                  <a:pt x="0" y="227"/>
                  <a:pt x="0" y="147"/>
                </a:cubicBezTo>
                <a:cubicBezTo>
                  <a:pt x="0" y="67"/>
                  <a:pt x="63" y="0"/>
                  <a:pt x="143" y="0"/>
                </a:cubicBezTo>
                <a:cubicBezTo>
                  <a:pt x="1150" y="0"/>
                  <a:pt x="1150" y="0"/>
                  <a:pt x="1150" y="0"/>
                </a:cubicBezTo>
                <a:cubicBezTo>
                  <a:pt x="1230" y="0"/>
                  <a:pt x="1293" y="67"/>
                  <a:pt x="1293" y="147"/>
                </a:cubicBezTo>
                <a:cubicBezTo>
                  <a:pt x="1293" y="227"/>
                  <a:pt x="1230" y="290"/>
                  <a:pt x="1150" y="290"/>
                </a:cubicBezTo>
                <a:lnTo>
                  <a:pt x="143" y="29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699" b="1" dirty="0">
              <a:latin typeface="Roboto Bold" charset="0"/>
            </a:endParaRPr>
          </a:p>
        </p:txBody>
      </p:sp>
      <p:sp>
        <p:nvSpPr>
          <p:cNvPr id="40" name="Freeform 63"/>
          <p:cNvSpPr>
            <a:spLocks noChangeArrowheads="1"/>
          </p:cNvSpPr>
          <p:nvPr/>
        </p:nvSpPr>
        <p:spPr bwMode="auto">
          <a:xfrm>
            <a:off x="5238457" y="1497930"/>
            <a:ext cx="452687" cy="452687"/>
          </a:xfrm>
          <a:custGeom>
            <a:avLst/>
            <a:gdLst>
              <a:gd name="T0" fmla="*/ 262 w 1030"/>
              <a:gd name="T1" fmla="*/ 971 h 1030"/>
              <a:gd name="T2" fmla="*/ 262 w 1030"/>
              <a:gd name="T3" fmla="*/ 971 h 1030"/>
              <a:gd name="T4" fmla="*/ 58 w 1030"/>
              <a:gd name="T5" fmla="*/ 971 h 1030"/>
              <a:gd name="T6" fmla="*/ 58 w 1030"/>
              <a:gd name="T7" fmla="*/ 767 h 1030"/>
              <a:gd name="T8" fmla="*/ 767 w 1030"/>
              <a:gd name="T9" fmla="*/ 55 h 1030"/>
              <a:gd name="T10" fmla="*/ 974 w 1030"/>
              <a:gd name="T11" fmla="*/ 55 h 1030"/>
              <a:gd name="T12" fmla="*/ 974 w 1030"/>
              <a:gd name="T13" fmla="*/ 262 h 1030"/>
              <a:gd name="T14" fmla="*/ 262 w 1030"/>
              <a:gd name="T15" fmla="*/ 971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0" h="1030">
                <a:moveTo>
                  <a:pt x="262" y="971"/>
                </a:moveTo>
                <a:lnTo>
                  <a:pt x="262" y="971"/>
                </a:lnTo>
                <a:cubicBezTo>
                  <a:pt x="207" y="1029"/>
                  <a:pt x="113" y="1029"/>
                  <a:pt x="58" y="971"/>
                </a:cubicBezTo>
                <a:cubicBezTo>
                  <a:pt x="0" y="916"/>
                  <a:pt x="0" y="822"/>
                  <a:pt x="58" y="767"/>
                </a:cubicBezTo>
                <a:cubicBezTo>
                  <a:pt x="767" y="55"/>
                  <a:pt x="767" y="55"/>
                  <a:pt x="767" y="55"/>
                </a:cubicBezTo>
                <a:cubicBezTo>
                  <a:pt x="825" y="0"/>
                  <a:pt x="916" y="0"/>
                  <a:pt x="974" y="55"/>
                </a:cubicBezTo>
                <a:cubicBezTo>
                  <a:pt x="1029" y="113"/>
                  <a:pt x="1029" y="204"/>
                  <a:pt x="974" y="262"/>
                </a:cubicBezTo>
                <a:lnTo>
                  <a:pt x="262" y="97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699" b="1" dirty="0">
              <a:latin typeface="Roboto Bold" charset="0"/>
            </a:endParaRPr>
          </a:p>
        </p:txBody>
      </p:sp>
      <p:sp>
        <p:nvSpPr>
          <p:cNvPr id="41" name="Freeform 64"/>
          <p:cNvSpPr>
            <a:spLocks noChangeArrowheads="1"/>
          </p:cNvSpPr>
          <p:nvPr/>
        </p:nvSpPr>
        <p:spPr bwMode="auto">
          <a:xfrm>
            <a:off x="3452857" y="1497930"/>
            <a:ext cx="452687" cy="452687"/>
          </a:xfrm>
          <a:custGeom>
            <a:avLst/>
            <a:gdLst>
              <a:gd name="T0" fmla="*/ 770 w 1033"/>
              <a:gd name="T1" fmla="*/ 971 h 1030"/>
              <a:gd name="T2" fmla="*/ 770 w 1033"/>
              <a:gd name="T3" fmla="*/ 971 h 1030"/>
              <a:gd name="T4" fmla="*/ 974 w 1033"/>
              <a:gd name="T5" fmla="*/ 971 h 1030"/>
              <a:gd name="T6" fmla="*/ 974 w 1033"/>
              <a:gd name="T7" fmla="*/ 767 h 1030"/>
              <a:gd name="T8" fmla="*/ 265 w 1033"/>
              <a:gd name="T9" fmla="*/ 55 h 1030"/>
              <a:gd name="T10" fmla="*/ 58 w 1033"/>
              <a:gd name="T11" fmla="*/ 55 h 1030"/>
              <a:gd name="T12" fmla="*/ 58 w 1033"/>
              <a:gd name="T13" fmla="*/ 262 h 1030"/>
              <a:gd name="T14" fmla="*/ 770 w 1033"/>
              <a:gd name="T15" fmla="*/ 971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3" h="1030">
                <a:moveTo>
                  <a:pt x="770" y="971"/>
                </a:moveTo>
                <a:lnTo>
                  <a:pt x="770" y="971"/>
                </a:lnTo>
                <a:cubicBezTo>
                  <a:pt x="825" y="1029"/>
                  <a:pt x="916" y="1029"/>
                  <a:pt x="974" y="971"/>
                </a:cubicBezTo>
                <a:cubicBezTo>
                  <a:pt x="1032" y="916"/>
                  <a:pt x="1032" y="822"/>
                  <a:pt x="974" y="767"/>
                </a:cubicBezTo>
                <a:cubicBezTo>
                  <a:pt x="265" y="55"/>
                  <a:pt x="265" y="55"/>
                  <a:pt x="265" y="55"/>
                </a:cubicBezTo>
                <a:cubicBezTo>
                  <a:pt x="207" y="0"/>
                  <a:pt x="116" y="0"/>
                  <a:pt x="58" y="55"/>
                </a:cubicBezTo>
                <a:cubicBezTo>
                  <a:pt x="0" y="113"/>
                  <a:pt x="0" y="204"/>
                  <a:pt x="58" y="262"/>
                </a:cubicBezTo>
                <a:lnTo>
                  <a:pt x="770" y="97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699" b="1" dirty="0">
              <a:latin typeface="Roboto Bold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559257" y="1770703"/>
            <a:ext cx="2025484" cy="1694675"/>
            <a:chOff x="14512254" y="5062860"/>
            <a:chExt cx="5401290" cy="4519133"/>
          </a:xfrm>
          <a:solidFill>
            <a:schemeClr val="bg2"/>
          </a:solidFill>
        </p:grpSpPr>
        <p:sp>
          <p:nvSpPr>
            <p:cNvPr id="43" name="Freeform 51"/>
            <p:cNvSpPr>
              <a:spLocks noChangeArrowheads="1"/>
            </p:cNvSpPr>
            <p:nvPr/>
          </p:nvSpPr>
          <p:spPr bwMode="auto">
            <a:xfrm>
              <a:off x="17375403" y="5062860"/>
              <a:ext cx="1975832" cy="2321472"/>
            </a:xfrm>
            <a:custGeom>
              <a:avLst/>
              <a:gdLst>
                <a:gd name="T0" fmla="*/ 0 w 1688"/>
                <a:gd name="T1" fmla="*/ 419 h 1984"/>
                <a:gd name="T2" fmla="*/ 0 w 1688"/>
                <a:gd name="T3" fmla="*/ 419 h 1984"/>
                <a:gd name="T4" fmla="*/ 604 w 1688"/>
                <a:gd name="T5" fmla="*/ 265 h 1984"/>
                <a:gd name="T6" fmla="*/ 604 w 1688"/>
                <a:gd name="T7" fmla="*/ 803 h 1984"/>
                <a:gd name="T8" fmla="*/ 361 w 1688"/>
                <a:gd name="T9" fmla="*/ 902 h 1984"/>
                <a:gd name="T10" fmla="*/ 284 w 1688"/>
                <a:gd name="T11" fmla="*/ 775 h 1984"/>
                <a:gd name="T12" fmla="*/ 270 w 1688"/>
                <a:gd name="T13" fmla="*/ 830 h 1984"/>
                <a:gd name="T14" fmla="*/ 259 w 1688"/>
                <a:gd name="T15" fmla="*/ 1062 h 1984"/>
                <a:gd name="T16" fmla="*/ 314 w 1688"/>
                <a:gd name="T17" fmla="*/ 1106 h 1984"/>
                <a:gd name="T18" fmla="*/ 361 w 1688"/>
                <a:gd name="T19" fmla="*/ 1007 h 1984"/>
                <a:gd name="T20" fmla="*/ 678 w 1688"/>
                <a:gd name="T21" fmla="*/ 874 h 1984"/>
                <a:gd name="T22" fmla="*/ 821 w 1688"/>
                <a:gd name="T23" fmla="*/ 466 h 1984"/>
                <a:gd name="T24" fmla="*/ 1318 w 1688"/>
                <a:gd name="T25" fmla="*/ 781 h 1984"/>
                <a:gd name="T26" fmla="*/ 1673 w 1688"/>
                <a:gd name="T27" fmla="*/ 1269 h 1984"/>
                <a:gd name="T28" fmla="*/ 1254 w 1688"/>
                <a:gd name="T29" fmla="*/ 1820 h 1984"/>
                <a:gd name="T30" fmla="*/ 1009 w 1688"/>
                <a:gd name="T31" fmla="*/ 1820 h 1984"/>
                <a:gd name="T32" fmla="*/ 1042 w 1688"/>
                <a:gd name="T33" fmla="*/ 1558 h 1984"/>
                <a:gd name="T34" fmla="*/ 1142 w 1688"/>
                <a:gd name="T35" fmla="*/ 1445 h 1984"/>
                <a:gd name="T36" fmla="*/ 1067 w 1688"/>
                <a:gd name="T37" fmla="*/ 1426 h 1984"/>
                <a:gd name="T38" fmla="*/ 835 w 1688"/>
                <a:gd name="T39" fmla="*/ 1470 h 1984"/>
                <a:gd name="T40" fmla="*/ 835 w 1688"/>
                <a:gd name="T41" fmla="*/ 1533 h 1984"/>
                <a:gd name="T42" fmla="*/ 924 w 1688"/>
                <a:gd name="T43" fmla="*/ 1553 h 1984"/>
                <a:gd name="T44" fmla="*/ 604 w 1688"/>
                <a:gd name="T45" fmla="*/ 1983 h 1984"/>
                <a:gd name="T46" fmla="*/ 0 w 1688"/>
                <a:gd name="T47" fmla="*/ 1214 h 1984"/>
                <a:gd name="T48" fmla="*/ 0 w 1688"/>
                <a:gd name="T49" fmla="*/ 419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88" h="1984">
                  <a:moveTo>
                    <a:pt x="0" y="419"/>
                  </a:moveTo>
                  <a:lnTo>
                    <a:pt x="0" y="419"/>
                  </a:lnTo>
                  <a:cubicBezTo>
                    <a:pt x="0" y="419"/>
                    <a:pt x="207" y="0"/>
                    <a:pt x="604" y="265"/>
                  </a:cubicBezTo>
                  <a:cubicBezTo>
                    <a:pt x="604" y="265"/>
                    <a:pt x="868" y="549"/>
                    <a:pt x="604" y="803"/>
                  </a:cubicBezTo>
                  <a:cubicBezTo>
                    <a:pt x="604" y="803"/>
                    <a:pt x="557" y="869"/>
                    <a:pt x="361" y="902"/>
                  </a:cubicBezTo>
                  <a:cubicBezTo>
                    <a:pt x="361" y="902"/>
                    <a:pt x="372" y="737"/>
                    <a:pt x="284" y="775"/>
                  </a:cubicBezTo>
                  <a:cubicBezTo>
                    <a:pt x="284" y="775"/>
                    <a:pt x="251" y="786"/>
                    <a:pt x="270" y="830"/>
                  </a:cubicBezTo>
                  <a:cubicBezTo>
                    <a:pt x="270" y="830"/>
                    <a:pt x="334" y="924"/>
                    <a:pt x="259" y="1062"/>
                  </a:cubicBezTo>
                  <a:cubicBezTo>
                    <a:pt x="259" y="1062"/>
                    <a:pt x="240" y="1156"/>
                    <a:pt x="314" y="1106"/>
                  </a:cubicBezTo>
                  <a:cubicBezTo>
                    <a:pt x="314" y="1106"/>
                    <a:pt x="370" y="1026"/>
                    <a:pt x="361" y="1007"/>
                  </a:cubicBezTo>
                  <a:cubicBezTo>
                    <a:pt x="361" y="1007"/>
                    <a:pt x="540" y="993"/>
                    <a:pt x="678" y="874"/>
                  </a:cubicBezTo>
                  <a:cubicBezTo>
                    <a:pt x="678" y="874"/>
                    <a:pt x="841" y="767"/>
                    <a:pt x="821" y="466"/>
                  </a:cubicBezTo>
                  <a:cubicBezTo>
                    <a:pt x="821" y="466"/>
                    <a:pt x="1155" y="425"/>
                    <a:pt x="1318" y="781"/>
                  </a:cubicBezTo>
                  <a:cubicBezTo>
                    <a:pt x="1318" y="781"/>
                    <a:pt x="1687" y="850"/>
                    <a:pt x="1673" y="1269"/>
                  </a:cubicBezTo>
                  <a:cubicBezTo>
                    <a:pt x="1673" y="1269"/>
                    <a:pt x="1657" y="1732"/>
                    <a:pt x="1254" y="1820"/>
                  </a:cubicBezTo>
                  <a:cubicBezTo>
                    <a:pt x="1254" y="1820"/>
                    <a:pt x="1106" y="1840"/>
                    <a:pt x="1009" y="1820"/>
                  </a:cubicBezTo>
                  <a:cubicBezTo>
                    <a:pt x="1009" y="1820"/>
                    <a:pt x="1048" y="1627"/>
                    <a:pt x="1042" y="1558"/>
                  </a:cubicBezTo>
                  <a:cubicBezTo>
                    <a:pt x="1042" y="1558"/>
                    <a:pt x="1142" y="1470"/>
                    <a:pt x="1142" y="1445"/>
                  </a:cubicBezTo>
                  <a:cubicBezTo>
                    <a:pt x="1142" y="1445"/>
                    <a:pt x="1136" y="1387"/>
                    <a:pt x="1067" y="1426"/>
                  </a:cubicBezTo>
                  <a:cubicBezTo>
                    <a:pt x="1067" y="1426"/>
                    <a:pt x="1050" y="1525"/>
                    <a:pt x="835" y="1470"/>
                  </a:cubicBezTo>
                  <a:cubicBezTo>
                    <a:pt x="835" y="1470"/>
                    <a:pt x="739" y="1470"/>
                    <a:pt x="835" y="1533"/>
                  </a:cubicBezTo>
                  <a:cubicBezTo>
                    <a:pt x="835" y="1533"/>
                    <a:pt x="890" y="1553"/>
                    <a:pt x="924" y="1553"/>
                  </a:cubicBezTo>
                  <a:cubicBezTo>
                    <a:pt x="924" y="1553"/>
                    <a:pt x="1017" y="1972"/>
                    <a:pt x="604" y="1983"/>
                  </a:cubicBezTo>
                  <a:cubicBezTo>
                    <a:pt x="604" y="1983"/>
                    <a:pt x="146" y="1820"/>
                    <a:pt x="0" y="1214"/>
                  </a:cubicBezTo>
                  <a:lnTo>
                    <a:pt x="0" y="419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  <p:sp>
          <p:nvSpPr>
            <p:cNvPr id="44" name="Freeform 52"/>
            <p:cNvSpPr>
              <a:spLocks noChangeArrowheads="1"/>
            </p:cNvSpPr>
            <p:nvPr/>
          </p:nvSpPr>
          <p:spPr bwMode="auto">
            <a:xfrm>
              <a:off x="17375401" y="6718842"/>
              <a:ext cx="2538143" cy="2863151"/>
            </a:xfrm>
            <a:custGeom>
              <a:avLst/>
              <a:gdLst>
                <a:gd name="T0" fmla="*/ 1197 w 2171"/>
                <a:gd name="T1" fmla="*/ 1114 h 2449"/>
                <a:gd name="T2" fmla="*/ 1197 w 2171"/>
                <a:gd name="T3" fmla="*/ 1114 h 2449"/>
                <a:gd name="T4" fmla="*/ 1756 w 2171"/>
                <a:gd name="T5" fmla="*/ 1139 h 2449"/>
                <a:gd name="T6" fmla="*/ 1850 w 2171"/>
                <a:gd name="T7" fmla="*/ 488 h 2449"/>
                <a:gd name="T8" fmla="*/ 1776 w 2171"/>
                <a:gd name="T9" fmla="*/ 0 h 2449"/>
                <a:gd name="T10" fmla="*/ 954 w 2171"/>
                <a:gd name="T11" fmla="*/ 513 h 2449"/>
                <a:gd name="T12" fmla="*/ 786 w 2171"/>
                <a:gd name="T13" fmla="*/ 645 h 2449"/>
                <a:gd name="T14" fmla="*/ 984 w 2171"/>
                <a:gd name="T15" fmla="*/ 661 h 2449"/>
                <a:gd name="T16" fmla="*/ 954 w 2171"/>
                <a:gd name="T17" fmla="*/ 789 h 2449"/>
                <a:gd name="T18" fmla="*/ 0 w 2171"/>
                <a:gd name="T19" fmla="*/ 168 h 2449"/>
                <a:gd name="T20" fmla="*/ 0 w 2171"/>
                <a:gd name="T21" fmla="*/ 1980 h 2449"/>
                <a:gd name="T22" fmla="*/ 540 w 2171"/>
                <a:gd name="T23" fmla="*/ 2443 h 2449"/>
                <a:gd name="T24" fmla="*/ 1147 w 2171"/>
                <a:gd name="T25" fmla="*/ 1980 h 2449"/>
                <a:gd name="T26" fmla="*/ 973 w 2171"/>
                <a:gd name="T27" fmla="*/ 1453 h 2449"/>
                <a:gd name="T28" fmla="*/ 1078 w 2171"/>
                <a:gd name="T29" fmla="*/ 1384 h 2449"/>
                <a:gd name="T30" fmla="*/ 1211 w 2171"/>
                <a:gd name="T31" fmla="*/ 2142 h 2449"/>
                <a:gd name="T32" fmla="*/ 1673 w 2171"/>
                <a:gd name="T33" fmla="*/ 1665 h 2449"/>
                <a:gd name="T34" fmla="*/ 1889 w 2171"/>
                <a:gd name="T35" fmla="*/ 1197 h 2449"/>
                <a:gd name="T36" fmla="*/ 1417 w 2171"/>
                <a:gd name="T37" fmla="*/ 1304 h 2449"/>
                <a:gd name="T38" fmla="*/ 1175 w 2171"/>
                <a:gd name="T39" fmla="*/ 1197 h 2449"/>
                <a:gd name="T40" fmla="*/ 546 w 2171"/>
                <a:gd name="T41" fmla="*/ 1266 h 2449"/>
                <a:gd name="T42" fmla="*/ 408 w 2171"/>
                <a:gd name="T43" fmla="*/ 1304 h 2449"/>
                <a:gd name="T44" fmla="*/ 540 w 2171"/>
                <a:gd name="T45" fmla="*/ 1188 h 2449"/>
                <a:gd name="T46" fmla="*/ 535 w 2171"/>
                <a:gd name="T47" fmla="*/ 1040 h 2449"/>
                <a:gd name="T48" fmla="*/ 604 w 2171"/>
                <a:gd name="T49" fmla="*/ 1067 h 2449"/>
                <a:gd name="T50" fmla="*/ 609 w 2171"/>
                <a:gd name="T51" fmla="*/ 1183 h 2449"/>
                <a:gd name="T52" fmla="*/ 1142 w 2171"/>
                <a:gd name="T53" fmla="*/ 1067 h 2449"/>
                <a:gd name="T54" fmla="*/ 1197 w 2171"/>
                <a:gd name="T55" fmla="*/ 1114 h 2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71" h="2449">
                  <a:moveTo>
                    <a:pt x="1197" y="1114"/>
                  </a:moveTo>
                  <a:lnTo>
                    <a:pt x="1197" y="1114"/>
                  </a:lnTo>
                  <a:cubicBezTo>
                    <a:pt x="1197" y="1114"/>
                    <a:pt x="1462" y="1309"/>
                    <a:pt x="1756" y="1139"/>
                  </a:cubicBezTo>
                  <a:cubicBezTo>
                    <a:pt x="1756" y="1139"/>
                    <a:pt x="2170" y="970"/>
                    <a:pt x="1850" y="488"/>
                  </a:cubicBezTo>
                  <a:cubicBezTo>
                    <a:pt x="1850" y="488"/>
                    <a:pt x="1994" y="174"/>
                    <a:pt x="1776" y="0"/>
                  </a:cubicBezTo>
                  <a:cubicBezTo>
                    <a:pt x="1776" y="0"/>
                    <a:pt x="1619" y="626"/>
                    <a:pt x="954" y="513"/>
                  </a:cubicBezTo>
                  <a:cubicBezTo>
                    <a:pt x="954" y="513"/>
                    <a:pt x="866" y="612"/>
                    <a:pt x="786" y="645"/>
                  </a:cubicBezTo>
                  <a:cubicBezTo>
                    <a:pt x="984" y="661"/>
                    <a:pt x="984" y="661"/>
                    <a:pt x="984" y="661"/>
                  </a:cubicBezTo>
                  <a:cubicBezTo>
                    <a:pt x="984" y="661"/>
                    <a:pt x="1092" y="750"/>
                    <a:pt x="954" y="789"/>
                  </a:cubicBezTo>
                  <a:cubicBezTo>
                    <a:pt x="954" y="789"/>
                    <a:pt x="347" y="775"/>
                    <a:pt x="0" y="168"/>
                  </a:cubicBezTo>
                  <a:cubicBezTo>
                    <a:pt x="0" y="1980"/>
                    <a:pt x="0" y="1980"/>
                    <a:pt x="0" y="1980"/>
                  </a:cubicBezTo>
                  <a:cubicBezTo>
                    <a:pt x="0" y="1980"/>
                    <a:pt x="102" y="2448"/>
                    <a:pt x="540" y="2443"/>
                  </a:cubicBezTo>
                  <a:cubicBezTo>
                    <a:pt x="540" y="2443"/>
                    <a:pt x="1067" y="2437"/>
                    <a:pt x="1147" y="1980"/>
                  </a:cubicBezTo>
                  <a:cubicBezTo>
                    <a:pt x="1147" y="1980"/>
                    <a:pt x="1230" y="1641"/>
                    <a:pt x="973" y="1453"/>
                  </a:cubicBezTo>
                  <a:cubicBezTo>
                    <a:pt x="973" y="1453"/>
                    <a:pt x="979" y="1320"/>
                    <a:pt x="1078" y="1384"/>
                  </a:cubicBezTo>
                  <a:cubicBezTo>
                    <a:pt x="1078" y="1384"/>
                    <a:pt x="1398" y="1679"/>
                    <a:pt x="1211" y="2142"/>
                  </a:cubicBezTo>
                  <a:cubicBezTo>
                    <a:pt x="1211" y="2142"/>
                    <a:pt x="1505" y="2137"/>
                    <a:pt x="1673" y="1665"/>
                  </a:cubicBezTo>
                  <a:cubicBezTo>
                    <a:pt x="1673" y="1665"/>
                    <a:pt x="1913" y="1478"/>
                    <a:pt x="1889" y="1197"/>
                  </a:cubicBezTo>
                  <a:cubicBezTo>
                    <a:pt x="1889" y="1197"/>
                    <a:pt x="1630" y="1345"/>
                    <a:pt x="1417" y="1304"/>
                  </a:cubicBezTo>
                  <a:cubicBezTo>
                    <a:pt x="1417" y="1304"/>
                    <a:pt x="1216" y="1257"/>
                    <a:pt x="1175" y="1197"/>
                  </a:cubicBezTo>
                  <a:cubicBezTo>
                    <a:pt x="1175" y="1197"/>
                    <a:pt x="910" y="1464"/>
                    <a:pt x="546" y="1266"/>
                  </a:cubicBezTo>
                  <a:cubicBezTo>
                    <a:pt x="546" y="1266"/>
                    <a:pt x="471" y="1359"/>
                    <a:pt x="408" y="1304"/>
                  </a:cubicBezTo>
                  <a:cubicBezTo>
                    <a:pt x="408" y="1304"/>
                    <a:pt x="452" y="1271"/>
                    <a:pt x="540" y="1188"/>
                  </a:cubicBezTo>
                  <a:cubicBezTo>
                    <a:pt x="535" y="1040"/>
                    <a:pt x="535" y="1040"/>
                    <a:pt x="535" y="1040"/>
                  </a:cubicBezTo>
                  <a:cubicBezTo>
                    <a:pt x="535" y="1040"/>
                    <a:pt x="609" y="982"/>
                    <a:pt x="604" y="1067"/>
                  </a:cubicBezTo>
                  <a:cubicBezTo>
                    <a:pt x="609" y="1183"/>
                    <a:pt x="609" y="1183"/>
                    <a:pt x="609" y="1183"/>
                  </a:cubicBezTo>
                  <a:cubicBezTo>
                    <a:pt x="609" y="1183"/>
                    <a:pt x="910" y="1351"/>
                    <a:pt x="1142" y="1067"/>
                  </a:cubicBezTo>
                  <a:cubicBezTo>
                    <a:pt x="1197" y="1114"/>
                    <a:pt x="1197" y="1114"/>
                    <a:pt x="1197" y="111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  <p:sp>
          <p:nvSpPr>
            <p:cNvPr id="45" name="Freeform 54"/>
            <p:cNvSpPr>
              <a:spLocks noChangeArrowheads="1"/>
            </p:cNvSpPr>
            <p:nvPr/>
          </p:nvSpPr>
          <p:spPr bwMode="auto">
            <a:xfrm>
              <a:off x="15074566" y="5062860"/>
              <a:ext cx="1975832" cy="2321472"/>
            </a:xfrm>
            <a:custGeom>
              <a:avLst/>
              <a:gdLst>
                <a:gd name="T0" fmla="*/ 1687 w 1688"/>
                <a:gd name="T1" fmla="*/ 419 h 1984"/>
                <a:gd name="T2" fmla="*/ 1687 w 1688"/>
                <a:gd name="T3" fmla="*/ 419 h 1984"/>
                <a:gd name="T4" fmla="*/ 1083 w 1688"/>
                <a:gd name="T5" fmla="*/ 265 h 1984"/>
                <a:gd name="T6" fmla="*/ 1083 w 1688"/>
                <a:gd name="T7" fmla="*/ 803 h 1984"/>
                <a:gd name="T8" fmla="*/ 1326 w 1688"/>
                <a:gd name="T9" fmla="*/ 902 h 1984"/>
                <a:gd name="T10" fmla="*/ 1403 w 1688"/>
                <a:gd name="T11" fmla="*/ 775 h 1984"/>
                <a:gd name="T12" fmla="*/ 1417 w 1688"/>
                <a:gd name="T13" fmla="*/ 830 h 1984"/>
                <a:gd name="T14" fmla="*/ 1428 w 1688"/>
                <a:gd name="T15" fmla="*/ 1062 h 1984"/>
                <a:gd name="T16" fmla="*/ 1373 w 1688"/>
                <a:gd name="T17" fmla="*/ 1106 h 1984"/>
                <a:gd name="T18" fmla="*/ 1326 w 1688"/>
                <a:gd name="T19" fmla="*/ 1007 h 1984"/>
                <a:gd name="T20" fmla="*/ 1009 w 1688"/>
                <a:gd name="T21" fmla="*/ 874 h 1984"/>
                <a:gd name="T22" fmla="*/ 866 w 1688"/>
                <a:gd name="T23" fmla="*/ 466 h 1984"/>
                <a:gd name="T24" fmla="*/ 369 w 1688"/>
                <a:gd name="T25" fmla="*/ 781 h 1984"/>
                <a:gd name="T26" fmla="*/ 10 w 1688"/>
                <a:gd name="T27" fmla="*/ 1269 h 1984"/>
                <a:gd name="T28" fmla="*/ 433 w 1688"/>
                <a:gd name="T29" fmla="*/ 1820 h 1984"/>
                <a:gd name="T30" fmla="*/ 675 w 1688"/>
                <a:gd name="T31" fmla="*/ 1820 h 1984"/>
                <a:gd name="T32" fmla="*/ 645 w 1688"/>
                <a:gd name="T33" fmla="*/ 1558 h 1984"/>
                <a:gd name="T34" fmla="*/ 546 w 1688"/>
                <a:gd name="T35" fmla="*/ 1445 h 1984"/>
                <a:gd name="T36" fmla="*/ 620 w 1688"/>
                <a:gd name="T37" fmla="*/ 1426 h 1984"/>
                <a:gd name="T38" fmla="*/ 849 w 1688"/>
                <a:gd name="T39" fmla="*/ 1470 h 1984"/>
                <a:gd name="T40" fmla="*/ 849 w 1688"/>
                <a:gd name="T41" fmla="*/ 1533 h 1984"/>
                <a:gd name="T42" fmla="*/ 763 w 1688"/>
                <a:gd name="T43" fmla="*/ 1553 h 1984"/>
                <a:gd name="T44" fmla="*/ 1083 w 1688"/>
                <a:gd name="T45" fmla="*/ 1983 h 1984"/>
                <a:gd name="T46" fmla="*/ 1687 w 1688"/>
                <a:gd name="T47" fmla="*/ 1214 h 1984"/>
                <a:gd name="T48" fmla="*/ 1687 w 1688"/>
                <a:gd name="T49" fmla="*/ 419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88" h="1984">
                  <a:moveTo>
                    <a:pt x="1687" y="419"/>
                  </a:moveTo>
                  <a:lnTo>
                    <a:pt x="1687" y="419"/>
                  </a:lnTo>
                  <a:cubicBezTo>
                    <a:pt x="1687" y="419"/>
                    <a:pt x="1478" y="0"/>
                    <a:pt x="1083" y="265"/>
                  </a:cubicBezTo>
                  <a:cubicBezTo>
                    <a:pt x="1083" y="265"/>
                    <a:pt x="819" y="549"/>
                    <a:pt x="1083" y="803"/>
                  </a:cubicBezTo>
                  <a:cubicBezTo>
                    <a:pt x="1083" y="803"/>
                    <a:pt x="1130" y="869"/>
                    <a:pt x="1326" y="902"/>
                  </a:cubicBezTo>
                  <a:cubicBezTo>
                    <a:pt x="1326" y="902"/>
                    <a:pt x="1315" y="737"/>
                    <a:pt x="1403" y="775"/>
                  </a:cubicBezTo>
                  <a:cubicBezTo>
                    <a:pt x="1403" y="775"/>
                    <a:pt x="1434" y="786"/>
                    <a:pt x="1417" y="830"/>
                  </a:cubicBezTo>
                  <a:cubicBezTo>
                    <a:pt x="1417" y="830"/>
                    <a:pt x="1353" y="924"/>
                    <a:pt x="1428" y="1062"/>
                  </a:cubicBezTo>
                  <a:cubicBezTo>
                    <a:pt x="1428" y="1062"/>
                    <a:pt x="1447" y="1156"/>
                    <a:pt x="1373" y="1106"/>
                  </a:cubicBezTo>
                  <a:cubicBezTo>
                    <a:pt x="1373" y="1106"/>
                    <a:pt x="1318" y="1026"/>
                    <a:pt x="1326" y="1007"/>
                  </a:cubicBezTo>
                  <a:cubicBezTo>
                    <a:pt x="1326" y="1007"/>
                    <a:pt x="1147" y="993"/>
                    <a:pt x="1009" y="874"/>
                  </a:cubicBezTo>
                  <a:cubicBezTo>
                    <a:pt x="1009" y="874"/>
                    <a:pt x="846" y="767"/>
                    <a:pt x="866" y="466"/>
                  </a:cubicBezTo>
                  <a:cubicBezTo>
                    <a:pt x="866" y="466"/>
                    <a:pt x="532" y="425"/>
                    <a:pt x="369" y="781"/>
                  </a:cubicBezTo>
                  <a:cubicBezTo>
                    <a:pt x="369" y="781"/>
                    <a:pt x="0" y="850"/>
                    <a:pt x="10" y="1269"/>
                  </a:cubicBezTo>
                  <a:cubicBezTo>
                    <a:pt x="10" y="1269"/>
                    <a:pt x="30" y="1732"/>
                    <a:pt x="433" y="1820"/>
                  </a:cubicBezTo>
                  <a:cubicBezTo>
                    <a:pt x="433" y="1820"/>
                    <a:pt x="582" y="1840"/>
                    <a:pt x="675" y="1820"/>
                  </a:cubicBezTo>
                  <a:cubicBezTo>
                    <a:pt x="675" y="1820"/>
                    <a:pt x="639" y="1627"/>
                    <a:pt x="645" y="1558"/>
                  </a:cubicBezTo>
                  <a:cubicBezTo>
                    <a:pt x="645" y="1558"/>
                    <a:pt x="546" y="1470"/>
                    <a:pt x="546" y="1445"/>
                  </a:cubicBezTo>
                  <a:cubicBezTo>
                    <a:pt x="546" y="1445"/>
                    <a:pt x="551" y="1387"/>
                    <a:pt x="620" y="1426"/>
                  </a:cubicBezTo>
                  <a:cubicBezTo>
                    <a:pt x="620" y="1426"/>
                    <a:pt x="634" y="1525"/>
                    <a:pt x="849" y="1470"/>
                  </a:cubicBezTo>
                  <a:cubicBezTo>
                    <a:pt x="849" y="1470"/>
                    <a:pt x="948" y="1470"/>
                    <a:pt x="849" y="1533"/>
                  </a:cubicBezTo>
                  <a:cubicBezTo>
                    <a:pt x="849" y="1533"/>
                    <a:pt x="797" y="1553"/>
                    <a:pt x="763" y="1553"/>
                  </a:cubicBezTo>
                  <a:cubicBezTo>
                    <a:pt x="763" y="1553"/>
                    <a:pt x="670" y="1972"/>
                    <a:pt x="1083" y="1983"/>
                  </a:cubicBezTo>
                  <a:cubicBezTo>
                    <a:pt x="1083" y="1983"/>
                    <a:pt x="1541" y="1820"/>
                    <a:pt x="1687" y="1214"/>
                  </a:cubicBezTo>
                  <a:lnTo>
                    <a:pt x="1687" y="419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  <p:sp>
          <p:nvSpPr>
            <p:cNvPr id="46" name="Freeform 55"/>
            <p:cNvSpPr>
              <a:spLocks noChangeArrowheads="1"/>
            </p:cNvSpPr>
            <p:nvPr/>
          </p:nvSpPr>
          <p:spPr bwMode="auto">
            <a:xfrm>
              <a:off x="14512254" y="6718842"/>
              <a:ext cx="2538143" cy="2863151"/>
            </a:xfrm>
            <a:custGeom>
              <a:avLst/>
              <a:gdLst>
                <a:gd name="T0" fmla="*/ 973 w 2171"/>
                <a:gd name="T1" fmla="*/ 1114 h 2449"/>
                <a:gd name="T2" fmla="*/ 973 w 2171"/>
                <a:gd name="T3" fmla="*/ 1114 h 2449"/>
                <a:gd name="T4" fmla="*/ 414 w 2171"/>
                <a:gd name="T5" fmla="*/ 1139 h 2449"/>
                <a:gd name="T6" fmla="*/ 320 w 2171"/>
                <a:gd name="T7" fmla="*/ 488 h 2449"/>
                <a:gd name="T8" fmla="*/ 394 w 2171"/>
                <a:gd name="T9" fmla="*/ 0 h 2449"/>
                <a:gd name="T10" fmla="*/ 1216 w 2171"/>
                <a:gd name="T11" fmla="*/ 513 h 2449"/>
                <a:gd name="T12" fmla="*/ 1384 w 2171"/>
                <a:gd name="T13" fmla="*/ 645 h 2449"/>
                <a:gd name="T14" fmla="*/ 1186 w 2171"/>
                <a:gd name="T15" fmla="*/ 661 h 2449"/>
                <a:gd name="T16" fmla="*/ 1216 w 2171"/>
                <a:gd name="T17" fmla="*/ 789 h 2449"/>
                <a:gd name="T18" fmla="*/ 2170 w 2171"/>
                <a:gd name="T19" fmla="*/ 168 h 2449"/>
                <a:gd name="T20" fmla="*/ 2170 w 2171"/>
                <a:gd name="T21" fmla="*/ 1980 h 2449"/>
                <a:gd name="T22" fmla="*/ 1630 w 2171"/>
                <a:gd name="T23" fmla="*/ 2443 h 2449"/>
                <a:gd name="T24" fmla="*/ 1020 w 2171"/>
                <a:gd name="T25" fmla="*/ 1980 h 2449"/>
                <a:gd name="T26" fmla="*/ 1197 w 2171"/>
                <a:gd name="T27" fmla="*/ 1453 h 2449"/>
                <a:gd name="T28" fmla="*/ 1089 w 2171"/>
                <a:gd name="T29" fmla="*/ 1384 h 2449"/>
                <a:gd name="T30" fmla="*/ 960 w 2171"/>
                <a:gd name="T31" fmla="*/ 2142 h 2449"/>
                <a:gd name="T32" fmla="*/ 493 w 2171"/>
                <a:gd name="T33" fmla="*/ 1665 h 2449"/>
                <a:gd name="T34" fmla="*/ 282 w 2171"/>
                <a:gd name="T35" fmla="*/ 1197 h 2449"/>
                <a:gd name="T36" fmla="*/ 753 w 2171"/>
                <a:gd name="T37" fmla="*/ 1304 h 2449"/>
                <a:gd name="T38" fmla="*/ 995 w 2171"/>
                <a:gd name="T39" fmla="*/ 1197 h 2449"/>
                <a:gd name="T40" fmla="*/ 1624 w 2171"/>
                <a:gd name="T41" fmla="*/ 1266 h 2449"/>
                <a:gd name="T42" fmla="*/ 1762 w 2171"/>
                <a:gd name="T43" fmla="*/ 1304 h 2449"/>
                <a:gd name="T44" fmla="*/ 1630 w 2171"/>
                <a:gd name="T45" fmla="*/ 1188 h 2449"/>
                <a:gd name="T46" fmla="*/ 1635 w 2171"/>
                <a:gd name="T47" fmla="*/ 1040 h 2449"/>
                <a:gd name="T48" fmla="*/ 1566 w 2171"/>
                <a:gd name="T49" fmla="*/ 1067 h 2449"/>
                <a:gd name="T50" fmla="*/ 1561 w 2171"/>
                <a:gd name="T51" fmla="*/ 1183 h 2449"/>
                <a:gd name="T52" fmla="*/ 1029 w 2171"/>
                <a:gd name="T53" fmla="*/ 1067 h 2449"/>
                <a:gd name="T54" fmla="*/ 973 w 2171"/>
                <a:gd name="T55" fmla="*/ 1114 h 2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71" h="2449">
                  <a:moveTo>
                    <a:pt x="973" y="1114"/>
                  </a:moveTo>
                  <a:lnTo>
                    <a:pt x="973" y="1114"/>
                  </a:lnTo>
                  <a:cubicBezTo>
                    <a:pt x="973" y="1114"/>
                    <a:pt x="709" y="1309"/>
                    <a:pt x="414" y="1139"/>
                  </a:cubicBezTo>
                  <a:cubicBezTo>
                    <a:pt x="414" y="1139"/>
                    <a:pt x="0" y="970"/>
                    <a:pt x="320" y="488"/>
                  </a:cubicBezTo>
                  <a:cubicBezTo>
                    <a:pt x="320" y="488"/>
                    <a:pt x="177" y="174"/>
                    <a:pt x="394" y="0"/>
                  </a:cubicBezTo>
                  <a:cubicBezTo>
                    <a:pt x="394" y="0"/>
                    <a:pt x="551" y="626"/>
                    <a:pt x="1216" y="513"/>
                  </a:cubicBezTo>
                  <a:cubicBezTo>
                    <a:pt x="1216" y="513"/>
                    <a:pt x="1304" y="612"/>
                    <a:pt x="1384" y="645"/>
                  </a:cubicBezTo>
                  <a:cubicBezTo>
                    <a:pt x="1186" y="661"/>
                    <a:pt x="1186" y="661"/>
                    <a:pt x="1186" y="661"/>
                  </a:cubicBezTo>
                  <a:cubicBezTo>
                    <a:pt x="1186" y="661"/>
                    <a:pt x="1078" y="750"/>
                    <a:pt x="1216" y="789"/>
                  </a:cubicBezTo>
                  <a:cubicBezTo>
                    <a:pt x="1216" y="789"/>
                    <a:pt x="1823" y="775"/>
                    <a:pt x="2170" y="168"/>
                  </a:cubicBezTo>
                  <a:cubicBezTo>
                    <a:pt x="2170" y="1980"/>
                    <a:pt x="2170" y="1980"/>
                    <a:pt x="2170" y="1980"/>
                  </a:cubicBezTo>
                  <a:cubicBezTo>
                    <a:pt x="2170" y="1980"/>
                    <a:pt x="2068" y="2448"/>
                    <a:pt x="1630" y="2443"/>
                  </a:cubicBezTo>
                  <a:cubicBezTo>
                    <a:pt x="1630" y="2443"/>
                    <a:pt x="1103" y="2437"/>
                    <a:pt x="1020" y="1980"/>
                  </a:cubicBezTo>
                  <a:cubicBezTo>
                    <a:pt x="1020" y="1980"/>
                    <a:pt x="941" y="1641"/>
                    <a:pt x="1197" y="1453"/>
                  </a:cubicBezTo>
                  <a:cubicBezTo>
                    <a:pt x="1197" y="1453"/>
                    <a:pt x="1191" y="1320"/>
                    <a:pt x="1089" y="1384"/>
                  </a:cubicBezTo>
                  <a:cubicBezTo>
                    <a:pt x="1089" y="1384"/>
                    <a:pt x="769" y="1679"/>
                    <a:pt x="960" y="2142"/>
                  </a:cubicBezTo>
                  <a:cubicBezTo>
                    <a:pt x="960" y="2142"/>
                    <a:pt x="665" y="2137"/>
                    <a:pt x="493" y="1665"/>
                  </a:cubicBezTo>
                  <a:cubicBezTo>
                    <a:pt x="493" y="1665"/>
                    <a:pt x="257" y="1478"/>
                    <a:pt x="282" y="1197"/>
                  </a:cubicBezTo>
                  <a:cubicBezTo>
                    <a:pt x="282" y="1197"/>
                    <a:pt x="538" y="1345"/>
                    <a:pt x="753" y="1304"/>
                  </a:cubicBezTo>
                  <a:cubicBezTo>
                    <a:pt x="753" y="1304"/>
                    <a:pt x="951" y="1257"/>
                    <a:pt x="995" y="1197"/>
                  </a:cubicBezTo>
                  <a:cubicBezTo>
                    <a:pt x="995" y="1197"/>
                    <a:pt x="1260" y="1464"/>
                    <a:pt x="1624" y="1266"/>
                  </a:cubicBezTo>
                  <a:cubicBezTo>
                    <a:pt x="1624" y="1266"/>
                    <a:pt x="1699" y="1359"/>
                    <a:pt x="1762" y="1304"/>
                  </a:cubicBezTo>
                  <a:cubicBezTo>
                    <a:pt x="1762" y="1304"/>
                    <a:pt x="1718" y="1271"/>
                    <a:pt x="1630" y="1188"/>
                  </a:cubicBezTo>
                  <a:cubicBezTo>
                    <a:pt x="1635" y="1040"/>
                    <a:pt x="1635" y="1040"/>
                    <a:pt x="1635" y="1040"/>
                  </a:cubicBezTo>
                  <a:cubicBezTo>
                    <a:pt x="1635" y="1040"/>
                    <a:pt x="1561" y="982"/>
                    <a:pt x="1566" y="1067"/>
                  </a:cubicBezTo>
                  <a:cubicBezTo>
                    <a:pt x="1561" y="1183"/>
                    <a:pt x="1561" y="1183"/>
                    <a:pt x="1561" y="1183"/>
                  </a:cubicBezTo>
                  <a:cubicBezTo>
                    <a:pt x="1561" y="1183"/>
                    <a:pt x="1260" y="1351"/>
                    <a:pt x="1029" y="1067"/>
                  </a:cubicBezTo>
                  <a:lnTo>
                    <a:pt x="973" y="111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</p:grpSp>
      <p:sp>
        <p:nvSpPr>
          <p:cNvPr id="47" name="Freeform 65"/>
          <p:cNvSpPr>
            <a:spLocks noChangeArrowheads="1"/>
          </p:cNvSpPr>
          <p:nvPr/>
        </p:nvSpPr>
        <p:spPr bwMode="auto">
          <a:xfrm>
            <a:off x="4863152" y="3001083"/>
            <a:ext cx="208932" cy="177980"/>
          </a:xfrm>
          <a:custGeom>
            <a:avLst/>
            <a:gdLst>
              <a:gd name="T0" fmla="*/ 450 w 476"/>
              <a:gd name="T1" fmla="*/ 248 h 406"/>
              <a:gd name="T2" fmla="*/ 450 w 476"/>
              <a:gd name="T3" fmla="*/ 248 h 406"/>
              <a:gd name="T4" fmla="*/ 177 w 476"/>
              <a:gd name="T5" fmla="*/ 405 h 406"/>
              <a:gd name="T6" fmla="*/ 36 w 476"/>
              <a:gd name="T7" fmla="*/ 118 h 406"/>
              <a:gd name="T8" fmla="*/ 251 w 476"/>
              <a:gd name="T9" fmla="*/ 129 h 406"/>
              <a:gd name="T10" fmla="*/ 450 w 476"/>
              <a:gd name="T11" fmla="*/ 24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6" h="406">
                <a:moveTo>
                  <a:pt x="450" y="248"/>
                </a:moveTo>
                <a:lnTo>
                  <a:pt x="450" y="248"/>
                </a:lnTo>
                <a:cubicBezTo>
                  <a:pt x="414" y="372"/>
                  <a:pt x="317" y="369"/>
                  <a:pt x="177" y="405"/>
                </a:cubicBezTo>
                <a:cubicBezTo>
                  <a:pt x="64" y="275"/>
                  <a:pt x="0" y="245"/>
                  <a:pt x="36" y="118"/>
                </a:cubicBezTo>
                <a:cubicBezTo>
                  <a:pt x="61" y="30"/>
                  <a:pt x="218" y="0"/>
                  <a:pt x="251" y="129"/>
                </a:cubicBezTo>
                <a:cubicBezTo>
                  <a:pt x="378" y="30"/>
                  <a:pt x="475" y="159"/>
                  <a:pt x="450" y="248"/>
                </a:cubicBezTo>
              </a:path>
            </a:pathLst>
          </a:custGeom>
          <a:solidFill>
            <a:srgbClr val="5BC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699" b="1" dirty="0">
              <a:latin typeface="Roboto Bold" charset="0"/>
            </a:endParaRPr>
          </a:p>
        </p:txBody>
      </p:sp>
      <p:sp>
        <p:nvSpPr>
          <p:cNvPr id="48" name="Freeform 66"/>
          <p:cNvSpPr>
            <a:spLocks noChangeArrowheads="1"/>
          </p:cNvSpPr>
          <p:nvPr/>
        </p:nvSpPr>
        <p:spPr bwMode="auto">
          <a:xfrm>
            <a:off x="4679367" y="1865495"/>
            <a:ext cx="205064" cy="187653"/>
          </a:xfrm>
          <a:custGeom>
            <a:avLst/>
            <a:gdLst>
              <a:gd name="T0" fmla="*/ 443 w 469"/>
              <a:gd name="T1" fmla="*/ 166 h 429"/>
              <a:gd name="T2" fmla="*/ 443 w 469"/>
              <a:gd name="T3" fmla="*/ 166 h 429"/>
              <a:gd name="T4" fmla="*/ 267 w 469"/>
              <a:gd name="T5" fmla="*/ 428 h 429"/>
              <a:gd name="T6" fmla="*/ 16 w 469"/>
              <a:gd name="T7" fmla="*/ 232 h 429"/>
              <a:gd name="T8" fmla="*/ 217 w 469"/>
              <a:gd name="T9" fmla="*/ 147 h 429"/>
              <a:gd name="T10" fmla="*/ 443 w 469"/>
              <a:gd name="T11" fmla="*/ 166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9" h="429">
                <a:moveTo>
                  <a:pt x="443" y="166"/>
                </a:moveTo>
                <a:lnTo>
                  <a:pt x="443" y="166"/>
                </a:lnTo>
                <a:cubicBezTo>
                  <a:pt x="468" y="293"/>
                  <a:pt x="380" y="334"/>
                  <a:pt x="267" y="428"/>
                </a:cubicBezTo>
                <a:cubicBezTo>
                  <a:pt x="112" y="359"/>
                  <a:pt x="41" y="359"/>
                  <a:pt x="16" y="232"/>
                </a:cubicBezTo>
                <a:cubicBezTo>
                  <a:pt x="0" y="141"/>
                  <a:pt x="129" y="45"/>
                  <a:pt x="217" y="147"/>
                </a:cubicBezTo>
                <a:cubicBezTo>
                  <a:pt x="286" y="0"/>
                  <a:pt x="430" y="75"/>
                  <a:pt x="443" y="16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699" b="1" dirty="0">
              <a:latin typeface="Roboto Bold" charset="0"/>
            </a:endParaRPr>
          </a:p>
        </p:txBody>
      </p:sp>
      <p:sp>
        <p:nvSpPr>
          <p:cNvPr id="49" name="Freeform 67"/>
          <p:cNvSpPr>
            <a:spLocks noChangeArrowheads="1"/>
          </p:cNvSpPr>
          <p:nvPr/>
        </p:nvSpPr>
        <p:spPr bwMode="auto">
          <a:xfrm>
            <a:off x="5242325" y="2708965"/>
            <a:ext cx="201194" cy="168307"/>
          </a:xfrm>
          <a:custGeom>
            <a:avLst/>
            <a:gdLst>
              <a:gd name="T0" fmla="*/ 171 w 459"/>
              <a:gd name="T1" fmla="*/ 0 h 382"/>
              <a:gd name="T2" fmla="*/ 171 w 459"/>
              <a:gd name="T3" fmla="*/ 0 h 382"/>
              <a:gd name="T4" fmla="*/ 93 w 459"/>
              <a:gd name="T5" fmla="*/ 210 h 382"/>
              <a:gd name="T6" fmla="*/ 88 w 459"/>
              <a:gd name="T7" fmla="*/ 207 h 382"/>
              <a:gd name="T8" fmla="*/ 11 w 459"/>
              <a:gd name="T9" fmla="*/ 243 h 382"/>
              <a:gd name="T10" fmla="*/ 47 w 459"/>
              <a:gd name="T11" fmla="*/ 320 h 382"/>
              <a:gd name="T12" fmla="*/ 124 w 459"/>
              <a:gd name="T13" fmla="*/ 284 h 382"/>
              <a:gd name="T14" fmla="*/ 176 w 459"/>
              <a:gd name="T15" fmla="*/ 138 h 382"/>
              <a:gd name="T16" fmla="*/ 361 w 459"/>
              <a:gd name="T17" fmla="*/ 179 h 382"/>
              <a:gd name="T18" fmla="*/ 330 w 459"/>
              <a:gd name="T19" fmla="*/ 262 h 382"/>
              <a:gd name="T20" fmla="*/ 322 w 459"/>
              <a:gd name="T21" fmla="*/ 260 h 382"/>
              <a:gd name="T22" fmla="*/ 248 w 459"/>
              <a:gd name="T23" fmla="*/ 293 h 382"/>
              <a:gd name="T24" fmla="*/ 283 w 459"/>
              <a:gd name="T25" fmla="*/ 370 h 382"/>
              <a:gd name="T26" fmla="*/ 358 w 459"/>
              <a:gd name="T27" fmla="*/ 337 h 382"/>
              <a:gd name="T28" fmla="*/ 358 w 459"/>
              <a:gd name="T29" fmla="*/ 337 h 382"/>
              <a:gd name="T30" fmla="*/ 458 w 459"/>
              <a:gd name="T31" fmla="*/ 67 h 382"/>
              <a:gd name="T32" fmla="*/ 171 w 459"/>
              <a:gd name="T33" fmla="*/ 0 h 382"/>
              <a:gd name="T34" fmla="*/ 193 w 459"/>
              <a:gd name="T35" fmla="*/ 89 h 382"/>
              <a:gd name="T36" fmla="*/ 193 w 459"/>
              <a:gd name="T37" fmla="*/ 89 h 382"/>
              <a:gd name="T38" fmla="*/ 204 w 459"/>
              <a:gd name="T39" fmla="*/ 61 h 382"/>
              <a:gd name="T40" fmla="*/ 388 w 459"/>
              <a:gd name="T41" fmla="*/ 102 h 382"/>
              <a:gd name="T42" fmla="*/ 377 w 459"/>
              <a:gd name="T43" fmla="*/ 130 h 382"/>
              <a:gd name="T44" fmla="*/ 193 w 459"/>
              <a:gd name="T45" fmla="*/ 89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59" h="382">
                <a:moveTo>
                  <a:pt x="171" y="0"/>
                </a:moveTo>
                <a:lnTo>
                  <a:pt x="171" y="0"/>
                </a:lnTo>
                <a:cubicBezTo>
                  <a:pt x="93" y="210"/>
                  <a:pt x="93" y="210"/>
                  <a:pt x="93" y="210"/>
                </a:cubicBezTo>
                <a:cubicBezTo>
                  <a:pt x="93" y="210"/>
                  <a:pt x="90" y="210"/>
                  <a:pt x="88" y="207"/>
                </a:cubicBezTo>
                <a:cubicBezTo>
                  <a:pt x="58" y="196"/>
                  <a:pt x="22" y="213"/>
                  <a:pt x="11" y="243"/>
                </a:cubicBezTo>
                <a:cubicBezTo>
                  <a:pt x="0" y="273"/>
                  <a:pt x="16" y="309"/>
                  <a:pt x="47" y="320"/>
                </a:cubicBezTo>
                <a:cubicBezTo>
                  <a:pt x="77" y="331"/>
                  <a:pt x="113" y="315"/>
                  <a:pt x="124" y="284"/>
                </a:cubicBezTo>
                <a:cubicBezTo>
                  <a:pt x="176" y="138"/>
                  <a:pt x="176" y="138"/>
                  <a:pt x="176" y="138"/>
                </a:cubicBezTo>
                <a:cubicBezTo>
                  <a:pt x="361" y="179"/>
                  <a:pt x="361" y="179"/>
                  <a:pt x="361" y="179"/>
                </a:cubicBezTo>
                <a:cubicBezTo>
                  <a:pt x="330" y="262"/>
                  <a:pt x="330" y="262"/>
                  <a:pt x="330" y="262"/>
                </a:cubicBezTo>
                <a:cubicBezTo>
                  <a:pt x="328" y="260"/>
                  <a:pt x="325" y="260"/>
                  <a:pt x="322" y="260"/>
                </a:cubicBezTo>
                <a:cubicBezTo>
                  <a:pt x="292" y="246"/>
                  <a:pt x="259" y="262"/>
                  <a:pt x="248" y="293"/>
                </a:cubicBezTo>
                <a:cubicBezTo>
                  <a:pt x="237" y="323"/>
                  <a:pt x="253" y="359"/>
                  <a:pt x="283" y="370"/>
                </a:cubicBezTo>
                <a:cubicBezTo>
                  <a:pt x="314" y="381"/>
                  <a:pt x="347" y="364"/>
                  <a:pt x="358" y="337"/>
                </a:cubicBezTo>
                <a:lnTo>
                  <a:pt x="358" y="337"/>
                </a:lnTo>
                <a:cubicBezTo>
                  <a:pt x="458" y="67"/>
                  <a:pt x="458" y="67"/>
                  <a:pt x="458" y="67"/>
                </a:cubicBezTo>
                <a:lnTo>
                  <a:pt x="171" y="0"/>
                </a:lnTo>
                <a:close/>
                <a:moveTo>
                  <a:pt x="193" y="89"/>
                </a:moveTo>
                <a:lnTo>
                  <a:pt x="193" y="89"/>
                </a:lnTo>
                <a:cubicBezTo>
                  <a:pt x="204" y="61"/>
                  <a:pt x="204" y="61"/>
                  <a:pt x="204" y="61"/>
                </a:cubicBezTo>
                <a:cubicBezTo>
                  <a:pt x="388" y="102"/>
                  <a:pt x="388" y="102"/>
                  <a:pt x="388" y="102"/>
                </a:cubicBezTo>
                <a:cubicBezTo>
                  <a:pt x="377" y="130"/>
                  <a:pt x="377" y="130"/>
                  <a:pt x="377" y="130"/>
                </a:cubicBezTo>
                <a:lnTo>
                  <a:pt x="193" y="8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699" b="1" dirty="0">
              <a:latin typeface="Roboto Bold" charset="0"/>
            </a:endParaRPr>
          </a:p>
        </p:txBody>
      </p:sp>
      <p:sp>
        <p:nvSpPr>
          <p:cNvPr id="50" name="Freeform 68"/>
          <p:cNvSpPr>
            <a:spLocks noChangeArrowheads="1"/>
          </p:cNvSpPr>
          <p:nvPr/>
        </p:nvSpPr>
        <p:spPr bwMode="auto">
          <a:xfrm>
            <a:off x="5364202" y="2511639"/>
            <a:ext cx="56103" cy="145093"/>
          </a:xfrm>
          <a:custGeom>
            <a:avLst/>
            <a:gdLst>
              <a:gd name="T0" fmla="*/ 74 w 128"/>
              <a:gd name="T1" fmla="*/ 325 h 332"/>
              <a:gd name="T2" fmla="*/ 74 w 128"/>
              <a:gd name="T3" fmla="*/ 325 h 332"/>
              <a:gd name="T4" fmla="*/ 121 w 128"/>
              <a:gd name="T5" fmla="*/ 256 h 332"/>
              <a:gd name="T6" fmla="*/ 77 w 128"/>
              <a:gd name="T7" fmla="*/ 0 h 332"/>
              <a:gd name="T8" fmla="*/ 25 w 128"/>
              <a:gd name="T9" fmla="*/ 11 h 332"/>
              <a:gd name="T10" fmla="*/ 60 w 128"/>
              <a:gd name="T11" fmla="*/ 206 h 332"/>
              <a:gd name="T12" fmla="*/ 52 w 128"/>
              <a:gd name="T13" fmla="*/ 206 h 332"/>
              <a:gd name="T14" fmla="*/ 6 w 128"/>
              <a:gd name="T15" fmla="*/ 275 h 332"/>
              <a:gd name="T16" fmla="*/ 74 w 128"/>
              <a:gd name="T17" fmla="*/ 325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" h="332">
                <a:moveTo>
                  <a:pt x="74" y="325"/>
                </a:moveTo>
                <a:lnTo>
                  <a:pt x="74" y="325"/>
                </a:lnTo>
                <a:cubicBezTo>
                  <a:pt x="105" y="320"/>
                  <a:pt x="127" y="286"/>
                  <a:pt x="121" y="256"/>
                </a:cubicBezTo>
                <a:cubicBezTo>
                  <a:pt x="77" y="0"/>
                  <a:pt x="77" y="0"/>
                  <a:pt x="77" y="0"/>
                </a:cubicBezTo>
                <a:cubicBezTo>
                  <a:pt x="25" y="11"/>
                  <a:pt x="25" y="11"/>
                  <a:pt x="25" y="11"/>
                </a:cubicBezTo>
                <a:cubicBezTo>
                  <a:pt x="60" y="206"/>
                  <a:pt x="60" y="206"/>
                  <a:pt x="60" y="206"/>
                </a:cubicBezTo>
                <a:cubicBezTo>
                  <a:pt x="58" y="206"/>
                  <a:pt x="55" y="206"/>
                  <a:pt x="52" y="206"/>
                </a:cubicBezTo>
                <a:cubicBezTo>
                  <a:pt x="22" y="212"/>
                  <a:pt x="0" y="245"/>
                  <a:pt x="6" y="275"/>
                </a:cubicBezTo>
                <a:cubicBezTo>
                  <a:pt x="11" y="309"/>
                  <a:pt x="41" y="331"/>
                  <a:pt x="74" y="325"/>
                </a:cubicBezTo>
              </a:path>
            </a:pathLst>
          </a:custGeom>
          <a:solidFill>
            <a:srgbClr val="5BC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699" b="1" dirty="0">
              <a:latin typeface="Roboto Bold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692911" y="3182932"/>
            <a:ext cx="212802" cy="216671"/>
            <a:chOff x="17535329" y="8828804"/>
            <a:chExt cx="567472" cy="577788"/>
          </a:xfrm>
          <a:solidFill>
            <a:schemeClr val="accent5"/>
          </a:solidFill>
        </p:grpSpPr>
        <p:sp>
          <p:nvSpPr>
            <p:cNvPr id="52" name="Freeform 69"/>
            <p:cNvSpPr>
              <a:spLocks noChangeArrowheads="1"/>
            </p:cNvSpPr>
            <p:nvPr/>
          </p:nvSpPr>
          <p:spPr bwMode="auto">
            <a:xfrm>
              <a:off x="17922238" y="9262146"/>
              <a:ext cx="87702" cy="87699"/>
            </a:xfrm>
            <a:custGeom>
              <a:avLst/>
              <a:gdLst>
                <a:gd name="T0" fmla="*/ 71 w 75"/>
                <a:gd name="T1" fmla="*/ 38 h 75"/>
                <a:gd name="T2" fmla="*/ 71 w 75"/>
                <a:gd name="T3" fmla="*/ 38 h 75"/>
                <a:gd name="T4" fmla="*/ 36 w 75"/>
                <a:gd name="T5" fmla="*/ 71 h 75"/>
                <a:gd name="T6" fmla="*/ 0 w 75"/>
                <a:gd name="T7" fmla="*/ 33 h 75"/>
                <a:gd name="T8" fmla="*/ 38 w 75"/>
                <a:gd name="T9" fmla="*/ 0 h 75"/>
                <a:gd name="T10" fmla="*/ 71 w 75"/>
                <a:gd name="T11" fmla="*/ 3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75">
                  <a:moveTo>
                    <a:pt x="71" y="38"/>
                  </a:moveTo>
                  <a:lnTo>
                    <a:pt x="71" y="38"/>
                  </a:lnTo>
                  <a:cubicBezTo>
                    <a:pt x="71" y="58"/>
                    <a:pt x="55" y="74"/>
                    <a:pt x="36" y="71"/>
                  </a:cubicBezTo>
                  <a:cubicBezTo>
                    <a:pt x="13" y="71"/>
                    <a:pt x="0" y="55"/>
                    <a:pt x="0" y="33"/>
                  </a:cubicBezTo>
                  <a:cubicBezTo>
                    <a:pt x="2" y="13"/>
                    <a:pt x="19" y="0"/>
                    <a:pt x="38" y="0"/>
                  </a:cubicBezTo>
                  <a:cubicBezTo>
                    <a:pt x="58" y="0"/>
                    <a:pt x="74" y="19"/>
                    <a:pt x="71" y="3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  <p:sp>
          <p:nvSpPr>
            <p:cNvPr id="53" name="Freeform 70"/>
            <p:cNvSpPr>
              <a:spLocks noChangeArrowheads="1"/>
            </p:cNvSpPr>
            <p:nvPr/>
          </p:nvSpPr>
          <p:spPr bwMode="auto">
            <a:xfrm>
              <a:off x="17978986" y="9344686"/>
              <a:ext cx="61906" cy="61906"/>
            </a:xfrm>
            <a:custGeom>
              <a:avLst/>
              <a:gdLst>
                <a:gd name="T0" fmla="*/ 53 w 54"/>
                <a:gd name="T1" fmla="*/ 28 h 54"/>
                <a:gd name="T2" fmla="*/ 53 w 54"/>
                <a:gd name="T3" fmla="*/ 28 h 54"/>
                <a:gd name="T4" fmla="*/ 25 w 54"/>
                <a:gd name="T5" fmla="*/ 53 h 54"/>
                <a:gd name="T6" fmla="*/ 3 w 54"/>
                <a:gd name="T7" fmla="*/ 25 h 54"/>
                <a:gd name="T8" fmla="*/ 28 w 54"/>
                <a:gd name="T9" fmla="*/ 3 h 54"/>
                <a:gd name="T10" fmla="*/ 53 w 54"/>
                <a:gd name="T11" fmla="*/ 2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4">
                  <a:moveTo>
                    <a:pt x="53" y="28"/>
                  </a:moveTo>
                  <a:lnTo>
                    <a:pt x="53" y="28"/>
                  </a:lnTo>
                  <a:cubicBezTo>
                    <a:pt x="53" y="42"/>
                    <a:pt x="39" y="53"/>
                    <a:pt x="25" y="53"/>
                  </a:cubicBezTo>
                  <a:cubicBezTo>
                    <a:pt x="11" y="53"/>
                    <a:pt x="0" y="39"/>
                    <a:pt x="3" y="25"/>
                  </a:cubicBezTo>
                  <a:cubicBezTo>
                    <a:pt x="3" y="11"/>
                    <a:pt x="14" y="0"/>
                    <a:pt x="28" y="3"/>
                  </a:cubicBezTo>
                  <a:cubicBezTo>
                    <a:pt x="42" y="3"/>
                    <a:pt x="53" y="14"/>
                    <a:pt x="53" y="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  <p:sp>
          <p:nvSpPr>
            <p:cNvPr id="54" name="Freeform 71"/>
            <p:cNvSpPr>
              <a:spLocks noChangeArrowheads="1"/>
            </p:cNvSpPr>
            <p:nvPr/>
          </p:nvSpPr>
          <p:spPr bwMode="auto">
            <a:xfrm>
              <a:off x="17535329" y="8828804"/>
              <a:ext cx="567472" cy="479770"/>
            </a:xfrm>
            <a:custGeom>
              <a:avLst/>
              <a:gdLst>
                <a:gd name="T0" fmla="*/ 190 w 483"/>
                <a:gd name="T1" fmla="*/ 3 h 412"/>
                <a:gd name="T2" fmla="*/ 251 w 483"/>
                <a:gd name="T3" fmla="*/ 47 h 412"/>
                <a:gd name="T4" fmla="*/ 317 w 483"/>
                <a:gd name="T5" fmla="*/ 0 h 412"/>
                <a:gd name="T6" fmla="*/ 341 w 483"/>
                <a:gd name="T7" fmla="*/ 69 h 412"/>
                <a:gd name="T8" fmla="*/ 424 w 483"/>
                <a:gd name="T9" fmla="*/ 53 h 412"/>
                <a:gd name="T10" fmla="*/ 405 w 483"/>
                <a:gd name="T11" fmla="*/ 124 h 412"/>
                <a:gd name="T12" fmla="*/ 482 w 483"/>
                <a:gd name="T13" fmla="*/ 146 h 412"/>
                <a:gd name="T14" fmla="*/ 424 w 483"/>
                <a:gd name="T15" fmla="*/ 204 h 412"/>
                <a:gd name="T16" fmla="*/ 474 w 483"/>
                <a:gd name="T17" fmla="*/ 257 h 412"/>
                <a:gd name="T18" fmla="*/ 394 w 483"/>
                <a:gd name="T19" fmla="*/ 282 h 412"/>
                <a:gd name="T20" fmla="*/ 405 w 483"/>
                <a:gd name="T21" fmla="*/ 353 h 412"/>
                <a:gd name="T22" fmla="*/ 322 w 483"/>
                <a:gd name="T23" fmla="*/ 342 h 412"/>
                <a:gd name="T24" fmla="*/ 289 w 483"/>
                <a:gd name="T25" fmla="*/ 411 h 412"/>
                <a:gd name="T26" fmla="*/ 229 w 483"/>
                <a:gd name="T27" fmla="*/ 364 h 412"/>
                <a:gd name="T28" fmla="*/ 162 w 483"/>
                <a:gd name="T29" fmla="*/ 411 h 412"/>
                <a:gd name="T30" fmla="*/ 137 w 483"/>
                <a:gd name="T31" fmla="*/ 345 h 412"/>
                <a:gd name="T32" fmla="*/ 55 w 483"/>
                <a:gd name="T33" fmla="*/ 359 h 412"/>
                <a:gd name="T34" fmla="*/ 74 w 483"/>
                <a:gd name="T35" fmla="*/ 290 h 412"/>
                <a:gd name="T36" fmla="*/ 0 w 483"/>
                <a:gd name="T37" fmla="*/ 265 h 412"/>
                <a:gd name="T38" fmla="*/ 55 w 483"/>
                <a:gd name="T39" fmla="*/ 210 h 412"/>
                <a:gd name="T40" fmla="*/ 5 w 483"/>
                <a:gd name="T41" fmla="*/ 157 h 412"/>
                <a:gd name="T42" fmla="*/ 85 w 483"/>
                <a:gd name="T43" fmla="*/ 130 h 412"/>
                <a:gd name="T44" fmla="*/ 77 w 483"/>
                <a:gd name="T45" fmla="*/ 61 h 412"/>
                <a:gd name="T46" fmla="*/ 157 w 483"/>
                <a:gd name="T47" fmla="*/ 72 h 412"/>
                <a:gd name="T48" fmla="*/ 190 w 483"/>
                <a:gd name="T49" fmla="*/ 3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3" h="412">
                  <a:moveTo>
                    <a:pt x="190" y="3"/>
                  </a:moveTo>
                  <a:lnTo>
                    <a:pt x="251" y="47"/>
                  </a:lnTo>
                  <a:lnTo>
                    <a:pt x="317" y="0"/>
                  </a:lnTo>
                  <a:lnTo>
                    <a:pt x="341" y="69"/>
                  </a:lnTo>
                  <a:lnTo>
                    <a:pt x="424" y="53"/>
                  </a:lnTo>
                  <a:lnTo>
                    <a:pt x="405" y="124"/>
                  </a:lnTo>
                  <a:lnTo>
                    <a:pt x="482" y="146"/>
                  </a:lnTo>
                  <a:lnTo>
                    <a:pt x="424" y="204"/>
                  </a:lnTo>
                  <a:lnTo>
                    <a:pt x="474" y="257"/>
                  </a:lnTo>
                  <a:lnTo>
                    <a:pt x="394" y="282"/>
                  </a:lnTo>
                  <a:lnTo>
                    <a:pt x="405" y="353"/>
                  </a:lnTo>
                  <a:lnTo>
                    <a:pt x="322" y="342"/>
                  </a:lnTo>
                  <a:lnTo>
                    <a:pt x="289" y="411"/>
                  </a:lnTo>
                  <a:lnTo>
                    <a:pt x="229" y="364"/>
                  </a:lnTo>
                  <a:lnTo>
                    <a:pt x="162" y="411"/>
                  </a:lnTo>
                  <a:lnTo>
                    <a:pt x="137" y="345"/>
                  </a:lnTo>
                  <a:lnTo>
                    <a:pt x="55" y="359"/>
                  </a:lnTo>
                  <a:lnTo>
                    <a:pt x="74" y="290"/>
                  </a:lnTo>
                  <a:lnTo>
                    <a:pt x="0" y="265"/>
                  </a:lnTo>
                  <a:lnTo>
                    <a:pt x="55" y="210"/>
                  </a:lnTo>
                  <a:lnTo>
                    <a:pt x="5" y="157"/>
                  </a:lnTo>
                  <a:lnTo>
                    <a:pt x="85" y="130"/>
                  </a:lnTo>
                  <a:lnTo>
                    <a:pt x="77" y="61"/>
                  </a:lnTo>
                  <a:lnTo>
                    <a:pt x="157" y="72"/>
                  </a:lnTo>
                  <a:lnTo>
                    <a:pt x="190" y="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</p:grpSp>
      <p:sp>
        <p:nvSpPr>
          <p:cNvPr id="55" name="Freeform 72"/>
          <p:cNvSpPr>
            <a:spLocks noChangeArrowheads="1"/>
          </p:cNvSpPr>
          <p:nvPr/>
        </p:nvSpPr>
        <p:spPr bwMode="auto">
          <a:xfrm>
            <a:off x="5021785" y="2128596"/>
            <a:ext cx="253427" cy="243755"/>
          </a:xfrm>
          <a:custGeom>
            <a:avLst/>
            <a:gdLst>
              <a:gd name="T0" fmla="*/ 66 w 577"/>
              <a:gd name="T1" fmla="*/ 166 h 556"/>
              <a:gd name="T2" fmla="*/ 66 w 577"/>
              <a:gd name="T3" fmla="*/ 166 h 556"/>
              <a:gd name="T4" fmla="*/ 27 w 577"/>
              <a:gd name="T5" fmla="*/ 147 h 556"/>
              <a:gd name="T6" fmla="*/ 58 w 577"/>
              <a:gd name="T7" fmla="*/ 89 h 556"/>
              <a:gd name="T8" fmla="*/ 127 w 577"/>
              <a:gd name="T9" fmla="*/ 67 h 556"/>
              <a:gd name="T10" fmla="*/ 137 w 577"/>
              <a:gd name="T11" fmla="*/ 103 h 556"/>
              <a:gd name="T12" fmla="*/ 149 w 577"/>
              <a:gd name="T13" fmla="*/ 125 h 556"/>
              <a:gd name="T14" fmla="*/ 284 w 577"/>
              <a:gd name="T15" fmla="*/ 0 h 556"/>
              <a:gd name="T16" fmla="*/ 388 w 577"/>
              <a:gd name="T17" fmla="*/ 72 h 556"/>
              <a:gd name="T18" fmla="*/ 361 w 577"/>
              <a:gd name="T19" fmla="*/ 92 h 556"/>
              <a:gd name="T20" fmla="*/ 311 w 577"/>
              <a:gd name="T21" fmla="*/ 125 h 556"/>
              <a:gd name="T22" fmla="*/ 339 w 577"/>
              <a:gd name="T23" fmla="*/ 188 h 556"/>
              <a:gd name="T24" fmla="*/ 411 w 577"/>
              <a:gd name="T25" fmla="*/ 216 h 556"/>
              <a:gd name="T26" fmla="*/ 430 w 577"/>
              <a:gd name="T27" fmla="*/ 169 h 556"/>
              <a:gd name="T28" fmla="*/ 449 w 577"/>
              <a:gd name="T29" fmla="*/ 133 h 556"/>
              <a:gd name="T30" fmla="*/ 576 w 577"/>
              <a:gd name="T31" fmla="*/ 265 h 556"/>
              <a:gd name="T32" fmla="*/ 452 w 577"/>
              <a:gd name="T33" fmla="*/ 387 h 556"/>
              <a:gd name="T34" fmla="*/ 477 w 577"/>
              <a:gd name="T35" fmla="*/ 403 h 556"/>
              <a:gd name="T36" fmla="*/ 515 w 577"/>
              <a:gd name="T37" fmla="*/ 423 h 556"/>
              <a:gd name="T38" fmla="*/ 480 w 577"/>
              <a:gd name="T39" fmla="*/ 494 h 556"/>
              <a:gd name="T40" fmla="*/ 422 w 577"/>
              <a:gd name="T41" fmla="*/ 519 h 556"/>
              <a:gd name="T42" fmla="*/ 400 w 577"/>
              <a:gd name="T43" fmla="*/ 483 h 556"/>
              <a:gd name="T44" fmla="*/ 372 w 577"/>
              <a:gd name="T45" fmla="*/ 461 h 556"/>
              <a:gd name="T46" fmla="*/ 278 w 577"/>
              <a:gd name="T47" fmla="*/ 555 h 556"/>
              <a:gd name="T48" fmla="*/ 0 w 577"/>
              <a:gd name="T49" fmla="*/ 276 h 556"/>
              <a:gd name="T50" fmla="*/ 88 w 577"/>
              <a:gd name="T51" fmla="*/ 191 h 556"/>
              <a:gd name="T52" fmla="*/ 66 w 577"/>
              <a:gd name="T53" fmla="*/ 166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77" h="556">
                <a:moveTo>
                  <a:pt x="66" y="166"/>
                </a:moveTo>
                <a:lnTo>
                  <a:pt x="66" y="166"/>
                </a:lnTo>
                <a:cubicBezTo>
                  <a:pt x="44" y="161"/>
                  <a:pt x="30" y="158"/>
                  <a:pt x="27" y="147"/>
                </a:cubicBezTo>
                <a:cubicBezTo>
                  <a:pt x="25" y="133"/>
                  <a:pt x="33" y="111"/>
                  <a:pt x="58" y="89"/>
                </a:cubicBezTo>
                <a:cubicBezTo>
                  <a:pt x="88" y="64"/>
                  <a:pt x="110" y="58"/>
                  <a:pt x="127" y="67"/>
                </a:cubicBezTo>
                <a:cubicBezTo>
                  <a:pt x="135" y="72"/>
                  <a:pt x="137" y="86"/>
                  <a:pt x="137" y="103"/>
                </a:cubicBezTo>
                <a:cubicBezTo>
                  <a:pt x="141" y="114"/>
                  <a:pt x="141" y="119"/>
                  <a:pt x="149" y="125"/>
                </a:cubicBezTo>
                <a:cubicBezTo>
                  <a:pt x="168" y="139"/>
                  <a:pt x="231" y="75"/>
                  <a:pt x="284" y="0"/>
                </a:cubicBezTo>
                <a:cubicBezTo>
                  <a:pt x="328" y="4"/>
                  <a:pt x="394" y="56"/>
                  <a:pt x="388" y="72"/>
                </a:cubicBezTo>
                <a:cubicBezTo>
                  <a:pt x="388" y="83"/>
                  <a:pt x="372" y="86"/>
                  <a:pt x="361" y="92"/>
                </a:cubicBezTo>
                <a:cubicBezTo>
                  <a:pt x="334" y="97"/>
                  <a:pt x="317" y="108"/>
                  <a:pt x="311" y="125"/>
                </a:cubicBezTo>
                <a:cubicBezTo>
                  <a:pt x="306" y="139"/>
                  <a:pt x="309" y="161"/>
                  <a:pt x="339" y="188"/>
                </a:cubicBezTo>
                <a:cubicBezTo>
                  <a:pt x="364" y="216"/>
                  <a:pt x="394" y="227"/>
                  <a:pt x="411" y="216"/>
                </a:cubicBezTo>
                <a:cubicBezTo>
                  <a:pt x="427" y="204"/>
                  <a:pt x="438" y="197"/>
                  <a:pt x="430" y="169"/>
                </a:cubicBezTo>
                <a:cubicBezTo>
                  <a:pt x="427" y="161"/>
                  <a:pt x="424" y="139"/>
                  <a:pt x="449" y="133"/>
                </a:cubicBezTo>
                <a:cubicBezTo>
                  <a:pt x="471" y="130"/>
                  <a:pt x="551" y="199"/>
                  <a:pt x="576" y="265"/>
                </a:cubicBezTo>
                <a:cubicBezTo>
                  <a:pt x="507" y="298"/>
                  <a:pt x="449" y="365"/>
                  <a:pt x="452" y="387"/>
                </a:cubicBezTo>
                <a:cubicBezTo>
                  <a:pt x="455" y="392"/>
                  <a:pt x="460" y="403"/>
                  <a:pt x="477" y="403"/>
                </a:cubicBezTo>
                <a:cubicBezTo>
                  <a:pt x="496" y="403"/>
                  <a:pt x="507" y="408"/>
                  <a:pt x="515" y="423"/>
                </a:cubicBezTo>
                <a:cubicBezTo>
                  <a:pt x="521" y="433"/>
                  <a:pt x="515" y="455"/>
                  <a:pt x="480" y="494"/>
                </a:cubicBezTo>
                <a:cubicBezTo>
                  <a:pt x="455" y="516"/>
                  <a:pt x="433" y="522"/>
                  <a:pt x="422" y="519"/>
                </a:cubicBezTo>
                <a:cubicBezTo>
                  <a:pt x="408" y="513"/>
                  <a:pt x="405" y="500"/>
                  <a:pt x="400" y="483"/>
                </a:cubicBezTo>
                <a:cubicBezTo>
                  <a:pt x="394" y="464"/>
                  <a:pt x="388" y="458"/>
                  <a:pt x="372" y="461"/>
                </a:cubicBezTo>
                <a:cubicBezTo>
                  <a:pt x="339" y="464"/>
                  <a:pt x="306" y="502"/>
                  <a:pt x="278" y="555"/>
                </a:cubicBezTo>
                <a:cubicBezTo>
                  <a:pt x="0" y="276"/>
                  <a:pt x="0" y="276"/>
                  <a:pt x="0" y="276"/>
                </a:cubicBezTo>
                <a:cubicBezTo>
                  <a:pt x="58" y="232"/>
                  <a:pt x="91" y="210"/>
                  <a:pt x="88" y="191"/>
                </a:cubicBezTo>
                <a:cubicBezTo>
                  <a:pt x="85" y="183"/>
                  <a:pt x="85" y="172"/>
                  <a:pt x="66" y="166"/>
                </a:cubicBezTo>
              </a:path>
            </a:pathLst>
          </a:custGeom>
          <a:solidFill>
            <a:srgbClr val="B2D3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699" b="1" dirty="0">
              <a:latin typeface="Roboto Bold" charset="0"/>
            </a:endParaRPr>
          </a:p>
        </p:txBody>
      </p:sp>
      <p:sp>
        <p:nvSpPr>
          <p:cNvPr id="56" name="Freeform 73"/>
          <p:cNvSpPr>
            <a:spLocks noChangeArrowheads="1"/>
          </p:cNvSpPr>
          <p:nvPr/>
        </p:nvSpPr>
        <p:spPr bwMode="auto">
          <a:xfrm>
            <a:off x="3714023" y="2612236"/>
            <a:ext cx="208932" cy="210868"/>
          </a:xfrm>
          <a:custGeom>
            <a:avLst/>
            <a:gdLst>
              <a:gd name="T0" fmla="*/ 248 w 478"/>
              <a:gd name="T1" fmla="*/ 13 h 481"/>
              <a:gd name="T2" fmla="*/ 248 w 478"/>
              <a:gd name="T3" fmla="*/ 13 h 481"/>
              <a:gd name="T4" fmla="*/ 276 w 478"/>
              <a:gd name="T5" fmla="*/ 16 h 481"/>
              <a:gd name="T6" fmla="*/ 295 w 478"/>
              <a:gd name="T7" fmla="*/ 22 h 481"/>
              <a:gd name="T8" fmla="*/ 320 w 478"/>
              <a:gd name="T9" fmla="*/ 30 h 481"/>
              <a:gd name="T10" fmla="*/ 339 w 478"/>
              <a:gd name="T11" fmla="*/ 38 h 481"/>
              <a:gd name="T12" fmla="*/ 361 w 478"/>
              <a:gd name="T13" fmla="*/ 52 h 481"/>
              <a:gd name="T14" fmla="*/ 380 w 478"/>
              <a:gd name="T15" fmla="*/ 63 h 481"/>
              <a:gd name="T16" fmla="*/ 400 w 478"/>
              <a:gd name="T17" fmla="*/ 83 h 481"/>
              <a:gd name="T18" fmla="*/ 414 w 478"/>
              <a:gd name="T19" fmla="*/ 96 h 481"/>
              <a:gd name="T20" fmla="*/ 427 w 478"/>
              <a:gd name="T21" fmla="*/ 118 h 481"/>
              <a:gd name="T22" fmla="*/ 438 w 478"/>
              <a:gd name="T23" fmla="*/ 138 h 481"/>
              <a:gd name="T24" fmla="*/ 449 w 478"/>
              <a:gd name="T25" fmla="*/ 159 h 481"/>
              <a:gd name="T26" fmla="*/ 455 w 478"/>
              <a:gd name="T27" fmla="*/ 179 h 481"/>
              <a:gd name="T28" fmla="*/ 461 w 478"/>
              <a:gd name="T29" fmla="*/ 206 h 481"/>
              <a:gd name="T30" fmla="*/ 463 w 478"/>
              <a:gd name="T31" fmla="*/ 226 h 481"/>
              <a:gd name="T32" fmla="*/ 463 w 478"/>
              <a:gd name="T33" fmla="*/ 253 h 481"/>
              <a:gd name="T34" fmla="*/ 461 w 478"/>
              <a:gd name="T35" fmla="*/ 273 h 481"/>
              <a:gd name="T36" fmla="*/ 455 w 478"/>
              <a:gd name="T37" fmla="*/ 300 h 481"/>
              <a:gd name="T38" fmla="*/ 449 w 478"/>
              <a:gd name="T39" fmla="*/ 320 h 481"/>
              <a:gd name="T40" fmla="*/ 438 w 478"/>
              <a:gd name="T41" fmla="*/ 344 h 481"/>
              <a:gd name="T42" fmla="*/ 427 w 478"/>
              <a:gd name="T43" fmla="*/ 361 h 481"/>
              <a:gd name="T44" fmla="*/ 414 w 478"/>
              <a:gd name="T45" fmla="*/ 383 h 481"/>
              <a:gd name="T46" fmla="*/ 400 w 478"/>
              <a:gd name="T47" fmla="*/ 399 h 481"/>
              <a:gd name="T48" fmla="*/ 380 w 478"/>
              <a:gd name="T49" fmla="*/ 416 h 481"/>
              <a:gd name="T50" fmla="*/ 361 w 478"/>
              <a:gd name="T51" fmla="*/ 427 h 481"/>
              <a:gd name="T52" fmla="*/ 339 w 478"/>
              <a:gd name="T53" fmla="*/ 441 h 481"/>
              <a:gd name="T54" fmla="*/ 320 w 478"/>
              <a:gd name="T55" fmla="*/ 449 h 481"/>
              <a:gd name="T56" fmla="*/ 295 w 478"/>
              <a:gd name="T57" fmla="*/ 457 h 481"/>
              <a:gd name="T58" fmla="*/ 276 w 478"/>
              <a:gd name="T59" fmla="*/ 463 h 481"/>
              <a:gd name="T60" fmla="*/ 248 w 478"/>
              <a:gd name="T61" fmla="*/ 466 h 481"/>
              <a:gd name="T62" fmla="*/ 229 w 478"/>
              <a:gd name="T63" fmla="*/ 466 h 481"/>
              <a:gd name="T64" fmla="*/ 201 w 478"/>
              <a:gd name="T65" fmla="*/ 463 h 481"/>
              <a:gd name="T66" fmla="*/ 182 w 478"/>
              <a:gd name="T67" fmla="*/ 457 h 481"/>
              <a:gd name="T68" fmla="*/ 157 w 478"/>
              <a:gd name="T69" fmla="*/ 449 h 481"/>
              <a:gd name="T70" fmla="*/ 138 w 478"/>
              <a:gd name="T71" fmla="*/ 441 h 481"/>
              <a:gd name="T72" fmla="*/ 113 w 478"/>
              <a:gd name="T73" fmla="*/ 427 h 481"/>
              <a:gd name="T74" fmla="*/ 97 w 478"/>
              <a:gd name="T75" fmla="*/ 416 h 481"/>
              <a:gd name="T76" fmla="*/ 77 w 478"/>
              <a:gd name="T77" fmla="*/ 399 h 481"/>
              <a:gd name="T78" fmla="*/ 63 w 478"/>
              <a:gd name="T79" fmla="*/ 383 h 481"/>
              <a:gd name="T80" fmla="*/ 50 w 478"/>
              <a:gd name="T81" fmla="*/ 361 h 481"/>
              <a:gd name="T82" fmla="*/ 39 w 478"/>
              <a:gd name="T83" fmla="*/ 344 h 481"/>
              <a:gd name="T84" fmla="*/ 28 w 478"/>
              <a:gd name="T85" fmla="*/ 320 h 481"/>
              <a:gd name="T86" fmla="*/ 22 w 478"/>
              <a:gd name="T87" fmla="*/ 300 h 481"/>
              <a:gd name="T88" fmla="*/ 17 w 478"/>
              <a:gd name="T89" fmla="*/ 273 h 481"/>
              <a:gd name="T90" fmla="*/ 14 w 478"/>
              <a:gd name="T91" fmla="*/ 253 h 481"/>
              <a:gd name="T92" fmla="*/ 14 w 478"/>
              <a:gd name="T93" fmla="*/ 226 h 481"/>
              <a:gd name="T94" fmla="*/ 17 w 478"/>
              <a:gd name="T95" fmla="*/ 206 h 481"/>
              <a:gd name="T96" fmla="*/ 22 w 478"/>
              <a:gd name="T97" fmla="*/ 179 h 481"/>
              <a:gd name="T98" fmla="*/ 28 w 478"/>
              <a:gd name="T99" fmla="*/ 159 h 481"/>
              <a:gd name="T100" fmla="*/ 39 w 478"/>
              <a:gd name="T101" fmla="*/ 138 h 481"/>
              <a:gd name="T102" fmla="*/ 50 w 478"/>
              <a:gd name="T103" fmla="*/ 118 h 481"/>
              <a:gd name="T104" fmla="*/ 63 w 478"/>
              <a:gd name="T105" fmla="*/ 96 h 481"/>
              <a:gd name="T106" fmla="*/ 77 w 478"/>
              <a:gd name="T107" fmla="*/ 83 h 481"/>
              <a:gd name="T108" fmla="*/ 97 w 478"/>
              <a:gd name="T109" fmla="*/ 63 h 481"/>
              <a:gd name="T110" fmla="*/ 113 w 478"/>
              <a:gd name="T111" fmla="*/ 52 h 481"/>
              <a:gd name="T112" fmla="*/ 138 w 478"/>
              <a:gd name="T113" fmla="*/ 38 h 481"/>
              <a:gd name="T114" fmla="*/ 157 w 478"/>
              <a:gd name="T115" fmla="*/ 30 h 481"/>
              <a:gd name="T116" fmla="*/ 182 w 478"/>
              <a:gd name="T117" fmla="*/ 22 h 481"/>
              <a:gd name="T118" fmla="*/ 201 w 478"/>
              <a:gd name="T119" fmla="*/ 16 h 481"/>
              <a:gd name="T120" fmla="*/ 229 w 478"/>
              <a:gd name="T121" fmla="*/ 13 h 481"/>
              <a:gd name="T122" fmla="*/ 248 w 478"/>
              <a:gd name="T123" fmla="*/ 13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78" h="481">
                <a:moveTo>
                  <a:pt x="248" y="13"/>
                </a:moveTo>
                <a:lnTo>
                  <a:pt x="248" y="13"/>
                </a:lnTo>
                <a:cubicBezTo>
                  <a:pt x="254" y="30"/>
                  <a:pt x="268" y="30"/>
                  <a:pt x="276" y="16"/>
                </a:cubicBezTo>
                <a:cubicBezTo>
                  <a:pt x="284" y="5"/>
                  <a:pt x="292" y="5"/>
                  <a:pt x="295" y="22"/>
                </a:cubicBezTo>
                <a:cubicBezTo>
                  <a:pt x="298" y="38"/>
                  <a:pt x="309" y="41"/>
                  <a:pt x="320" y="30"/>
                </a:cubicBezTo>
                <a:cubicBezTo>
                  <a:pt x="331" y="19"/>
                  <a:pt x="339" y="22"/>
                  <a:pt x="339" y="38"/>
                </a:cubicBezTo>
                <a:cubicBezTo>
                  <a:pt x="339" y="55"/>
                  <a:pt x="350" y="60"/>
                  <a:pt x="361" y="52"/>
                </a:cubicBezTo>
                <a:cubicBezTo>
                  <a:pt x="375" y="44"/>
                  <a:pt x="383" y="49"/>
                  <a:pt x="380" y="63"/>
                </a:cubicBezTo>
                <a:cubicBezTo>
                  <a:pt x="375" y="80"/>
                  <a:pt x="383" y="88"/>
                  <a:pt x="400" y="83"/>
                </a:cubicBezTo>
                <a:cubicBezTo>
                  <a:pt x="414" y="77"/>
                  <a:pt x="419" y="83"/>
                  <a:pt x="414" y="96"/>
                </a:cubicBezTo>
                <a:cubicBezTo>
                  <a:pt x="405" y="110"/>
                  <a:pt x="414" y="121"/>
                  <a:pt x="427" y="118"/>
                </a:cubicBezTo>
                <a:cubicBezTo>
                  <a:pt x="444" y="116"/>
                  <a:pt x="449" y="124"/>
                  <a:pt x="438" y="138"/>
                </a:cubicBezTo>
                <a:cubicBezTo>
                  <a:pt x="430" y="149"/>
                  <a:pt x="433" y="159"/>
                  <a:pt x="449" y="159"/>
                </a:cubicBezTo>
                <a:cubicBezTo>
                  <a:pt x="466" y="163"/>
                  <a:pt x="469" y="171"/>
                  <a:pt x="455" y="179"/>
                </a:cubicBezTo>
                <a:cubicBezTo>
                  <a:pt x="444" y="190"/>
                  <a:pt x="447" y="201"/>
                  <a:pt x="461" y="206"/>
                </a:cubicBezTo>
                <a:cubicBezTo>
                  <a:pt x="477" y="209"/>
                  <a:pt x="477" y="220"/>
                  <a:pt x="463" y="226"/>
                </a:cubicBezTo>
                <a:cubicBezTo>
                  <a:pt x="449" y="234"/>
                  <a:pt x="449" y="245"/>
                  <a:pt x="463" y="253"/>
                </a:cubicBezTo>
                <a:cubicBezTo>
                  <a:pt x="477" y="259"/>
                  <a:pt x="477" y="270"/>
                  <a:pt x="461" y="273"/>
                </a:cubicBezTo>
                <a:cubicBezTo>
                  <a:pt x="447" y="278"/>
                  <a:pt x="444" y="289"/>
                  <a:pt x="455" y="300"/>
                </a:cubicBezTo>
                <a:cubicBezTo>
                  <a:pt x="469" y="309"/>
                  <a:pt x="466" y="320"/>
                  <a:pt x="449" y="320"/>
                </a:cubicBezTo>
                <a:cubicBezTo>
                  <a:pt x="433" y="320"/>
                  <a:pt x="430" y="331"/>
                  <a:pt x="438" y="344"/>
                </a:cubicBezTo>
                <a:cubicBezTo>
                  <a:pt x="449" y="356"/>
                  <a:pt x="444" y="364"/>
                  <a:pt x="427" y="361"/>
                </a:cubicBezTo>
                <a:cubicBezTo>
                  <a:pt x="414" y="358"/>
                  <a:pt x="405" y="369"/>
                  <a:pt x="414" y="383"/>
                </a:cubicBezTo>
                <a:cubicBezTo>
                  <a:pt x="419" y="397"/>
                  <a:pt x="414" y="405"/>
                  <a:pt x="400" y="399"/>
                </a:cubicBezTo>
                <a:cubicBezTo>
                  <a:pt x="383" y="394"/>
                  <a:pt x="375" y="399"/>
                  <a:pt x="380" y="416"/>
                </a:cubicBezTo>
                <a:cubicBezTo>
                  <a:pt x="383" y="430"/>
                  <a:pt x="375" y="435"/>
                  <a:pt x="361" y="427"/>
                </a:cubicBezTo>
                <a:cubicBezTo>
                  <a:pt x="350" y="419"/>
                  <a:pt x="339" y="427"/>
                  <a:pt x="339" y="441"/>
                </a:cubicBezTo>
                <a:cubicBezTo>
                  <a:pt x="339" y="457"/>
                  <a:pt x="331" y="460"/>
                  <a:pt x="320" y="449"/>
                </a:cubicBezTo>
                <a:cubicBezTo>
                  <a:pt x="309" y="438"/>
                  <a:pt x="298" y="444"/>
                  <a:pt x="295" y="457"/>
                </a:cubicBezTo>
                <a:cubicBezTo>
                  <a:pt x="292" y="474"/>
                  <a:pt x="284" y="477"/>
                  <a:pt x="276" y="463"/>
                </a:cubicBezTo>
                <a:cubicBezTo>
                  <a:pt x="268" y="449"/>
                  <a:pt x="254" y="452"/>
                  <a:pt x="248" y="466"/>
                </a:cubicBezTo>
                <a:cubicBezTo>
                  <a:pt x="243" y="480"/>
                  <a:pt x="234" y="480"/>
                  <a:pt x="229" y="466"/>
                </a:cubicBezTo>
                <a:cubicBezTo>
                  <a:pt x="223" y="452"/>
                  <a:pt x="209" y="449"/>
                  <a:pt x="201" y="463"/>
                </a:cubicBezTo>
                <a:cubicBezTo>
                  <a:pt x="193" y="477"/>
                  <a:pt x="185" y="474"/>
                  <a:pt x="182" y="457"/>
                </a:cubicBezTo>
                <a:cubicBezTo>
                  <a:pt x="179" y="444"/>
                  <a:pt x="168" y="438"/>
                  <a:pt x="157" y="449"/>
                </a:cubicBezTo>
                <a:cubicBezTo>
                  <a:pt x="146" y="460"/>
                  <a:pt x="138" y="457"/>
                  <a:pt x="138" y="441"/>
                </a:cubicBezTo>
                <a:cubicBezTo>
                  <a:pt x="138" y="427"/>
                  <a:pt x="127" y="419"/>
                  <a:pt x="113" y="427"/>
                </a:cubicBezTo>
                <a:cubicBezTo>
                  <a:pt x="102" y="435"/>
                  <a:pt x="94" y="430"/>
                  <a:pt x="97" y="416"/>
                </a:cubicBezTo>
                <a:cubicBezTo>
                  <a:pt x="102" y="399"/>
                  <a:pt x="94" y="394"/>
                  <a:pt x="77" y="399"/>
                </a:cubicBezTo>
                <a:cubicBezTo>
                  <a:pt x="63" y="405"/>
                  <a:pt x="58" y="397"/>
                  <a:pt x="63" y="383"/>
                </a:cubicBezTo>
                <a:cubicBezTo>
                  <a:pt x="72" y="369"/>
                  <a:pt x="63" y="358"/>
                  <a:pt x="50" y="361"/>
                </a:cubicBezTo>
                <a:cubicBezTo>
                  <a:pt x="33" y="364"/>
                  <a:pt x="28" y="356"/>
                  <a:pt x="39" y="344"/>
                </a:cubicBezTo>
                <a:cubicBezTo>
                  <a:pt x="47" y="331"/>
                  <a:pt x="44" y="320"/>
                  <a:pt x="28" y="320"/>
                </a:cubicBezTo>
                <a:cubicBezTo>
                  <a:pt x="11" y="320"/>
                  <a:pt x="8" y="309"/>
                  <a:pt x="22" y="300"/>
                </a:cubicBezTo>
                <a:cubicBezTo>
                  <a:pt x="33" y="289"/>
                  <a:pt x="30" y="278"/>
                  <a:pt x="17" y="273"/>
                </a:cubicBezTo>
                <a:cubicBezTo>
                  <a:pt x="0" y="270"/>
                  <a:pt x="0" y="259"/>
                  <a:pt x="14" y="253"/>
                </a:cubicBezTo>
                <a:cubicBezTo>
                  <a:pt x="28" y="245"/>
                  <a:pt x="28" y="234"/>
                  <a:pt x="14" y="226"/>
                </a:cubicBezTo>
                <a:cubicBezTo>
                  <a:pt x="0" y="220"/>
                  <a:pt x="0" y="209"/>
                  <a:pt x="17" y="206"/>
                </a:cubicBezTo>
                <a:cubicBezTo>
                  <a:pt x="30" y="201"/>
                  <a:pt x="33" y="190"/>
                  <a:pt x="22" y="179"/>
                </a:cubicBezTo>
                <a:cubicBezTo>
                  <a:pt x="8" y="171"/>
                  <a:pt x="11" y="163"/>
                  <a:pt x="28" y="159"/>
                </a:cubicBezTo>
                <a:cubicBezTo>
                  <a:pt x="44" y="159"/>
                  <a:pt x="47" y="149"/>
                  <a:pt x="39" y="138"/>
                </a:cubicBezTo>
                <a:cubicBezTo>
                  <a:pt x="28" y="124"/>
                  <a:pt x="33" y="116"/>
                  <a:pt x="50" y="118"/>
                </a:cubicBezTo>
                <a:cubicBezTo>
                  <a:pt x="63" y="121"/>
                  <a:pt x="72" y="110"/>
                  <a:pt x="63" y="96"/>
                </a:cubicBezTo>
                <a:cubicBezTo>
                  <a:pt x="58" y="83"/>
                  <a:pt x="63" y="77"/>
                  <a:pt x="77" y="83"/>
                </a:cubicBezTo>
                <a:cubicBezTo>
                  <a:pt x="94" y="88"/>
                  <a:pt x="102" y="80"/>
                  <a:pt x="97" y="63"/>
                </a:cubicBezTo>
                <a:cubicBezTo>
                  <a:pt x="94" y="49"/>
                  <a:pt x="102" y="44"/>
                  <a:pt x="113" y="52"/>
                </a:cubicBezTo>
                <a:cubicBezTo>
                  <a:pt x="127" y="60"/>
                  <a:pt x="138" y="55"/>
                  <a:pt x="138" y="38"/>
                </a:cubicBezTo>
                <a:cubicBezTo>
                  <a:pt x="138" y="22"/>
                  <a:pt x="146" y="19"/>
                  <a:pt x="157" y="30"/>
                </a:cubicBezTo>
                <a:cubicBezTo>
                  <a:pt x="168" y="41"/>
                  <a:pt x="179" y="38"/>
                  <a:pt x="182" y="22"/>
                </a:cubicBezTo>
                <a:cubicBezTo>
                  <a:pt x="185" y="5"/>
                  <a:pt x="193" y="5"/>
                  <a:pt x="201" y="16"/>
                </a:cubicBezTo>
                <a:cubicBezTo>
                  <a:pt x="209" y="30"/>
                  <a:pt x="223" y="30"/>
                  <a:pt x="229" y="13"/>
                </a:cubicBezTo>
                <a:cubicBezTo>
                  <a:pt x="234" y="0"/>
                  <a:pt x="243" y="0"/>
                  <a:pt x="248" y="1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699" b="1" dirty="0">
              <a:latin typeface="Roboto Bold" charset="0"/>
            </a:endParaRPr>
          </a:p>
        </p:txBody>
      </p:sp>
      <p:sp>
        <p:nvSpPr>
          <p:cNvPr id="57" name="Freeform 74"/>
          <p:cNvSpPr>
            <a:spLocks noChangeArrowheads="1"/>
          </p:cNvSpPr>
          <p:nvPr/>
        </p:nvSpPr>
        <p:spPr bwMode="auto">
          <a:xfrm>
            <a:off x="3744975" y="2643189"/>
            <a:ext cx="147027" cy="148962"/>
          </a:xfrm>
          <a:custGeom>
            <a:avLst/>
            <a:gdLst>
              <a:gd name="T0" fmla="*/ 333 w 334"/>
              <a:gd name="T1" fmla="*/ 169 h 338"/>
              <a:gd name="T2" fmla="*/ 333 w 334"/>
              <a:gd name="T3" fmla="*/ 169 h 338"/>
              <a:gd name="T4" fmla="*/ 165 w 334"/>
              <a:gd name="T5" fmla="*/ 337 h 338"/>
              <a:gd name="T6" fmla="*/ 0 w 334"/>
              <a:gd name="T7" fmla="*/ 169 h 338"/>
              <a:gd name="T8" fmla="*/ 165 w 334"/>
              <a:gd name="T9" fmla="*/ 0 h 338"/>
              <a:gd name="T10" fmla="*/ 333 w 334"/>
              <a:gd name="T11" fmla="*/ 169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4" h="338">
                <a:moveTo>
                  <a:pt x="333" y="169"/>
                </a:moveTo>
                <a:lnTo>
                  <a:pt x="333" y="169"/>
                </a:lnTo>
                <a:cubicBezTo>
                  <a:pt x="333" y="262"/>
                  <a:pt x="259" y="337"/>
                  <a:pt x="165" y="337"/>
                </a:cubicBezTo>
                <a:cubicBezTo>
                  <a:pt x="74" y="337"/>
                  <a:pt x="0" y="262"/>
                  <a:pt x="0" y="169"/>
                </a:cubicBezTo>
                <a:cubicBezTo>
                  <a:pt x="0" y="78"/>
                  <a:pt x="74" y="0"/>
                  <a:pt x="165" y="0"/>
                </a:cubicBezTo>
                <a:cubicBezTo>
                  <a:pt x="259" y="0"/>
                  <a:pt x="333" y="78"/>
                  <a:pt x="333" y="169"/>
                </a:cubicBez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699" b="1" dirty="0">
              <a:latin typeface="Roboto Bold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669696" y="2674142"/>
            <a:ext cx="205063" cy="253428"/>
            <a:chOff x="17473423" y="7472030"/>
            <a:chExt cx="546835" cy="675809"/>
          </a:xfrm>
          <a:solidFill>
            <a:schemeClr val="accent3"/>
          </a:solidFill>
        </p:grpSpPr>
        <p:sp>
          <p:nvSpPr>
            <p:cNvPr id="59" name="Freeform 75"/>
            <p:cNvSpPr>
              <a:spLocks noChangeArrowheads="1"/>
            </p:cNvSpPr>
            <p:nvPr/>
          </p:nvSpPr>
          <p:spPr bwMode="auto">
            <a:xfrm>
              <a:off x="17535329" y="7472030"/>
              <a:ext cx="484929" cy="557153"/>
            </a:xfrm>
            <a:custGeom>
              <a:avLst/>
              <a:gdLst>
                <a:gd name="T0" fmla="*/ 309 w 414"/>
                <a:gd name="T1" fmla="*/ 52 h 477"/>
                <a:gd name="T2" fmla="*/ 309 w 414"/>
                <a:gd name="T3" fmla="*/ 52 h 477"/>
                <a:gd name="T4" fmla="*/ 74 w 414"/>
                <a:gd name="T5" fmla="*/ 104 h 477"/>
                <a:gd name="T6" fmla="*/ 50 w 414"/>
                <a:gd name="T7" fmla="*/ 187 h 477"/>
                <a:gd name="T8" fmla="*/ 14 w 414"/>
                <a:gd name="T9" fmla="*/ 352 h 477"/>
                <a:gd name="T10" fmla="*/ 25 w 414"/>
                <a:gd name="T11" fmla="*/ 410 h 477"/>
                <a:gd name="T12" fmla="*/ 66 w 414"/>
                <a:gd name="T13" fmla="*/ 435 h 477"/>
                <a:gd name="T14" fmla="*/ 107 w 414"/>
                <a:gd name="T15" fmla="*/ 462 h 477"/>
                <a:gd name="T16" fmla="*/ 162 w 414"/>
                <a:gd name="T17" fmla="*/ 446 h 477"/>
                <a:gd name="T18" fmla="*/ 297 w 414"/>
                <a:gd name="T19" fmla="*/ 344 h 477"/>
                <a:gd name="T20" fmla="*/ 364 w 414"/>
                <a:gd name="T21" fmla="*/ 286 h 477"/>
                <a:gd name="T22" fmla="*/ 309 w 414"/>
                <a:gd name="T23" fmla="*/ 52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4" h="477">
                  <a:moveTo>
                    <a:pt x="309" y="52"/>
                  </a:moveTo>
                  <a:lnTo>
                    <a:pt x="309" y="52"/>
                  </a:lnTo>
                  <a:cubicBezTo>
                    <a:pt x="229" y="0"/>
                    <a:pt x="124" y="24"/>
                    <a:pt x="74" y="104"/>
                  </a:cubicBezTo>
                  <a:cubicBezTo>
                    <a:pt x="58" y="129"/>
                    <a:pt x="50" y="159"/>
                    <a:pt x="50" y="187"/>
                  </a:cubicBezTo>
                  <a:cubicBezTo>
                    <a:pt x="44" y="272"/>
                    <a:pt x="30" y="316"/>
                    <a:pt x="14" y="352"/>
                  </a:cubicBezTo>
                  <a:cubicBezTo>
                    <a:pt x="0" y="385"/>
                    <a:pt x="3" y="397"/>
                    <a:pt x="25" y="410"/>
                  </a:cubicBezTo>
                  <a:cubicBezTo>
                    <a:pt x="36" y="416"/>
                    <a:pt x="50" y="427"/>
                    <a:pt x="66" y="435"/>
                  </a:cubicBezTo>
                  <a:cubicBezTo>
                    <a:pt x="82" y="446"/>
                    <a:pt x="96" y="457"/>
                    <a:pt x="107" y="462"/>
                  </a:cubicBezTo>
                  <a:cubicBezTo>
                    <a:pt x="129" y="476"/>
                    <a:pt x="140" y="474"/>
                    <a:pt x="162" y="446"/>
                  </a:cubicBezTo>
                  <a:cubicBezTo>
                    <a:pt x="190" y="416"/>
                    <a:pt x="223" y="385"/>
                    <a:pt x="297" y="344"/>
                  </a:cubicBezTo>
                  <a:cubicBezTo>
                    <a:pt x="322" y="330"/>
                    <a:pt x="347" y="311"/>
                    <a:pt x="364" y="286"/>
                  </a:cubicBezTo>
                  <a:cubicBezTo>
                    <a:pt x="413" y="206"/>
                    <a:pt x="389" y="101"/>
                    <a:pt x="309" y="5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  <p:sp>
          <p:nvSpPr>
            <p:cNvPr id="60" name="Freeform 76"/>
            <p:cNvSpPr>
              <a:spLocks noChangeArrowheads="1"/>
            </p:cNvSpPr>
            <p:nvPr/>
          </p:nvSpPr>
          <p:spPr bwMode="auto">
            <a:xfrm>
              <a:off x="17519850" y="7951804"/>
              <a:ext cx="149608" cy="108334"/>
            </a:xfrm>
            <a:custGeom>
              <a:avLst/>
              <a:gdLst>
                <a:gd name="T0" fmla="*/ 121 w 128"/>
                <a:gd name="T1" fmla="*/ 69 h 92"/>
                <a:gd name="T2" fmla="*/ 121 w 128"/>
                <a:gd name="T3" fmla="*/ 69 h 92"/>
                <a:gd name="T4" fmla="*/ 19 w 128"/>
                <a:gd name="T5" fmla="*/ 3 h 92"/>
                <a:gd name="T6" fmla="*/ 5 w 128"/>
                <a:gd name="T7" fmla="*/ 6 h 92"/>
                <a:gd name="T8" fmla="*/ 3 w 128"/>
                <a:gd name="T9" fmla="*/ 11 h 92"/>
                <a:gd name="T10" fmla="*/ 5 w 128"/>
                <a:gd name="T11" fmla="*/ 25 h 92"/>
                <a:gd name="T12" fmla="*/ 110 w 128"/>
                <a:gd name="T13" fmla="*/ 88 h 92"/>
                <a:gd name="T14" fmla="*/ 121 w 128"/>
                <a:gd name="T15" fmla="*/ 86 h 92"/>
                <a:gd name="T16" fmla="*/ 124 w 128"/>
                <a:gd name="T17" fmla="*/ 83 h 92"/>
                <a:gd name="T18" fmla="*/ 121 w 128"/>
                <a:gd name="T19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92">
                  <a:moveTo>
                    <a:pt x="121" y="69"/>
                  </a:moveTo>
                  <a:lnTo>
                    <a:pt x="121" y="69"/>
                  </a:lnTo>
                  <a:cubicBezTo>
                    <a:pt x="19" y="3"/>
                    <a:pt x="19" y="3"/>
                    <a:pt x="19" y="3"/>
                  </a:cubicBezTo>
                  <a:cubicBezTo>
                    <a:pt x="14" y="0"/>
                    <a:pt x="8" y="3"/>
                    <a:pt x="5" y="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17"/>
                    <a:pt x="3" y="22"/>
                    <a:pt x="5" y="25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113" y="91"/>
                    <a:pt x="118" y="91"/>
                    <a:pt x="121" y="86"/>
                  </a:cubicBezTo>
                  <a:cubicBezTo>
                    <a:pt x="124" y="83"/>
                    <a:pt x="124" y="83"/>
                    <a:pt x="124" y="83"/>
                  </a:cubicBezTo>
                  <a:cubicBezTo>
                    <a:pt x="127" y="77"/>
                    <a:pt x="127" y="72"/>
                    <a:pt x="121" y="6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  <p:sp>
          <p:nvSpPr>
            <p:cNvPr id="61" name="Freeform 77"/>
            <p:cNvSpPr>
              <a:spLocks noChangeArrowheads="1"/>
            </p:cNvSpPr>
            <p:nvPr/>
          </p:nvSpPr>
          <p:spPr bwMode="auto">
            <a:xfrm>
              <a:off x="17499214" y="7987912"/>
              <a:ext cx="149608" cy="108337"/>
            </a:xfrm>
            <a:custGeom>
              <a:avLst/>
              <a:gdLst>
                <a:gd name="T0" fmla="*/ 121 w 127"/>
                <a:gd name="T1" fmla="*/ 66 h 92"/>
                <a:gd name="T2" fmla="*/ 121 w 127"/>
                <a:gd name="T3" fmla="*/ 66 h 92"/>
                <a:gd name="T4" fmla="*/ 19 w 127"/>
                <a:gd name="T5" fmla="*/ 3 h 92"/>
                <a:gd name="T6" fmla="*/ 5 w 127"/>
                <a:gd name="T7" fmla="*/ 6 h 92"/>
                <a:gd name="T8" fmla="*/ 2 w 127"/>
                <a:gd name="T9" fmla="*/ 11 h 92"/>
                <a:gd name="T10" fmla="*/ 5 w 127"/>
                <a:gd name="T11" fmla="*/ 22 h 92"/>
                <a:gd name="T12" fmla="*/ 107 w 127"/>
                <a:gd name="T13" fmla="*/ 88 h 92"/>
                <a:gd name="T14" fmla="*/ 121 w 127"/>
                <a:gd name="T15" fmla="*/ 86 h 92"/>
                <a:gd name="T16" fmla="*/ 123 w 127"/>
                <a:gd name="T17" fmla="*/ 80 h 92"/>
                <a:gd name="T18" fmla="*/ 121 w 127"/>
                <a:gd name="T19" fmla="*/ 6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121" y="66"/>
                  </a:moveTo>
                  <a:lnTo>
                    <a:pt x="121" y="66"/>
                  </a:lnTo>
                  <a:cubicBezTo>
                    <a:pt x="19" y="3"/>
                    <a:pt x="19" y="3"/>
                    <a:pt x="19" y="3"/>
                  </a:cubicBezTo>
                  <a:cubicBezTo>
                    <a:pt x="13" y="0"/>
                    <a:pt x="8" y="0"/>
                    <a:pt x="5" y="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4"/>
                    <a:pt x="2" y="19"/>
                    <a:pt x="5" y="22"/>
                  </a:cubicBezTo>
                  <a:cubicBezTo>
                    <a:pt x="107" y="88"/>
                    <a:pt x="107" y="88"/>
                    <a:pt x="107" y="88"/>
                  </a:cubicBezTo>
                  <a:cubicBezTo>
                    <a:pt x="112" y="91"/>
                    <a:pt x="118" y="88"/>
                    <a:pt x="121" y="86"/>
                  </a:cubicBezTo>
                  <a:cubicBezTo>
                    <a:pt x="123" y="80"/>
                    <a:pt x="123" y="80"/>
                    <a:pt x="123" y="80"/>
                  </a:cubicBezTo>
                  <a:cubicBezTo>
                    <a:pt x="126" y="75"/>
                    <a:pt x="126" y="69"/>
                    <a:pt x="121" y="6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  <p:sp>
          <p:nvSpPr>
            <p:cNvPr id="62" name="Freeform 78"/>
            <p:cNvSpPr>
              <a:spLocks noChangeArrowheads="1"/>
            </p:cNvSpPr>
            <p:nvPr/>
          </p:nvSpPr>
          <p:spPr bwMode="auto">
            <a:xfrm>
              <a:off x="17473423" y="8024027"/>
              <a:ext cx="149604" cy="108334"/>
            </a:xfrm>
            <a:custGeom>
              <a:avLst/>
              <a:gdLst>
                <a:gd name="T0" fmla="*/ 121 w 128"/>
                <a:gd name="T1" fmla="*/ 66 h 92"/>
                <a:gd name="T2" fmla="*/ 121 w 128"/>
                <a:gd name="T3" fmla="*/ 66 h 92"/>
                <a:gd name="T4" fmla="*/ 20 w 128"/>
                <a:gd name="T5" fmla="*/ 2 h 92"/>
                <a:gd name="T6" fmla="*/ 6 w 128"/>
                <a:gd name="T7" fmla="*/ 5 h 92"/>
                <a:gd name="T8" fmla="*/ 3 w 128"/>
                <a:gd name="T9" fmla="*/ 11 h 92"/>
                <a:gd name="T10" fmla="*/ 6 w 128"/>
                <a:gd name="T11" fmla="*/ 22 h 92"/>
                <a:gd name="T12" fmla="*/ 108 w 128"/>
                <a:gd name="T13" fmla="*/ 88 h 92"/>
                <a:gd name="T14" fmla="*/ 121 w 128"/>
                <a:gd name="T15" fmla="*/ 85 h 92"/>
                <a:gd name="T16" fmla="*/ 124 w 128"/>
                <a:gd name="T17" fmla="*/ 80 h 92"/>
                <a:gd name="T18" fmla="*/ 121 w 128"/>
                <a:gd name="T19" fmla="*/ 6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92">
                  <a:moveTo>
                    <a:pt x="121" y="66"/>
                  </a:moveTo>
                  <a:lnTo>
                    <a:pt x="121" y="66"/>
                  </a:lnTo>
                  <a:cubicBezTo>
                    <a:pt x="20" y="2"/>
                    <a:pt x="20" y="2"/>
                    <a:pt x="20" y="2"/>
                  </a:cubicBezTo>
                  <a:cubicBezTo>
                    <a:pt x="14" y="0"/>
                    <a:pt x="8" y="0"/>
                    <a:pt x="6" y="5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13"/>
                    <a:pt x="3" y="19"/>
                    <a:pt x="6" y="22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13" y="91"/>
                    <a:pt x="119" y="88"/>
                    <a:pt x="121" y="85"/>
                  </a:cubicBezTo>
                  <a:cubicBezTo>
                    <a:pt x="124" y="80"/>
                    <a:pt x="124" y="80"/>
                    <a:pt x="124" y="80"/>
                  </a:cubicBezTo>
                  <a:cubicBezTo>
                    <a:pt x="127" y="74"/>
                    <a:pt x="127" y="69"/>
                    <a:pt x="121" y="6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  <p:sp>
          <p:nvSpPr>
            <p:cNvPr id="63" name="Freeform 79"/>
            <p:cNvSpPr>
              <a:spLocks noChangeArrowheads="1"/>
            </p:cNvSpPr>
            <p:nvPr/>
          </p:nvSpPr>
          <p:spPr bwMode="auto">
            <a:xfrm>
              <a:off x="17478579" y="8070456"/>
              <a:ext cx="103176" cy="77383"/>
            </a:xfrm>
            <a:custGeom>
              <a:avLst/>
              <a:gdLst>
                <a:gd name="T0" fmla="*/ 8 w 87"/>
                <a:gd name="T1" fmla="*/ 0 h 64"/>
                <a:gd name="T2" fmla="*/ 8 w 87"/>
                <a:gd name="T3" fmla="*/ 0 h 64"/>
                <a:gd name="T4" fmla="*/ 86 w 87"/>
                <a:gd name="T5" fmla="*/ 50 h 64"/>
                <a:gd name="T6" fmla="*/ 33 w 87"/>
                <a:gd name="T7" fmla="*/ 50 h 64"/>
                <a:gd name="T8" fmla="*/ 8 w 8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4">
                  <a:moveTo>
                    <a:pt x="8" y="0"/>
                  </a:moveTo>
                  <a:lnTo>
                    <a:pt x="8" y="0"/>
                  </a:lnTo>
                  <a:cubicBezTo>
                    <a:pt x="86" y="50"/>
                    <a:pt x="86" y="50"/>
                    <a:pt x="86" y="50"/>
                  </a:cubicBezTo>
                  <a:cubicBezTo>
                    <a:pt x="77" y="63"/>
                    <a:pt x="50" y="61"/>
                    <a:pt x="33" y="50"/>
                  </a:cubicBezTo>
                  <a:cubicBezTo>
                    <a:pt x="14" y="39"/>
                    <a:pt x="0" y="16"/>
                    <a:pt x="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089495" y="2633517"/>
            <a:ext cx="158634" cy="181848"/>
            <a:chOff x="18592887" y="7363696"/>
            <a:chExt cx="423023" cy="484929"/>
          </a:xfrm>
          <a:solidFill>
            <a:schemeClr val="accent1"/>
          </a:solidFill>
        </p:grpSpPr>
        <p:sp>
          <p:nvSpPr>
            <p:cNvPr id="65" name="Freeform 80"/>
            <p:cNvSpPr>
              <a:spLocks noChangeArrowheads="1"/>
            </p:cNvSpPr>
            <p:nvPr/>
          </p:nvSpPr>
          <p:spPr bwMode="auto">
            <a:xfrm>
              <a:off x="18665110" y="7363696"/>
              <a:ext cx="237306" cy="206352"/>
            </a:xfrm>
            <a:custGeom>
              <a:avLst/>
              <a:gdLst>
                <a:gd name="T0" fmla="*/ 135 w 202"/>
                <a:gd name="T1" fmla="*/ 0 h 175"/>
                <a:gd name="T2" fmla="*/ 135 w 202"/>
                <a:gd name="T3" fmla="*/ 0 h 175"/>
                <a:gd name="T4" fmla="*/ 91 w 202"/>
                <a:gd name="T5" fmla="*/ 121 h 175"/>
                <a:gd name="T6" fmla="*/ 63 w 202"/>
                <a:gd name="T7" fmla="*/ 102 h 175"/>
                <a:gd name="T8" fmla="*/ 44 w 202"/>
                <a:gd name="T9" fmla="*/ 100 h 175"/>
                <a:gd name="T10" fmla="*/ 5 w 202"/>
                <a:gd name="T11" fmla="*/ 121 h 175"/>
                <a:gd name="T12" fmla="*/ 39 w 202"/>
                <a:gd name="T13" fmla="*/ 171 h 175"/>
                <a:gd name="T14" fmla="*/ 58 w 202"/>
                <a:gd name="T15" fmla="*/ 174 h 175"/>
                <a:gd name="T16" fmla="*/ 94 w 202"/>
                <a:gd name="T17" fmla="*/ 152 h 175"/>
                <a:gd name="T18" fmla="*/ 94 w 202"/>
                <a:gd name="T19" fmla="*/ 152 h 175"/>
                <a:gd name="T20" fmla="*/ 96 w 202"/>
                <a:gd name="T21" fmla="*/ 149 h 175"/>
                <a:gd name="T22" fmla="*/ 135 w 202"/>
                <a:gd name="T23" fmla="*/ 47 h 175"/>
                <a:gd name="T24" fmla="*/ 171 w 202"/>
                <a:gd name="T25" fmla="*/ 61 h 175"/>
                <a:gd name="T26" fmla="*/ 201 w 202"/>
                <a:gd name="T27" fmla="*/ 55 h 175"/>
                <a:gd name="T28" fmla="*/ 135 w 202"/>
                <a:gd name="T2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2" h="175">
                  <a:moveTo>
                    <a:pt x="135" y="0"/>
                  </a:moveTo>
                  <a:lnTo>
                    <a:pt x="135" y="0"/>
                  </a:lnTo>
                  <a:cubicBezTo>
                    <a:pt x="91" y="121"/>
                    <a:pt x="91" y="121"/>
                    <a:pt x="91" y="121"/>
                  </a:cubicBezTo>
                  <a:cubicBezTo>
                    <a:pt x="85" y="113"/>
                    <a:pt x="74" y="107"/>
                    <a:pt x="63" y="102"/>
                  </a:cubicBezTo>
                  <a:cubicBezTo>
                    <a:pt x="58" y="100"/>
                    <a:pt x="50" y="100"/>
                    <a:pt x="44" y="100"/>
                  </a:cubicBezTo>
                  <a:cubicBezTo>
                    <a:pt x="27" y="100"/>
                    <a:pt x="11" y="107"/>
                    <a:pt x="5" y="121"/>
                  </a:cubicBezTo>
                  <a:cubicBezTo>
                    <a:pt x="0" y="141"/>
                    <a:pt x="14" y="163"/>
                    <a:pt x="39" y="171"/>
                  </a:cubicBezTo>
                  <a:cubicBezTo>
                    <a:pt x="44" y="174"/>
                    <a:pt x="50" y="174"/>
                    <a:pt x="58" y="174"/>
                  </a:cubicBezTo>
                  <a:cubicBezTo>
                    <a:pt x="74" y="174"/>
                    <a:pt x="88" y="165"/>
                    <a:pt x="94" y="152"/>
                  </a:cubicBezTo>
                  <a:lnTo>
                    <a:pt x="94" y="152"/>
                  </a:lnTo>
                  <a:cubicBezTo>
                    <a:pt x="96" y="152"/>
                    <a:pt x="96" y="149"/>
                    <a:pt x="96" y="149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146" y="58"/>
                    <a:pt x="160" y="61"/>
                    <a:pt x="171" y="61"/>
                  </a:cubicBezTo>
                  <a:cubicBezTo>
                    <a:pt x="187" y="61"/>
                    <a:pt x="201" y="55"/>
                    <a:pt x="201" y="55"/>
                  </a:cubicBezTo>
                  <a:cubicBezTo>
                    <a:pt x="157" y="53"/>
                    <a:pt x="138" y="8"/>
                    <a:pt x="13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  <p:sp>
          <p:nvSpPr>
            <p:cNvPr id="66" name="Freeform 81"/>
            <p:cNvSpPr>
              <a:spLocks noChangeArrowheads="1"/>
            </p:cNvSpPr>
            <p:nvPr/>
          </p:nvSpPr>
          <p:spPr bwMode="auto">
            <a:xfrm>
              <a:off x="18592887" y="7472030"/>
              <a:ext cx="423023" cy="376595"/>
            </a:xfrm>
            <a:custGeom>
              <a:avLst/>
              <a:gdLst>
                <a:gd name="T0" fmla="*/ 246 w 362"/>
                <a:gd name="T1" fmla="*/ 0 h 323"/>
                <a:gd name="T2" fmla="*/ 246 w 362"/>
                <a:gd name="T3" fmla="*/ 0 h 323"/>
                <a:gd name="T4" fmla="*/ 163 w 362"/>
                <a:gd name="T5" fmla="*/ 217 h 323"/>
                <a:gd name="T6" fmla="*/ 116 w 362"/>
                <a:gd name="T7" fmla="*/ 181 h 323"/>
                <a:gd name="T8" fmla="*/ 14 w 362"/>
                <a:gd name="T9" fmla="*/ 217 h 323"/>
                <a:gd name="T10" fmla="*/ 69 w 362"/>
                <a:gd name="T11" fmla="*/ 308 h 323"/>
                <a:gd name="T12" fmla="*/ 171 w 362"/>
                <a:gd name="T13" fmla="*/ 272 h 323"/>
                <a:gd name="T14" fmla="*/ 171 w 362"/>
                <a:gd name="T15" fmla="*/ 269 h 323"/>
                <a:gd name="T16" fmla="*/ 174 w 362"/>
                <a:gd name="T17" fmla="*/ 267 h 323"/>
                <a:gd name="T18" fmla="*/ 243 w 362"/>
                <a:gd name="T19" fmla="*/ 85 h 323"/>
                <a:gd name="T20" fmla="*/ 361 w 362"/>
                <a:gd name="T21" fmla="*/ 99 h 323"/>
                <a:gd name="T22" fmla="*/ 246 w 362"/>
                <a:gd name="T23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2" h="323">
                  <a:moveTo>
                    <a:pt x="246" y="0"/>
                  </a:moveTo>
                  <a:lnTo>
                    <a:pt x="246" y="0"/>
                  </a:lnTo>
                  <a:cubicBezTo>
                    <a:pt x="163" y="217"/>
                    <a:pt x="163" y="217"/>
                    <a:pt x="163" y="217"/>
                  </a:cubicBezTo>
                  <a:cubicBezTo>
                    <a:pt x="152" y="203"/>
                    <a:pt x="135" y="190"/>
                    <a:pt x="116" y="181"/>
                  </a:cubicBezTo>
                  <a:cubicBezTo>
                    <a:pt x="72" y="168"/>
                    <a:pt x="25" y="184"/>
                    <a:pt x="14" y="217"/>
                  </a:cubicBezTo>
                  <a:cubicBezTo>
                    <a:pt x="0" y="250"/>
                    <a:pt x="25" y="292"/>
                    <a:pt x="69" y="308"/>
                  </a:cubicBezTo>
                  <a:cubicBezTo>
                    <a:pt x="113" y="322"/>
                    <a:pt x="157" y="308"/>
                    <a:pt x="171" y="272"/>
                  </a:cubicBezTo>
                  <a:lnTo>
                    <a:pt x="171" y="269"/>
                  </a:lnTo>
                  <a:cubicBezTo>
                    <a:pt x="171" y="269"/>
                    <a:pt x="174" y="269"/>
                    <a:pt x="174" y="267"/>
                  </a:cubicBezTo>
                  <a:cubicBezTo>
                    <a:pt x="243" y="85"/>
                    <a:pt x="243" y="85"/>
                    <a:pt x="243" y="85"/>
                  </a:cubicBezTo>
                  <a:cubicBezTo>
                    <a:pt x="292" y="129"/>
                    <a:pt x="361" y="99"/>
                    <a:pt x="361" y="99"/>
                  </a:cubicBezTo>
                  <a:cubicBezTo>
                    <a:pt x="284" y="90"/>
                    <a:pt x="246" y="13"/>
                    <a:pt x="24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226850" y="3001083"/>
            <a:ext cx="129614" cy="183783"/>
            <a:chOff x="18959166" y="8343875"/>
            <a:chExt cx="345637" cy="490087"/>
          </a:xfrm>
          <a:solidFill>
            <a:schemeClr val="accent3"/>
          </a:solidFill>
        </p:grpSpPr>
        <p:sp>
          <p:nvSpPr>
            <p:cNvPr id="68" name="Freeform 82"/>
            <p:cNvSpPr>
              <a:spLocks noChangeArrowheads="1"/>
            </p:cNvSpPr>
            <p:nvPr/>
          </p:nvSpPr>
          <p:spPr bwMode="auto">
            <a:xfrm>
              <a:off x="18959166" y="8343875"/>
              <a:ext cx="170240" cy="232145"/>
            </a:xfrm>
            <a:custGeom>
              <a:avLst/>
              <a:gdLst>
                <a:gd name="T0" fmla="*/ 60 w 144"/>
                <a:gd name="T1" fmla="*/ 0 h 197"/>
                <a:gd name="T2" fmla="*/ 60 w 144"/>
                <a:gd name="T3" fmla="*/ 0 h 197"/>
                <a:gd name="T4" fmla="*/ 74 w 144"/>
                <a:gd name="T5" fmla="*/ 130 h 197"/>
                <a:gd name="T6" fmla="*/ 49 w 144"/>
                <a:gd name="T7" fmla="*/ 122 h 197"/>
                <a:gd name="T8" fmla="*/ 44 w 144"/>
                <a:gd name="T9" fmla="*/ 125 h 197"/>
                <a:gd name="T10" fmla="*/ 0 w 144"/>
                <a:gd name="T11" fmla="*/ 166 h 197"/>
                <a:gd name="T12" fmla="*/ 44 w 144"/>
                <a:gd name="T13" fmla="*/ 196 h 197"/>
                <a:gd name="T14" fmla="*/ 52 w 144"/>
                <a:gd name="T15" fmla="*/ 196 h 197"/>
                <a:gd name="T16" fmla="*/ 93 w 144"/>
                <a:gd name="T17" fmla="*/ 155 h 197"/>
                <a:gd name="T18" fmla="*/ 93 w 144"/>
                <a:gd name="T19" fmla="*/ 152 h 197"/>
                <a:gd name="T20" fmla="*/ 93 w 144"/>
                <a:gd name="T21" fmla="*/ 152 h 197"/>
                <a:gd name="T22" fmla="*/ 80 w 144"/>
                <a:gd name="T23" fmla="*/ 42 h 197"/>
                <a:gd name="T24" fmla="*/ 93 w 144"/>
                <a:gd name="T25" fmla="*/ 45 h 197"/>
                <a:gd name="T26" fmla="*/ 143 w 144"/>
                <a:gd name="T27" fmla="*/ 20 h 197"/>
                <a:gd name="T28" fmla="*/ 118 w 144"/>
                <a:gd name="T29" fmla="*/ 22 h 197"/>
                <a:gd name="T30" fmla="*/ 60 w 144"/>
                <a:gd name="T31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4" h="197">
                  <a:moveTo>
                    <a:pt x="60" y="0"/>
                  </a:moveTo>
                  <a:lnTo>
                    <a:pt x="60" y="0"/>
                  </a:lnTo>
                  <a:cubicBezTo>
                    <a:pt x="74" y="130"/>
                    <a:pt x="74" y="130"/>
                    <a:pt x="74" y="130"/>
                  </a:cubicBezTo>
                  <a:cubicBezTo>
                    <a:pt x="69" y="125"/>
                    <a:pt x="60" y="122"/>
                    <a:pt x="49" y="122"/>
                  </a:cubicBezTo>
                  <a:cubicBezTo>
                    <a:pt x="49" y="122"/>
                    <a:pt x="46" y="122"/>
                    <a:pt x="44" y="125"/>
                  </a:cubicBezTo>
                  <a:cubicBezTo>
                    <a:pt x="16" y="127"/>
                    <a:pt x="0" y="146"/>
                    <a:pt x="0" y="166"/>
                  </a:cubicBezTo>
                  <a:cubicBezTo>
                    <a:pt x="2" y="185"/>
                    <a:pt x="22" y="196"/>
                    <a:pt x="44" y="196"/>
                  </a:cubicBezTo>
                  <a:cubicBezTo>
                    <a:pt x="46" y="196"/>
                    <a:pt x="49" y="196"/>
                    <a:pt x="52" y="196"/>
                  </a:cubicBezTo>
                  <a:cubicBezTo>
                    <a:pt x="77" y="193"/>
                    <a:pt x="96" y="174"/>
                    <a:pt x="93" y="155"/>
                  </a:cubicBezTo>
                  <a:cubicBezTo>
                    <a:pt x="93" y="152"/>
                    <a:pt x="93" y="152"/>
                    <a:pt x="93" y="152"/>
                  </a:cubicBezTo>
                  <a:lnTo>
                    <a:pt x="93" y="152"/>
                  </a:lnTo>
                  <a:cubicBezTo>
                    <a:pt x="80" y="42"/>
                    <a:pt x="80" y="42"/>
                    <a:pt x="80" y="42"/>
                  </a:cubicBezTo>
                  <a:cubicBezTo>
                    <a:pt x="85" y="45"/>
                    <a:pt x="88" y="45"/>
                    <a:pt x="93" y="45"/>
                  </a:cubicBezTo>
                  <a:cubicBezTo>
                    <a:pt x="123" y="45"/>
                    <a:pt x="143" y="20"/>
                    <a:pt x="143" y="20"/>
                  </a:cubicBezTo>
                  <a:cubicBezTo>
                    <a:pt x="135" y="22"/>
                    <a:pt x="126" y="22"/>
                    <a:pt x="118" y="22"/>
                  </a:cubicBezTo>
                  <a:cubicBezTo>
                    <a:pt x="88" y="22"/>
                    <a:pt x="63" y="3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  <p:sp>
          <p:nvSpPr>
            <p:cNvPr id="69" name="Freeform 83"/>
            <p:cNvSpPr>
              <a:spLocks noChangeArrowheads="1"/>
            </p:cNvSpPr>
            <p:nvPr/>
          </p:nvSpPr>
          <p:spPr bwMode="auto">
            <a:xfrm>
              <a:off x="19000434" y="8410939"/>
              <a:ext cx="304369" cy="423023"/>
            </a:xfrm>
            <a:custGeom>
              <a:avLst/>
              <a:gdLst>
                <a:gd name="T0" fmla="*/ 110 w 260"/>
                <a:gd name="T1" fmla="*/ 0 h 362"/>
                <a:gd name="T2" fmla="*/ 110 w 260"/>
                <a:gd name="T3" fmla="*/ 0 h 362"/>
                <a:gd name="T4" fmla="*/ 137 w 260"/>
                <a:gd name="T5" fmla="*/ 231 h 362"/>
                <a:gd name="T6" fmla="*/ 79 w 260"/>
                <a:gd name="T7" fmla="*/ 223 h 362"/>
                <a:gd name="T8" fmla="*/ 5 w 260"/>
                <a:gd name="T9" fmla="*/ 300 h 362"/>
                <a:gd name="T10" fmla="*/ 96 w 260"/>
                <a:gd name="T11" fmla="*/ 352 h 362"/>
                <a:gd name="T12" fmla="*/ 171 w 260"/>
                <a:gd name="T13" fmla="*/ 275 h 362"/>
                <a:gd name="T14" fmla="*/ 171 w 260"/>
                <a:gd name="T15" fmla="*/ 273 h 362"/>
                <a:gd name="T16" fmla="*/ 171 w 260"/>
                <a:gd name="T17" fmla="*/ 269 h 362"/>
                <a:gd name="T18" fmla="*/ 146 w 260"/>
                <a:gd name="T19" fmla="*/ 77 h 362"/>
                <a:gd name="T20" fmla="*/ 259 w 260"/>
                <a:gd name="T21" fmla="*/ 35 h 362"/>
                <a:gd name="T22" fmla="*/ 110 w 260"/>
                <a:gd name="T23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0" h="362">
                  <a:moveTo>
                    <a:pt x="110" y="0"/>
                  </a:moveTo>
                  <a:lnTo>
                    <a:pt x="110" y="0"/>
                  </a:lnTo>
                  <a:cubicBezTo>
                    <a:pt x="137" y="231"/>
                    <a:pt x="137" y="231"/>
                    <a:pt x="137" y="231"/>
                  </a:cubicBezTo>
                  <a:cubicBezTo>
                    <a:pt x="121" y="223"/>
                    <a:pt x="102" y="217"/>
                    <a:pt x="79" y="223"/>
                  </a:cubicBezTo>
                  <a:cubicBezTo>
                    <a:pt x="33" y="228"/>
                    <a:pt x="0" y="262"/>
                    <a:pt x="5" y="300"/>
                  </a:cubicBezTo>
                  <a:cubicBezTo>
                    <a:pt x="8" y="336"/>
                    <a:pt x="49" y="361"/>
                    <a:pt x="96" y="352"/>
                  </a:cubicBezTo>
                  <a:cubicBezTo>
                    <a:pt x="140" y="347"/>
                    <a:pt x="173" y="311"/>
                    <a:pt x="171" y="275"/>
                  </a:cubicBezTo>
                  <a:cubicBezTo>
                    <a:pt x="171" y="275"/>
                    <a:pt x="171" y="275"/>
                    <a:pt x="171" y="273"/>
                  </a:cubicBezTo>
                  <a:cubicBezTo>
                    <a:pt x="171" y="273"/>
                    <a:pt x="171" y="273"/>
                    <a:pt x="171" y="269"/>
                  </a:cubicBezTo>
                  <a:cubicBezTo>
                    <a:pt x="146" y="77"/>
                    <a:pt x="146" y="77"/>
                    <a:pt x="146" y="77"/>
                  </a:cubicBezTo>
                  <a:cubicBezTo>
                    <a:pt x="212" y="93"/>
                    <a:pt x="259" y="35"/>
                    <a:pt x="259" y="35"/>
                  </a:cubicBezTo>
                  <a:cubicBezTo>
                    <a:pt x="187" y="63"/>
                    <a:pt x="118" y="11"/>
                    <a:pt x="11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</p:grpSp>
      <p:sp>
        <p:nvSpPr>
          <p:cNvPr id="70" name="Freeform 84"/>
          <p:cNvSpPr>
            <a:spLocks noChangeArrowheads="1"/>
          </p:cNvSpPr>
          <p:nvPr/>
        </p:nvSpPr>
        <p:spPr bwMode="auto">
          <a:xfrm>
            <a:off x="4718058" y="2264015"/>
            <a:ext cx="294053" cy="257297"/>
          </a:xfrm>
          <a:custGeom>
            <a:avLst/>
            <a:gdLst>
              <a:gd name="T0" fmla="*/ 383 w 671"/>
              <a:gd name="T1" fmla="*/ 380 h 585"/>
              <a:gd name="T2" fmla="*/ 383 w 671"/>
              <a:gd name="T3" fmla="*/ 380 h 585"/>
              <a:gd name="T4" fmla="*/ 306 w 671"/>
              <a:gd name="T5" fmla="*/ 457 h 585"/>
              <a:gd name="T6" fmla="*/ 242 w 671"/>
              <a:gd name="T7" fmla="*/ 543 h 585"/>
              <a:gd name="T8" fmla="*/ 187 w 671"/>
              <a:gd name="T9" fmla="*/ 557 h 585"/>
              <a:gd name="T10" fmla="*/ 228 w 671"/>
              <a:gd name="T11" fmla="*/ 493 h 585"/>
              <a:gd name="T12" fmla="*/ 262 w 671"/>
              <a:gd name="T13" fmla="*/ 416 h 585"/>
              <a:gd name="T14" fmla="*/ 253 w 671"/>
              <a:gd name="T15" fmla="*/ 344 h 585"/>
              <a:gd name="T16" fmla="*/ 151 w 671"/>
              <a:gd name="T17" fmla="*/ 341 h 585"/>
              <a:gd name="T18" fmla="*/ 71 w 671"/>
              <a:gd name="T19" fmla="*/ 298 h 585"/>
              <a:gd name="T20" fmla="*/ 165 w 671"/>
              <a:gd name="T21" fmla="*/ 275 h 585"/>
              <a:gd name="T22" fmla="*/ 256 w 671"/>
              <a:gd name="T23" fmla="*/ 245 h 585"/>
              <a:gd name="T24" fmla="*/ 264 w 671"/>
              <a:gd name="T25" fmla="*/ 171 h 585"/>
              <a:gd name="T26" fmla="*/ 242 w 671"/>
              <a:gd name="T27" fmla="*/ 85 h 585"/>
              <a:gd name="T28" fmla="*/ 206 w 671"/>
              <a:gd name="T29" fmla="*/ 30 h 585"/>
              <a:gd name="T30" fmla="*/ 248 w 671"/>
              <a:gd name="T31" fmla="*/ 27 h 585"/>
              <a:gd name="T32" fmla="*/ 336 w 671"/>
              <a:gd name="T33" fmla="*/ 154 h 585"/>
              <a:gd name="T34" fmla="*/ 378 w 671"/>
              <a:gd name="T35" fmla="*/ 226 h 585"/>
              <a:gd name="T36" fmla="*/ 488 w 671"/>
              <a:gd name="T37" fmla="*/ 182 h 585"/>
              <a:gd name="T38" fmla="*/ 565 w 671"/>
              <a:gd name="T39" fmla="*/ 143 h 585"/>
              <a:gd name="T40" fmla="*/ 526 w 671"/>
              <a:gd name="T41" fmla="*/ 231 h 585"/>
              <a:gd name="T42" fmla="*/ 446 w 671"/>
              <a:gd name="T43" fmla="*/ 306 h 585"/>
              <a:gd name="T44" fmla="*/ 460 w 671"/>
              <a:gd name="T45" fmla="*/ 366 h 585"/>
              <a:gd name="T46" fmla="*/ 518 w 671"/>
              <a:gd name="T47" fmla="*/ 455 h 585"/>
              <a:gd name="T48" fmla="*/ 526 w 671"/>
              <a:gd name="T49" fmla="*/ 518 h 585"/>
              <a:gd name="T50" fmla="*/ 485 w 671"/>
              <a:gd name="T51" fmla="*/ 507 h 585"/>
              <a:gd name="T52" fmla="*/ 446 w 671"/>
              <a:gd name="T53" fmla="*/ 441 h 585"/>
              <a:gd name="T54" fmla="*/ 419 w 671"/>
              <a:gd name="T55" fmla="*/ 408 h 585"/>
              <a:gd name="T56" fmla="*/ 383 w 671"/>
              <a:gd name="T57" fmla="*/ 38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71" h="585">
                <a:moveTo>
                  <a:pt x="383" y="380"/>
                </a:moveTo>
                <a:lnTo>
                  <a:pt x="383" y="380"/>
                </a:lnTo>
                <a:cubicBezTo>
                  <a:pt x="333" y="350"/>
                  <a:pt x="320" y="419"/>
                  <a:pt x="306" y="457"/>
                </a:cubicBezTo>
                <a:cubicBezTo>
                  <a:pt x="292" y="491"/>
                  <a:pt x="262" y="526"/>
                  <a:pt x="242" y="543"/>
                </a:cubicBezTo>
                <a:cubicBezTo>
                  <a:pt x="226" y="559"/>
                  <a:pt x="182" y="584"/>
                  <a:pt x="187" y="557"/>
                </a:cubicBezTo>
                <a:cubicBezTo>
                  <a:pt x="192" y="534"/>
                  <a:pt x="217" y="515"/>
                  <a:pt x="228" y="493"/>
                </a:cubicBezTo>
                <a:cubicBezTo>
                  <a:pt x="245" y="468"/>
                  <a:pt x="253" y="444"/>
                  <a:pt x="262" y="416"/>
                </a:cubicBezTo>
                <a:cubicBezTo>
                  <a:pt x="264" y="402"/>
                  <a:pt x="278" y="350"/>
                  <a:pt x="253" y="344"/>
                </a:cubicBezTo>
                <a:cubicBezTo>
                  <a:pt x="220" y="336"/>
                  <a:pt x="187" y="341"/>
                  <a:pt x="151" y="341"/>
                </a:cubicBezTo>
                <a:cubicBezTo>
                  <a:pt x="124" y="341"/>
                  <a:pt x="0" y="336"/>
                  <a:pt x="71" y="298"/>
                </a:cubicBezTo>
                <a:cubicBezTo>
                  <a:pt x="99" y="284"/>
                  <a:pt x="135" y="281"/>
                  <a:pt x="165" y="275"/>
                </a:cubicBezTo>
                <a:cubicBezTo>
                  <a:pt x="187" y="273"/>
                  <a:pt x="245" y="267"/>
                  <a:pt x="256" y="245"/>
                </a:cubicBezTo>
                <a:cubicBezTo>
                  <a:pt x="267" y="223"/>
                  <a:pt x="267" y="193"/>
                  <a:pt x="264" y="171"/>
                </a:cubicBezTo>
                <a:cubicBezTo>
                  <a:pt x="259" y="143"/>
                  <a:pt x="253" y="113"/>
                  <a:pt x="242" y="85"/>
                </a:cubicBezTo>
                <a:cubicBezTo>
                  <a:pt x="234" y="69"/>
                  <a:pt x="220" y="47"/>
                  <a:pt x="206" y="30"/>
                </a:cubicBezTo>
                <a:cubicBezTo>
                  <a:pt x="182" y="0"/>
                  <a:pt x="231" y="16"/>
                  <a:pt x="248" y="27"/>
                </a:cubicBezTo>
                <a:cubicBezTo>
                  <a:pt x="303" y="63"/>
                  <a:pt x="322" y="105"/>
                  <a:pt x="336" y="154"/>
                </a:cubicBezTo>
                <a:cubicBezTo>
                  <a:pt x="342" y="176"/>
                  <a:pt x="358" y="217"/>
                  <a:pt x="378" y="226"/>
                </a:cubicBezTo>
                <a:cubicBezTo>
                  <a:pt x="405" y="240"/>
                  <a:pt x="463" y="198"/>
                  <a:pt x="488" y="182"/>
                </a:cubicBezTo>
                <a:cubicBezTo>
                  <a:pt x="513" y="165"/>
                  <a:pt x="537" y="154"/>
                  <a:pt x="565" y="143"/>
                </a:cubicBezTo>
                <a:cubicBezTo>
                  <a:pt x="670" y="107"/>
                  <a:pt x="573" y="195"/>
                  <a:pt x="526" y="231"/>
                </a:cubicBezTo>
                <a:cubicBezTo>
                  <a:pt x="490" y="256"/>
                  <a:pt x="457" y="270"/>
                  <a:pt x="446" y="306"/>
                </a:cubicBezTo>
                <a:cubicBezTo>
                  <a:pt x="438" y="330"/>
                  <a:pt x="446" y="350"/>
                  <a:pt x="460" y="366"/>
                </a:cubicBezTo>
                <a:cubicBezTo>
                  <a:pt x="482" y="391"/>
                  <a:pt x="510" y="424"/>
                  <a:pt x="518" y="455"/>
                </a:cubicBezTo>
                <a:cubicBezTo>
                  <a:pt x="524" y="468"/>
                  <a:pt x="532" y="510"/>
                  <a:pt x="526" y="518"/>
                </a:cubicBezTo>
                <a:cubicBezTo>
                  <a:pt x="518" y="540"/>
                  <a:pt x="493" y="526"/>
                  <a:pt x="485" y="507"/>
                </a:cubicBezTo>
                <a:cubicBezTo>
                  <a:pt x="474" y="482"/>
                  <a:pt x="466" y="460"/>
                  <a:pt x="446" y="441"/>
                </a:cubicBezTo>
                <a:cubicBezTo>
                  <a:pt x="438" y="430"/>
                  <a:pt x="430" y="419"/>
                  <a:pt x="419" y="408"/>
                </a:cubicBezTo>
                <a:cubicBezTo>
                  <a:pt x="411" y="397"/>
                  <a:pt x="397" y="388"/>
                  <a:pt x="383" y="380"/>
                </a:cubicBezTo>
              </a:path>
            </a:pathLst>
          </a:custGeom>
          <a:solidFill>
            <a:srgbClr val="0A3E5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699" b="1" dirty="0">
              <a:latin typeface="Roboto Bold" charset="0"/>
            </a:endParaRPr>
          </a:p>
        </p:txBody>
      </p:sp>
      <p:sp>
        <p:nvSpPr>
          <p:cNvPr id="71" name="Freeform 85"/>
          <p:cNvSpPr>
            <a:spLocks noChangeArrowheads="1"/>
          </p:cNvSpPr>
          <p:nvPr/>
        </p:nvSpPr>
        <p:spPr bwMode="auto">
          <a:xfrm>
            <a:off x="4718058" y="2264015"/>
            <a:ext cx="294053" cy="257297"/>
          </a:xfrm>
          <a:custGeom>
            <a:avLst/>
            <a:gdLst>
              <a:gd name="T0" fmla="*/ 383 w 671"/>
              <a:gd name="T1" fmla="*/ 380 h 585"/>
              <a:gd name="T2" fmla="*/ 383 w 671"/>
              <a:gd name="T3" fmla="*/ 380 h 585"/>
              <a:gd name="T4" fmla="*/ 306 w 671"/>
              <a:gd name="T5" fmla="*/ 457 h 585"/>
              <a:gd name="T6" fmla="*/ 242 w 671"/>
              <a:gd name="T7" fmla="*/ 543 h 585"/>
              <a:gd name="T8" fmla="*/ 187 w 671"/>
              <a:gd name="T9" fmla="*/ 557 h 585"/>
              <a:gd name="T10" fmla="*/ 228 w 671"/>
              <a:gd name="T11" fmla="*/ 493 h 585"/>
              <a:gd name="T12" fmla="*/ 262 w 671"/>
              <a:gd name="T13" fmla="*/ 416 h 585"/>
              <a:gd name="T14" fmla="*/ 253 w 671"/>
              <a:gd name="T15" fmla="*/ 344 h 585"/>
              <a:gd name="T16" fmla="*/ 151 w 671"/>
              <a:gd name="T17" fmla="*/ 341 h 585"/>
              <a:gd name="T18" fmla="*/ 71 w 671"/>
              <a:gd name="T19" fmla="*/ 298 h 585"/>
              <a:gd name="T20" fmla="*/ 165 w 671"/>
              <a:gd name="T21" fmla="*/ 275 h 585"/>
              <a:gd name="T22" fmla="*/ 256 w 671"/>
              <a:gd name="T23" fmla="*/ 245 h 585"/>
              <a:gd name="T24" fmla="*/ 264 w 671"/>
              <a:gd name="T25" fmla="*/ 171 h 585"/>
              <a:gd name="T26" fmla="*/ 242 w 671"/>
              <a:gd name="T27" fmla="*/ 85 h 585"/>
              <a:gd name="T28" fmla="*/ 206 w 671"/>
              <a:gd name="T29" fmla="*/ 30 h 585"/>
              <a:gd name="T30" fmla="*/ 248 w 671"/>
              <a:gd name="T31" fmla="*/ 27 h 585"/>
              <a:gd name="T32" fmla="*/ 336 w 671"/>
              <a:gd name="T33" fmla="*/ 154 h 585"/>
              <a:gd name="T34" fmla="*/ 378 w 671"/>
              <a:gd name="T35" fmla="*/ 226 h 585"/>
              <a:gd name="T36" fmla="*/ 488 w 671"/>
              <a:gd name="T37" fmla="*/ 182 h 585"/>
              <a:gd name="T38" fmla="*/ 565 w 671"/>
              <a:gd name="T39" fmla="*/ 143 h 585"/>
              <a:gd name="T40" fmla="*/ 526 w 671"/>
              <a:gd name="T41" fmla="*/ 231 h 585"/>
              <a:gd name="T42" fmla="*/ 446 w 671"/>
              <a:gd name="T43" fmla="*/ 306 h 585"/>
              <a:gd name="T44" fmla="*/ 460 w 671"/>
              <a:gd name="T45" fmla="*/ 366 h 585"/>
              <a:gd name="T46" fmla="*/ 518 w 671"/>
              <a:gd name="T47" fmla="*/ 455 h 585"/>
              <a:gd name="T48" fmla="*/ 526 w 671"/>
              <a:gd name="T49" fmla="*/ 518 h 585"/>
              <a:gd name="T50" fmla="*/ 485 w 671"/>
              <a:gd name="T51" fmla="*/ 507 h 585"/>
              <a:gd name="T52" fmla="*/ 446 w 671"/>
              <a:gd name="T53" fmla="*/ 441 h 585"/>
              <a:gd name="T54" fmla="*/ 419 w 671"/>
              <a:gd name="T55" fmla="*/ 408 h 585"/>
              <a:gd name="T56" fmla="*/ 383 w 671"/>
              <a:gd name="T57" fmla="*/ 38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71" h="585">
                <a:moveTo>
                  <a:pt x="383" y="380"/>
                </a:moveTo>
                <a:lnTo>
                  <a:pt x="383" y="380"/>
                </a:lnTo>
                <a:cubicBezTo>
                  <a:pt x="333" y="350"/>
                  <a:pt x="320" y="419"/>
                  <a:pt x="306" y="457"/>
                </a:cubicBezTo>
                <a:cubicBezTo>
                  <a:pt x="292" y="491"/>
                  <a:pt x="262" y="526"/>
                  <a:pt x="242" y="543"/>
                </a:cubicBezTo>
                <a:cubicBezTo>
                  <a:pt x="226" y="559"/>
                  <a:pt x="182" y="584"/>
                  <a:pt x="187" y="557"/>
                </a:cubicBezTo>
                <a:cubicBezTo>
                  <a:pt x="192" y="534"/>
                  <a:pt x="217" y="515"/>
                  <a:pt x="228" y="493"/>
                </a:cubicBezTo>
                <a:cubicBezTo>
                  <a:pt x="245" y="468"/>
                  <a:pt x="253" y="444"/>
                  <a:pt x="262" y="416"/>
                </a:cubicBezTo>
                <a:cubicBezTo>
                  <a:pt x="264" y="402"/>
                  <a:pt x="278" y="350"/>
                  <a:pt x="253" y="344"/>
                </a:cubicBezTo>
                <a:cubicBezTo>
                  <a:pt x="220" y="336"/>
                  <a:pt x="187" y="341"/>
                  <a:pt x="151" y="341"/>
                </a:cubicBezTo>
                <a:cubicBezTo>
                  <a:pt x="124" y="341"/>
                  <a:pt x="0" y="336"/>
                  <a:pt x="71" y="298"/>
                </a:cubicBezTo>
                <a:cubicBezTo>
                  <a:pt x="99" y="284"/>
                  <a:pt x="135" y="281"/>
                  <a:pt x="165" y="275"/>
                </a:cubicBezTo>
                <a:cubicBezTo>
                  <a:pt x="187" y="273"/>
                  <a:pt x="245" y="267"/>
                  <a:pt x="256" y="245"/>
                </a:cubicBezTo>
                <a:cubicBezTo>
                  <a:pt x="267" y="223"/>
                  <a:pt x="267" y="193"/>
                  <a:pt x="264" y="171"/>
                </a:cubicBezTo>
                <a:cubicBezTo>
                  <a:pt x="259" y="143"/>
                  <a:pt x="253" y="113"/>
                  <a:pt x="242" y="85"/>
                </a:cubicBezTo>
                <a:cubicBezTo>
                  <a:pt x="234" y="69"/>
                  <a:pt x="220" y="47"/>
                  <a:pt x="206" y="30"/>
                </a:cubicBezTo>
                <a:cubicBezTo>
                  <a:pt x="182" y="0"/>
                  <a:pt x="231" y="16"/>
                  <a:pt x="248" y="27"/>
                </a:cubicBezTo>
                <a:cubicBezTo>
                  <a:pt x="303" y="63"/>
                  <a:pt x="322" y="105"/>
                  <a:pt x="336" y="154"/>
                </a:cubicBezTo>
                <a:cubicBezTo>
                  <a:pt x="342" y="176"/>
                  <a:pt x="358" y="217"/>
                  <a:pt x="378" y="226"/>
                </a:cubicBezTo>
                <a:cubicBezTo>
                  <a:pt x="405" y="240"/>
                  <a:pt x="463" y="198"/>
                  <a:pt x="488" y="182"/>
                </a:cubicBezTo>
                <a:cubicBezTo>
                  <a:pt x="513" y="165"/>
                  <a:pt x="537" y="154"/>
                  <a:pt x="565" y="143"/>
                </a:cubicBezTo>
                <a:cubicBezTo>
                  <a:pt x="670" y="107"/>
                  <a:pt x="573" y="195"/>
                  <a:pt x="526" y="231"/>
                </a:cubicBezTo>
                <a:cubicBezTo>
                  <a:pt x="490" y="256"/>
                  <a:pt x="457" y="270"/>
                  <a:pt x="446" y="306"/>
                </a:cubicBezTo>
                <a:cubicBezTo>
                  <a:pt x="438" y="330"/>
                  <a:pt x="446" y="350"/>
                  <a:pt x="460" y="366"/>
                </a:cubicBezTo>
                <a:cubicBezTo>
                  <a:pt x="482" y="391"/>
                  <a:pt x="510" y="424"/>
                  <a:pt x="518" y="455"/>
                </a:cubicBezTo>
                <a:cubicBezTo>
                  <a:pt x="524" y="468"/>
                  <a:pt x="532" y="510"/>
                  <a:pt x="526" y="518"/>
                </a:cubicBezTo>
                <a:cubicBezTo>
                  <a:pt x="518" y="540"/>
                  <a:pt x="493" y="526"/>
                  <a:pt x="485" y="507"/>
                </a:cubicBezTo>
                <a:cubicBezTo>
                  <a:pt x="474" y="482"/>
                  <a:pt x="466" y="460"/>
                  <a:pt x="446" y="441"/>
                </a:cubicBezTo>
                <a:cubicBezTo>
                  <a:pt x="438" y="430"/>
                  <a:pt x="430" y="419"/>
                  <a:pt x="419" y="408"/>
                </a:cubicBezTo>
                <a:cubicBezTo>
                  <a:pt x="411" y="397"/>
                  <a:pt x="397" y="388"/>
                  <a:pt x="383" y="38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699" b="1" dirty="0">
              <a:latin typeface="Roboto Bold" charset="0"/>
            </a:endParaRPr>
          </a:p>
        </p:txBody>
      </p:sp>
      <p:sp>
        <p:nvSpPr>
          <p:cNvPr id="72" name="Freeform 90"/>
          <p:cNvSpPr>
            <a:spLocks noChangeArrowheads="1"/>
          </p:cNvSpPr>
          <p:nvPr/>
        </p:nvSpPr>
        <p:spPr bwMode="auto">
          <a:xfrm>
            <a:off x="4228615" y="3215819"/>
            <a:ext cx="139289" cy="158634"/>
          </a:xfrm>
          <a:custGeom>
            <a:avLst/>
            <a:gdLst>
              <a:gd name="T0" fmla="*/ 160 w 318"/>
              <a:gd name="T1" fmla="*/ 100 h 363"/>
              <a:gd name="T2" fmla="*/ 160 w 318"/>
              <a:gd name="T3" fmla="*/ 100 h 363"/>
              <a:gd name="T4" fmla="*/ 66 w 318"/>
              <a:gd name="T5" fmla="*/ 144 h 363"/>
              <a:gd name="T6" fmla="*/ 14 w 318"/>
              <a:gd name="T7" fmla="*/ 55 h 363"/>
              <a:gd name="T8" fmla="*/ 107 w 318"/>
              <a:gd name="T9" fmla="*/ 11 h 363"/>
              <a:gd name="T10" fmla="*/ 160 w 318"/>
              <a:gd name="T11" fmla="*/ 100 h 363"/>
              <a:gd name="T12" fmla="*/ 297 w 318"/>
              <a:gd name="T13" fmla="*/ 75 h 363"/>
              <a:gd name="T14" fmla="*/ 297 w 318"/>
              <a:gd name="T15" fmla="*/ 75 h 363"/>
              <a:gd name="T16" fmla="*/ 55 w 318"/>
              <a:gd name="T17" fmla="*/ 295 h 363"/>
              <a:gd name="T18" fmla="*/ 22 w 318"/>
              <a:gd name="T19" fmla="*/ 284 h 363"/>
              <a:gd name="T20" fmla="*/ 262 w 318"/>
              <a:gd name="T21" fmla="*/ 64 h 363"/>
              <a:gd name="T22" fmla="*/ 297 w 318"/>
              <a:gd name="T23" fmla="*/ 75 h 363"/>
              <a:gd name="T24" fmla="*/ 57 w 318"/>
              <a:gd name="T25" fmla="*/ 69 h 363"/>
              <a:gd name="T26" fmla="*/ 57 w 318"/>
              <a:gd name="T27" fmla="*/ 69 h 363"/>
              <a:gd name="T28" fmla="*/ 77 w 318"/>
              <a:gd name="T29" fmla="*/ 108 h 363"/>
              <a:gd name="T30" fmla="*/ 118 w 318"/>
              <a:gd name="T31" fmla="*/ 88 h 363"/>
              <a:gd name="T32" fmla="*/ 96 w 318"/>
              <a:gd name="T33" fmla="*/ 47 h 363"/>
              <a:gd name="T34" fmla="*/ 57 w 318"/>
              <a:gd name="T35" fmla="*/ 69 h 363"/>
              <a:gd name="T36" fmla="*/ 303 w 318"/>
              <a:gd name="T37" fmla="*/ 304 h 363"/>
              <a:gd name="T38" fmla="*/ 303 w 318"/>
              <a:gd name="T39" fmla="*/ 304 h 363"/>
              <a:gd name="T40" fmla="*/ 209 w 318"/>
              <a:gd name="T41" fmla="*/ 348 h 363"/>
              <a:gd name="T42" fmla="*/ 157 w 318"/>
              <a:gd name="T43" fmla="*/ 260 h 363"/>
              <a:gd name="T44" fmla="*/ 250 w 318"/>
              <a:gd name="T45" fmla="*/ 216 h 363"/>
              <a:gd name="T46" fmla="*/ 303 w 318"/>
              <a:gd name="T47" fmla="*/ 304 h 363"/>
              <a:gd name="T48" fmla="*/ 198 w 318"/>
              <a:gd name="T49" fmla="*/ 274 h 363"/>
              <a:gd name="T50" fmla="*/ 198 w 318"/>
              <a:gd name="T51" fmla="*/ 274 h 363"/>
              <a:gd name="T52" fmla="*/ 220 w 318"/>
              <a:gd name="T53" fmla="*/ 312 h 363"/>
              <a:gd name="T54" fmla="*/ 262 w 318"/>
              <a:gd name="T55" fmla="*/ 293 h 363"/>
              <a:gd name="T56" fmla="*/ 240 w 318"/>
              <a:gd name="T57" fmla="*/ 251 h 363"/>
              <a:gd name="T58" fmla="*/ 198 w 318"/>
              <a:gd name="T59" fmla="*/ 274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18" h="363">
                <a:moveTo>
                  <a:pt x="160" y="100"/>
                </a:moveTo>
                <a:lnTo>
                  <a:pt x="160" y="100"/>
                </a:lnTo>
                <a:cubicBezTo>
                  <a:pt x="149" y="144"/>
                  <a:pt x="107" y="158"/>
                  <a:pt x="66" y="144"/>
                </a:cubicBezTo>
                <a:cubicBezTo>
                  <a:pt x="25" y="133"/>
                  <a:pt x="0" y="100"/>
                  <a:pt x="14" y="55"/>
                </a:cubicBezTo>
                <a:cubicBezTo>
                  <a:pt x="27" y="11"/>
                  <a:pt x="68" y="0"/>
                  <a:pt x="107" y="11"/>
                </a:cubicBezTo>
                <a:cubicBezTo>
                  <a:pt x="149" y="25"/>
                  <a:pt x="173" y="58"/>
                  <a:pt x="160" y="100"/>
                </a:cubicBezTo>
                <a:close/>
                <a:moveTo>
                  <a:pt x="297" y="75"/>
                </a:moveTo>
                <a:lnTo>
                  <a:pt x="297" y="75"/>
                </a:lnTo>
                <a:cubicBezTo>
                  <a:pt x="55" y="295"/>
                  <a:pt x="55" y="295"/>
                  <a:pt x="55" y="295"/>
                </a:cubicBezTo>
                <a:cubicBezTo>
                  <a:pt x="22" y="284"/>
                  <a:pt x="22" y="284"/>
                  <a:pt x="22" y="284"/>
                </a:cubicBezTo>
                <a:cubicBezTo>
                  <a:pt x="262" y="64"/>
                  <a:pt x="262" y="64"/>
                  <a:pt x="262" y="64"/>
                </a:cubicBezTo>
                <a:lnTo>
                  <a:pt x="297" y="75"/>
                </a:lnTo>
                <a:close/>
                <a:moveTo>
                  <a:pt x="57" y="69"/>
                </a:moveTo>
                <a:lnTo>
                  <a:pt x="57" y="69"/>
                </a:lnTo>
                <a:cubicBezTo>
                  <a:pt x="52" y="86"/>
                  <a:pt x="60" y="102"/>
                  <a:pt x="77" y="108"/>
                </a:cubicBezTo>
                <a:cubicBezTo>
                  <a:pt x="93" y="113"/>
                  <a:pt x="113" y="105"/>
                  <a:pt x="118" y="88"/>
                </a:cubicBezTo>
                <a:cubicBezTo>
                  <a:pt x="124" y="72"/>
                  <a:pt x="113" y="53"/>
                  <a:pt x="96" y="47"/>
                </a:cubicBezTo>
                <a:cubicBezTo>
                  <a:pt x="80" y="42"/>
                  <a:pt x="63" y="53"/>
                  <a:pt x="57" y="69"/>
                </a:cubicBezTo>
                <a:close/>
                <a:moveTo>
                  <a:pt x="303" y="304"/>
                </a:moveTo>
                <a:lnTo>
                  <a:pt x="303" y="304"/>
                </a:lnTo>
                <a:cubicBezTo>
                  <a:pt x="289" y="348"/>
                  <a:pt x="250" y="362"/>
                  <a:pt x="209" y="348"/>
                </a:cubicBezTo>
                <a:cubicBezTo>
                  <a:pt x="168" y="334"/>
                  <a:pt x="143" y="301"/>
                  <a:pt x="157" y="260"/>
                </a:cubicBezTo>
                <a:cubicBezTo>
                  <a:pt x="171" y="216"/>
                  <a:pt x="209" y="205"/>
                  <a:pt x="250" y="216"/>
                </a:cubicBezTo>
                <a:cubicBezTo>
                  <a:pt x="289" y="229"/>
                  <a:pt x="317" y="262"/>
                  <a:pt x="303" y="304"/>
                </a:cubicBezTo>
                <a:close/>
                <a:moveTo>
                  <a:pt x="198" y="274"/>
                </a:moveTo>
                <a:lnTo>
                  <a:pt x="198" y="274"/>
                </a:lnTo>
                <a:cubicBezTo>
                  <a:pt x="196" y="290"/>
                  <a:pt x="204" y="306"/>
                  <a:pt x="220" y="312"/>
                </a:cubicBezTo>
                <a:cubicBezTo>
                  <a:pt x="237" y="317"/>
                  <a:pt x="256" y="309"/>
                  <a:pt x="262" y="293"/>
                </a:cubicBezTo>
                <a:cubicBezTo>
                  <a:pt x="264" y="274"/>
                  <a:pt x="256" y="257"/>
                  <a:pt x="240" y="251"/>
                </a:cubicBezTo>
                <a:cubicBezTo>
                  <a:pt x="223" y="246"/>
                  <a:pt x="204" y="257"/>
                  <a:pt x="198" y="2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699" b="1" dirty="0">
              <a:latin typeface="Roboto Bold" charset="0"/>
            </a:endParaRPr>
          </a:p>
        </p:txBody>
      </p:sp>
      <p:sp>
        <p:nvSpPr>
          <p:cNvPr id="73" name="Freeform 91"/>
          <p:cNvSpPr>
            <a:spLocks noChangeArrowheads="1"/>
          </p:cNvSpPr>
          <p:nvPr/>
        </p:nvSpPr>
        <p:spPr bwMode="auto">
          <a:xfrm>
            <a:off x="4292456" y="1923532"/>
            <a:ext cx="160569" cy="118008"/>
          </a:xfrm>
          <a:custGeom>
            <a:avLst/>
            <a:gdLst>
              <a:gd name="T0" fmla="*/ 88 w 368"/>
              <a:gd name="T1" fmla="*/ 138 h 271"/>
              <a:gd name="T2" fmla="*/ 165 w 368"/>
              <a:gd name="T3" fmla="*/ 52 h 271"/>
              <a:gd name="T4" fmla="*/ 204 w 368"/>
              <a:gd name="T5" fmla="*/ 63 h 271"/>
              <a:gd name="T6" fmla="*/ 218 w 368"/>
              <a:gd name="T7" fmla="*/ 179 h 271"/>
              <a:gd name="T8" fmla="*/ 295 w 368"/>
              <a:gd name="T9" fmla="*/ 93 h 271"/>
              <a:gd name="T10" fmla="*/ 367 w 368"/>
              <a:gd name="T11" fmla="*/ 116 h 271"/>
              <a:gd name="T12" fmla="*/ 215 w 368"/>
              <a:gd name="T13" fmla="*/ 270 h 271"/>
              <a:gd name="T14" fmla="*/ 171 w 368"/>
              <a:gd name="T15" fmla="*/ 256 h 271"/>
              <a:gd name="T16" fmla="*/ 157 w 368"/>
              <a:gd name="T17" fmla="*/ 141 h 271"/>
              <a:gd name="T18" fmla="*/ 80 w 368"/>
              <a:gd name="T19" fmla="*/ 229 h 271"/>
              <a:gd name="T20" fmla="*/ 39 w 368"/>
              <a:gd name="T21" fmla="*/ 215 h 271"/>
              <a:gd name="T22" fmla="*/ 0 w 368"/>
              <a:gd name="T23" fmla="*/ 0 h 271"/>
              <a:gd name="T24" fmla="*/ 72 w 368"/>
              <a:gd name="T25" fmla="*/ 25 h 271"/>
              <a:gd name="T26" fmla="*/ 88 w 368"/>
              <a:gd name="T27" fmla="*/ 138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8" h="271">
                <a:moveTo>
                  <a:pt x="88" y="138"/>
                </a:moveTo>
                <a:lnTo>
                  <a:pt x="165" y="52"/>
                </a:lnTo>
                <a:lnTo>
                  <a:pt x="204" y="63"/>
                </a:lnTo>
                <a:lnTo>
                  <a:pt x="218" y="179"/>
                </a:lnTo>
                <a:lnTo>
                  <a:pt x="295" y="93"/>
                </a:lnTo>
                <a:lnTo>
                  <a:pt x="367" y="116"/>
                </a:lnTo>
                <a:lnTo>
                  <a:pt x="215" y="270"/>
                </a:lnTo>
                <a:lnTo>
                  <a:pt x="171" y="256"/>
                </a:lnTo>
                <a:lnTo>
                  <a:pt x="157" y="141"/>
                </a:lnTo>
                <a:lnTo>
                  <a:pt x="80" y="229"/>
                </a:lnTo>
                <a:lnTo>
                  <a:pt x="39" y="215"/>
                </a:lnTo>
                <a:lnTo>
                  <a:pt x="0" y="0"/>
                </a:lnTo>
                <a:lnTo>
                  <a:pt x="72" y="25"/>
                </a:lnTo>
                <a:lnTo>
                  <a:pt x="88" y="13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699" b="1" dirty="0">
              <a:latin typeface="Roboto Bold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4128019" y="2254343"/>
            <a:ext cx="274707" cy="168306"/>
            <a:chOff x="16028951" y="6352566"/>
            <a:chExt cx="732552" cy="448817"/>
          </a:xfrm>
          <a:solidFill>
            <a:schemeClr val="accent2"/>
          </a:solidFill>
        </p:grpSpPr>
        <p:sp>
          <p:nvSpPr>
            <p:cNvPr id="75" name="Freeform 92"/>
            <p:cNvSpPr>
              <a:spLocks noChangeArrowheads="1"/>
            </p:cNvSpPr>
            <p:nvPr/>
          </p:nvSpPr>
          <p:spPr bwMode="auto">
            <a:xfrm>
              <a:off x="16028951" y="6352566"/>
              <a:ext cx="134130" cy="366275"/>
            </a:xfrm>
            <a:custGeom>
              <a:avLst/>
              <a:gdLst>
                <a:gd name="T0" fmla="*/ 69 w 114"/>
                <a:gd name="T1" fmla="*/ 311 h 312"/>
                <a:gd name="T2" fmla="*/ 69 w 114"/>
                <a:gd name="T3" fmla="*/ 311 h 312"/>
                <a:gd name="T4" fmla="*/ 0 w 114"/>
                <a:gd name="T5" fmla="*/ 300 h 312"/>
                <a:gd name="T6" fmla="*/ 28 w 114"/>
                <a:gd name="T7" fmla="*/ 110 h 312"/>
                <a:gd name="T8" fmla="*/ 97 w 114"/>
                <a:gd name="T9" fmla="*/ 121 h 312"/>
                <a:gd name="T10" fmla="*/ 69 w 114"/>
                <a:gd name="T11" fmla="*/ 311 h 312"/>
                <a:gd name="T12" fmla="*/ 110 w 114"/>
                <a:gd name="T13" fmla="*/ 46 h 312"/>
                <a:gd name="T14" fmla="*/ 110 w 114"/>
                <a:gd name="T15" fmla="*/ 46 h 312"/>
                <a:gd name="T16" fmla="*/ 66 w 114"/>
                <a:gd name="T17" fmla="*/ 80 h 312"/>
                <a:gd name="T18" fmla="*/ 33 w 114"/>
                <a:gd name="T19" fmla="*/ 35 h 312"/>
                <a:gd name="T20" fmla="*/ 77 w 114"/>
                <a:gd name="T21" fmla="*/ 5 h 312"/>
                <a:gd name="T22" fmla="*/ 110 w 114"/>
                <a:gd name="T23" fmla="*/ 46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312">
                  <a:moveTo>
                    <a:pt x="69" y="311"/>
                  </a:moveTo>
                  <a:lnTo>
                    <a:pt x="69" y="311"/>
                  </a:lnTo>
                  <a:cubicBezTo>
                    <a:pt x="0" y="300"/>
                    <a:pt x="0" y="300"/>
                    <a:pt x="0" y="300"/>
                  </a:cubicBezTo>
                  <a:cubicBezTo>
                    <a:pt x="28" y="110"/>
                    <a:pt x="28" y="110"/>
                    <a:pt x="28" y="110"/>
                  </a:cubicBezTo>
                  <a:cubicBezTo>
                    <a:pt x="97" y="121"/>
                    <a:pt x="97" y="121"/>
                    <a:pt x="97" y="121"/>
                  </a:cubicBezTo>
                  <a:lnTo>
                    <a:pt x="69" y="311"/>
                  </a:lnTo>
                  <a:close/>
                  <a:moveTo>
                    <a:pt x="110" y="46"/>
                  </a:moveTo>
                  <a:lnTo>
                    <a:pt x="110" y="46"/>
                  </a:lnTo>
                  <a:cubicBezTo>
                    <a:pt x="108" y="69"/>
                    <a:pt x="88" y="82"/>
                    <a:pt x="66" y="80"/>
                  </a:cubicBezTo>
                  <a:cubicBezTo>
                    <a:pt x="47" y="77"/>
                    <a:pt x="31" y="58"/>
                    <a:pt x="33" y="35"/>
                  </a:cubicBezTo>
                  <a:cubicBezTo>
                    <a:pt x="36" y="16"/>
                    <a:pt x="58" y="0"/>
                    <a:pt x="77" y="5"/>
                  </a:cubicBezTo>
                  <a:cubicBezTo>
                    <a:pt x="99" y="8"/>
                    <a:pt x="113" y="27"/>
                    <a:pt x="110" y="4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  <p:sp>
          <p:nvSpPr>
            <p:cNvPr id="76" name="Freeform 93"/>
            <p:cNvSpPr>
              <a:spLocks noChangeArrowheads="1"/>
            </p:cNvSpPr>
            <p:nvPr/>
          </p:nvSpPr>
          <p:spPr bwMode="auto">
            <a:xfrm>
              <a:off x="16183716" y="6512488"/>
              <a:ext cx="232145" cy="232149"/>
            </a:xfrm>
            <a:custGeom>
              <a:avLst/>
              <a:gdLst>
                <a:gd name="T0" fmla="*/ 86 w 200"/>
                <a:gd name="T1" fmla="*/ 0 h 199"/>
                <a:gd name="T2" fmla="*/ 141 w 200"/>
                <a:gd name="T3" fmla="*/ 8 h 199"/>
                <a:gd name="T4" fmla="*/ 133 w 200"/>
                <a:gd name="T5" fmla="*/ 74 h 199"/>
                <a:gd name="T6" fmla="*/ 199 w 200"/>
                <a:gd name="T7" fmla="*/ 82 h 199"/>
                <a:gd name="T8" fmla="*/ 191 w 200"/>
                <a:gd name="T9" fmla="*/ 140 h 199"/>
                <a:gd name="T10" fmla="*/ 125 w 200"/>
                <a:gd name="T11" fmla="*/ 129 h 199"/>
                <a:gd name="T12" fmla="*/ 114 w 200"/>
                <a:gd name="T13" fmla="*/ 198 h 199"/>
                <a:gd name="T14" fmla="*/ 58 w 200"/>
                <a:gd name="T15" fmla="*/ 190 h 199"/>
                <a:gd name="T16" fmla="*/ 69 w 200"/>
                <a:gd name="T17" fmla="*/ 121 h 199"/>
                <a:gd name="T18" fmla="*/ 0 w 200"/>
                <a:gd name="T19" fmla="*/ 113 h 199"/>
                <a:gd name="T20" fmla="*/ 9 w 200"/>
                <a:gd name="T21" fmla="*/ 57 h 199"/>
                <a:gd name="T22" fmla="*/ 75 w 200"/>
                <a:gd name="T23" fmla="*/ 66 h 199"/>
                <a:gd name="T24" fmla="*/ 86 w 200"/>
                <a:gd name="T2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99">
                  <a:moveTo>
                    <a:pt x="86" y="0"/>
                  </a:moveTo>
                  <a:lnTo>
                    <a:pt x="141" y="8"/>
                  </a:lnTo>
                  <a:lnTo>
                    <a:pt x="133" y="74"/>
                  </a:lnTo>
                  <a:lnTo>
                    <a:pt x="199" y="82"/>
                  </a:lnTo>
                  <a:lnTo>
                    <a:pt x="191" y="140"/>
                  </a:lnTo>
                  <a:lnTo>
                    <a:pt x="125" y="129"/>
                  </a:lnTo>
                  <a:lnTo>
                    <a:pt x="114" y="198"/>
                  </a:lnTo>
                  <a:lnTo>
                    <a:pt x="58" y="190"/>
                  </a:lnTo>
                  <a:lnTo>
                    <a:pt x="69" y="121"/>
                  </a:lnTo>
                  <a:lnTo>
                    <a:pt x="0" y="113"/>
                  </a:lnTo>
                  <a:lnTo>
                    <a:pt x="9" y="57"/>
                  </a:lnTo>
                  <a:lnTo>
                    <a:pt x="75" y="66"/>
                  </a:lnTo>
                  <a:lnTo>
                    <a:pt x="86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  <p:sp>
          <p:nvSpPr>
            <p:cNvPr id="77" name="Freeform 94"/>
            <p:cNvSpPr>
              <a:spLocks noChangeArrowheads="1"/>
            </p:cNvSpPr>
            <p:nvPr/>
          </p:nvSpPr>
          <p:spPr bwMode="auto">
            <a:xfrm>
              <a:off x="16451973" y="6429947"/>
              <a:ext cx="309530" cy="371436"/>
            </a:xfrm>
            <a:custGeom>
              <a:avLst/>
              <a:gdLst>
                <a:gd name="T0" fmla="*/ 152 w 263"/>
                <a:gd name="T1" fmla="*/ 286 h 318"/>
                <a:gd name="T2" fmla="*/ 152 w 263"/>
                <a:gd name="T3" fmla="*/ 286 h 318"/>
                <a:gd name="T4" fmla="*/ 152 w 263"/>
                <a:gd name="T5" fmla="*/ 286 h 318"/>
                <a:gd name="T6" fmla="*/ 91 w 263"/>
                <a:gd name="T7" fmla="*/ 306 h 318"/>
                <a:gd name="T8" fmla="*/ 9 w 263"/>
                <a:gd name="T9" fmla="*/ 190 h 318"/>
                <a:gd name="T10" fmla="*/ 119 w 263"/>
                <a:gd name="T11" fmla="*/ 102 h 318"/>
                <a:gd name="T12" fmla="*/ 174 w 263"/>
                <a:gd name="T13" fmla="*/ 135 h 318"/>
                <a:gd name="T14" fmla="*/ 193 w 263"/>
                <a:gd name="T15" fmla="*/ 0 h 318"/>
                <a:gd name="T16" fmla="*/ 262 w 263"/>
                <a:gd name="T17" fmla="*/ 8 h 318"/>
                <a:gd name="T18" fmla="*/ 218 w 263"/>
                <a:gd name="T19" fmla="*/ 317 h 318"/>
                <a:gd name="T20" fmla="*/ 149 w 263"/>
                <a:gd name="T21" fmla="*/ 306 h 318"/>
                <a:gd name="T22" fmla="*/ 152 w 263"/>
                <a:gd name="T23" fmla="*/ 286 h 318"/>
                <a:gd name="T24" fmla="*/ 80 w 263"/>
                <a:gd name="T25" fmla="*/ 201 h 318"/>
                <a:gd name="T26" fmla="*/ 80 w 263"/>
                <a:gd name="T27" fmla="*/ 201 h 318"/>
                <a:gd name="T28" fmla="*/ 116 w 263"/>
                <a:gd name="T29" fmla="*/ 248 h 318"/>
                <a:gd name="T30" fmla="*/ 166 w 263"/>
                <a:gd name="T31" fmla="*/ 212 h 318"/>
                <a:gd name="T32" fmla="*/ 127 w 263"/>
                <a:gd name="T33" fmla="*/ 162 h 318"/>
                <a:gd name="T34" fmla="*/ 80 w 263"/>
                <a:gd name="T35" fmla="*/ 20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318">
                  <a:moveTo>
                    <a:pt x="152" y="286"/>
                  </a:moveTo>
                  <a:lnTo>
                    <a:pt x="152" y="286"/>
                  </a:lnTo>
                  <a:lnTo>
                    <a:pt x="152" y="286"/>
                  </a:lnTo>
                  <a:cubicBezTo>
                    <a:pt x="138" y="303"/>
                    <a:pt x="114" y="308"/>
                    <a:pt x="91" y="306"/>
                  </a:cubicBezTo>
                  <a:cubicBezTo>
                    <a:pt x="33" y="297"/>
                    <a:pt x="0" y="245"/>
                    <a:pt x="9" y="190"/>
                  </a:cubicBezTo>
                  <a:cubicBezTo>
                    <a:pt x="17" y="135"/>
                    <a:pt x="64" y="93"/>
                    <a:pt x="119" y="102"/>
                  </a:cubicBezTo>
                  <a:cubicBezTo>
                    <a:pt x="141" y="104"/>
                    <a:pt x="163" y="116"/>
                    <a:pt x="174" y="135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262" y="8"/>
                    <a:pt x="262" y="8"/>
                    <a:pt x="262" y="8"/>
                  </a:cubicBezTo>
                  <a:cubicBezTo>
                    <a:pt x="218" y="317"/>
                    <a:pt x="218" y="317"/>
                    <a:pt x="218" y="317"/>
                  </a:cubicBezTo>
                  <a:cubicBezTo>
                    <a:pt x="149" y="306"/>
                    <a:pt x="149" y="306"/>
                    <a:pt x="149" y="306"/>
                  </a:cubicBezTo>
                  <a:lnTo>
                    <a:pt x="152" y="286"/>
                  </a:lnTo>
                  <a:close/>
                  <a:moveTo>
                    <a:pt x="80" y="201"/>
                  </a:moveTo>
                  <a:lnTo>
                    <a:pt x="80" y="201"/>
                  </a:lnTo>
                  <a:cubicBezTo>
                    <a:pt x="75" y="223"/>
                    <a:pt x="89" y="245"/>
                    <a:pt x="116" y="248"/>
                  </a:cubicBezTo>
                  <a:cubicBezTo>
                    <a:pt x="144" y="254"/>
                    <a:pt x="163" y="237"/>
                    <a:pt x="166" y="212"/>
                  </a:cubicBezTo>
                  <a:cubicBezTo>
                    <a:pt x="168" y="187"/>
                    <a:pt x="155" y="168"/>
                    <a:pt x="127" y="162"/>
                  </a:cubicBezTo>
                  <a:cubicBezTo>
                    <a:pt x="102" y="160"/>
                    <a:pt x="83" y="176"/>
                    <a:pt x="80" y="20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</p:grpSp>
      <p:sp>
        <p:nvSpPr>
          <p:cNvPr id="78" name="Freeform 95"/>
          <p:cNvSpPr>
            <a:spLocks noChangeArrowheads="1"/>
          </p:cNvSpPr>
          <p:nvPr/>
        </p:nvSpPr>
        <p:spPr bwMode="auto">
          <a:xfrm>
            <a:off x="3888133" y="2163419"/>
            <a:ext cx="139289" cy="166372"/>
          </a:xfrm>
          <a:custGeom>
            <a:avLst/>
            <a:gdLst>
              <a:gd name="T0" fmla="*/ 64 w 318"/>
              <a:gd name="T1" fmla="*/ 278 h 381"/>
              <a:gd name="T2" fmla="*/ 44 w 318"/>
              <a:gd name="T3" fmla="*/ 369 h 381"/>
              <a:gd name="T4" fmla="*/ 0 w 318"/>
              <a:gd name="T5" fmla="*/ 380 h 381"/>
              <a:gd name="T6" fmla="*/ 77 w 318"/>
              <a:gd name="T7" fmla="*/ 0 h 381"/>
              <a:gd name="T8" fmla="*/ 317 w 318"/>
              <a:gd name="T9" fmla="*/ 306 h 381"/>
              <a:gd name="T10" fmla="*/ 273 w 318"/>
              <a:gd name="T11" fmla="*/ 317 h 381"/>
              <a:gd name="T12" fmla="*/ 215 w 318"/>
              <a:gd name="T13" fmla="*/ 242 h 381"/>
              <a:gd name="T14" fmla="*/ 64 w 318"/>
              <a:gd name="T15" fmla="*/ 278 h 381"/>
              <a:gd name="T16" fmla="*/ 99 w 318"/>
              <a:gd name="T17" fmla="*/ 88 h 381"/>
              <a:gd name="T18" fmla="*/ 72 w 318"/>
              <a:gd name="T19" fmla="*/ 237 h 381"/>
              <a:gd name="T20" fmla="*/ 191 w 318"/>
              <a:gd name="T21" fmla="*/ 209 h 381"/>
              <a:gd name="T22" fmla="*/ 99 w 318"/>
              <a:gd name="T23" fmla="*/ 88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8" h="381">
                <a:moveTo>
                  <a:pt x="64" y="278"/>
                </a:moveTo>
                <a:lnTo>
                  <a:pt x="44" y="369"/>
                </a:lnTo>
                <a:lnTo>
                  <a:pt x="0" y="380"/>
                </a:lnTo>
                <a:lnTo>
                  <a:pt x="77" y="0"/>
                </a:lnTo>
                <a:lnTo>
                  <a:pt x="317" y="306"/>
                </a:lnTo>
                <a:lnTo>
                  <a:pt x="273" y="317"/>
                </a:lnTo>
                <a:lnTo>
                  <a:pt x="215" y="242"/>
                </a:lnTo>
                <a:lnTo>
                  <a:pt x="64" y="278"/>
                </a:lnTo>
                <a:close/>
                <a:moveTo>
                  <a:pt x="99" y="88"/>
                </a:moveTo>
                <a:lnTo>
                  <a:pt x="72" y="237"/>
                </a:lnTo>
                <a:lnTo>
                  <a:pt x="191" y="209"/>
                </a:lnTo>
                <a:lnTo>
                  <a:pt x="99" y="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699" b="1" dirty="0">
              <a:latin typeface="Roboto Bold" charset="0"/>
            </a:endParaRPr>
          </a:p>
        </p:txBody>
      </p:sp>
      <p:sp>
        <p:nvSpPr>
          <p:cNvPr id="79" name="Freeform 96"/>
          <p:cNvSpPr>
            <a:spLocks noChangeArrowheads="1"/>
          </p:cNvSpPr>
          <p:nvPr/>
        </p:nvSpPr>
        <p:spPr bwMode="auto">
          <a:xfrm>
            <a:off x="4325344" y="2687684"/>
            <a:ext cx="112205" cy="162503"/>
          </a:xfrm>
          <a:custGeom>
            <a:avLst/>
            <a:gdLst>
              <a:gd name="T0" fmla="*/ 107 w 257"/>
              <a:gd name="T1" fmla="*/ 160 h 371"/>
              <a:gd name="T2" fmla="*/ 107 w 257"/>
              <a:gd name="T3" fmla="*/ 160 h 371"/>
              <a:gd name="T4" fmla="*/ 159 w 257"/>
              <a:gd name="T5" fmla="*/ 91 h 371"/>
              <a:gd name="T6" fmla="*/ 90 w 257"/>
              <a:gd name="T7" fmla="*/ 50 h 371"/>
              <a:gd name="T8" fmla="*/ 46 w 257"/>
              <a:gd name="T9" fmla="*/ 108 h 371"/>
              <a:gd name="T10" fmla="*/ 5 w 257"/>
              <a:gd name="T11" fmla="*/ 119 h 371"/>
              <a:gd name="T12" fmla="*/ 82 w 257"/>
              <a:gd name="T13" fmla="*/ 11 h 371"/>
              <a:gd name="T14" fmla="*/ 198 w 257"/>
              <a:gd name="T15" fmla="*/ 80 h 371"/>
              <a:gd name="T16" fmla="*/ 173 w 257"/>
              <a:gd name="T17" fmla="*/ 163 h 371"/>
              <a:gd name="T18" fmla="*/ 240 w 257"/>
              <a:gd name="T19" fmla="*/ 235 h 371"/>
              <a:gd name="T20" fmla="*/ 159 w 257"/>
              <a:gd name="T21" fmla="*/ 359 h 371"/>
              <a:gd name="T22" fmla="*/ 36 w 257"/>
              <a:gd name="T23" fmla="*/ 293 h 371"/>
              <a:gd name="T24" fmla="*/ 77 w 257"/>
              <a:gd name="T25" fmla="*/ 284 h 371"/>
              <a:gd name="T26" fmla="*/ 154 w 257"/>
              <a:gd name="T27" fmla="*/ 323 h 371"/>
              <a:gd name="T28" fmla="*/ 201 w 257"/>
              <a:gd name="T29" fmla="*/ 243 h 371"/>
              <a:gd name="T30" fmla="*/ 115 w 257"/>
              <a:gd name="T31" fmla="*/ 194 h 371"/>
              <a:gd name="T32" fmla="*/ 107 w 257"/>
              <a:gd name="T33" fmla="*/ 16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7" h="371">
                <a:moveTo>
                  <a:pt x="107" y="160"/>
                </a:moveTo>
                <a:lnTo>
                  <a:pt x="107" y="160"/>
                </a:lnTo>
                <a:cubicBezTo>
                  <a:pt x="143" y="152"/>
                  <a:pt x="171" y="133"/>
                  <a:pt x="159" y="91"/>
                </a:cubicBezTo>
                <a:cubicBezTo>
                  <a:pt x="151" y="58"/>
                  <a:pt x="124" y="42"/>
                  <a:pt x="90" y="50"/>
                </a:cubicBezTo>
                <a:cubicBezTo>
                  <a:pt x="60" y="56"/>
                  <a:pt x="44" y="80"/>
                  <a:pt x="46" y="108"/>
                </a:cubicBezTo>
                <a:cubicBezTo>
                  <a:pt x="5" y="119"/>
                  <a:pt x="5" y="119"/>
                  <a:pt x="5" y="119"/>
                </a:cubicBezTo>
                <a:cubicBezTo>
                  <a:pt x="0" y="64"/>
                  <a:pt x="27" y="25"/>
                  <a:pt x="82" y="11"/>
                </a:cubicBezTo>
                <a:cubicBezTo>
                  <a:pt x="135" y="0"/>
                  <a:pt x="187" y="25"/>
                  <a:pt x="198" y="80"/>
                </a:cubicBezTo>
                <a:cubicBezTo>
                  <a:pt x="206" y="111"/>
                  <a:pt x="198" y="141"/>
                  <a:pt x="173" y="163"/>
                </a:cubicBezTo>
                <a:cubicBezTo>
                  <a:pt x="209" y="171"/>
                  <a:pt x="231" y="199"/>
                  <a:pt x="240" y="235"/>
                </a:cubicBezTo>
                <a:cubicBezTo>
                  <a:pt x="256" y="295"/>
                  <a:pt x="217" y="345"/>
                  <a:pt x="159" y="359"/>
                </a:cubicBezTo>
                <a:cubicBezTo>
                  <a:pt x="107" y="370"/>
                  <a:pt x="52" y="348"/>
                  <a:pt x="36" y="293"/>
                </a:cubicBezTo>
                <a:cubicBezTo>
                  <a:pt x="77" y="284"/>
                  <a:pt x="77" y="284"/>
                  <a:pt x="77" y="284"/>
                </a:cubicBezTo>
                <a:cubicBezTo>
                  <a:pt x="88" y="315"/>
                  <a:pt x="121" y="329"/>
                  <a:pt x="154" y="323"/>
                </a:cubicBezTo>
                <a:cubicBezTo>
                  <a:pt x="190" y="312"/>
                  <a:pt x="209" y="279"/>
                  <a:pt x="201" y="243"/>
                </a:cubicBezTo>
                <a:cubicBezTo>
                  <a:pt x="190" y="199"/>
                  <a:pt x="157" y="183"/>
                  <a:pt x="115" y="194"/>
                </a:cubicBezTo>
                <a:lnTo>
                  <a:pt x="107" y="16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699" b="1" dirty="0">
              <a:latin typeface="Roboto Bold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073852" y="2970130"/>
            <a:ext cx="400452" cy="218604"/>
            <a:chOff x="15884505" y="8261333"/>
            <a:chExt cx="1067873" cy="582944"/>
          </a:xfrm>
          <a:solidFill>
            <a:schemeClr val="accent1"/>
          </a:solidFill>
        </p:grpSpPr>
        <p:sp>
          <p:nvSpPr>
            <p:cNvPr id="81" name="Freeform 86"/>
            <p:cNvSpPr>
              <a:spLocks noChangeArrowheads="1"/>
            </p:cNvSpPr>
            <p:nvPr/>
          </p:nvSpPr>
          <p:spPr bwMode="auto">
            <a:xfrm>
              <a:off x="15884505" y="8539908"/>
              <a:ext cx="216671" cy="304369"/>
            </a:xfrm>
            <a:custGeom>
              <a:avLst/>
              <a:gdLst>
                <a:gd name="T0" fmla="*/ 72 w 186"/>
                <a:gd name="T1" fmla="*/ 66 h 260"/>
                <a:gd name="T2" fmla="*/ 80 w 186"/>
                <a:gd name="T3" fmla="*/ 105 h 260"/>
                <a:gd name="T4" fmla="*/ 149 w 186"/>
                <a:gd name="T5" fmla="*/ 91 h 260"/>
                <a:gd name="T6" fmla="*/ 160 w 186"/>
                <a:gd name="T7" fmla="*/ 141 h 260"/>
                <a:gd name="T8" fmla="*/ 91 w 186"/>
                <a:gd name="T9" fmla="*/ 157 h 260"/>
                <a:gd name="T10" fmla="*/ 102 w 186"/>
                <a:gd name="T11" fmla="*/ 195 h 260"/>
                <a:gd name="T12" fmla="*/ 173 w 186"/>
                <a:gd name="T13" fmla="*/ 179 h 260"/>
                <a:gd name="T14" fmla="*/ 185 w 186"/>
                <a:gd name="T15" fmla="*/ 231 h 260"/>
                <a:gd name="T16" fmla="*/ 52 w 186"/>
                <a:gd name="T17" fmla="*/ 259 h 260"/>
                <a:gd name="T18" fmla="*/ 0 w 186"/>
                <a:gd name="T19" fmla="*/ 27 h 260"/>
                <a:gd name="T20" fmla="*/ 132 w 186"/>
                <a:gd name="T21" fmla="*/ 0 h 260"/>
                <a:gd name="T22" fmla="*/ 143 w 186"/>
                <a:gd name="T23" fmla="*/ 49 h 260"/>
                <a:gd name="T24" fmla="*/ 72 w 186"/>
                <a:gd name="T25" fmla="*/ 6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" h="260">
                  <a:moveTo>
                    <a:pt x="72" y="66"/>
                  </a:moveTo>
                  <a:lnTo>
                    <a:pt x="80" y="105"/>
                  </a:lnTo>
                  <a:lnTo>
                    <a:pt x="149" y="91"/>
                  </a:lnTo>
                  <a:lnTo>
                    <a:pt x="160" y="141"/>
                  </a:lnTo>
                  <a:lnTo>
                    <a:pt x="91" y="157"/>
                  </a:lnTo>
                  <a:lnTo>
                    <a:pt x="102" y="195"/>
                  </a:lnTo>
                  <a:lnTo>
                    <a:pt x="173" y="179"/>
                  </a:lnTo>
                  <a:lnTo>
                    <a:pt x="185" y="231"/>
                  </a:lnTo>
                  <a:lnTo>
                    <a:pt x="52" y="259"/>
                  </a:lnTo>
                  <a:lnTo>
                    <a:pt x="0" y="27"/>
                  </a:lnTo>
                  <a:lnTo>
                    <a:pt x="132" y="0"/>
                  </a:lnTo>
                  <a:lnTo>
                    <a:pt x="143" y="49"/>
                  </a:lnTo>
                  <a:lnTo>
                    <a:pt x="72" y="6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  <p:sp>
          <p:nvSpPr>
            <p:cNvPr id="82" name="Freeform 87"/>
            <p:cNvSpPr>
              <a:spLocks noChangeArrowheads="1"/>
            </p:cNvSpPr>
            <p:nvPr/>
          </p:nvSpPr>
          <p:spPr bwMode="auto">
            <a:xfrm>
              <a:off x="16116650" y="8596656"/>
              <a:ext cx="216671" cy="180561"/>
            </a:xfrm>
            <a:custGeom>
              <a:avLst/>
              <a:gdLst>
                <a:gd name="T0" fmla="*/ 158 w 184"/>
                <a:gd name="T1" fmla="*/ 0 h 153"/>
                <a:gd name="T2" fmla="*/ 166 w 184"/>
                <a:gd name="T3" fmla="*/ 45 h 153"/>
                <a:gd name="T4" fmla="*/ 9 w 184"/>
                <a:gd name="T5" fmla="*/ 81 h 153"/>
                <a:gd name="T6" fmla="*/ 0 w 184"/>
                <a:gd name="T7" fmla="*/ 34 h 153"/>
                <a:gd name="T8" fmla="*/ 158 w 184"/>
                <a:gd name="T9" fmla="*/ 0 h 153"/>
                <a:gd name="T10" fmla="*/ 174 w 184"/>
                <a:gd name="T11" fmla="*/ 72 h 153"/>
                <a:gd name="T12" fmla="*/ 183 w 184"/>
                <a:gd name="T13" fmla="*/ 119 h 153"/>
                <a:gd name="T14" fmla="*/ 25 w 184"/>
                <a:gd name="T15" fmla="*/ 152 h 153"/>
                <a:gd name="T16" fmla="*/ 14 w 184"/>
                <a:gd name="T17" fmla="*/ 108 h 153"/>
                <a:gd name="T18" fmla="*/ 174 w 184"/>
                <a:gd name="T19" fmla="*/ 7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53">
                  <a:moveTo>
                    <a:pt x="158" y="0"/>
                  </a:moveTo>
                  <a:lnTo>
                    <a:pt x="166" y="45"/>
                  </a:lnTo>
                  <a:lnTo>
                    <a:pt x="9" y="81"/>
                  </a:lnTo>
                  <a:lnTo>
                    <a:pt x="0" y="34"/>
                  </a:lnTo>
                  <a:lnTo>
                    <a:pt x="158" y="0"/>
                  </a:lnTo>
                  <a:close/>
                  <a:moveTo>
                    <a:pt x="174" y="72"/>
                  </a:moveTo>
                  <a:lnTo>
                    <a:pt x="183" y="119"/>
                  </a:lnTo>
                  <a:lnTo>
                    <a:pt x="25" y="152"/>
                  </a:lnTo>
                  <a:lnTo>
                    <a:pt x="14" y="108"/>
                  </a:lnTo>
                  <a:lnTo>
                    <a:pt x="174" y="7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  <p:sp>
          <p:nvSpPr>
            <p:cNvPr id="83" name="Freeform 88"/>
            <p:cNvSpPr>
              <a:spLocks noChangeArrowheads="1"/>
            </p:cNvSpPr>
            <p:nvPr/>
          </p:nvSpPr>
          <p:spPr bwMode="auto">
            <a:xfrm>
              <a:off x="16348797" y="8493478"/>
              <a:ext cx="350801" cy="252784"/>
            </a:xfrm>
            <a:custGeom>
              <a:avLst/>
              <a:gdLst>
                <a:gd name="T0" fmla="*/ 58 w 302"/>
                <a:gd name="T1" fmla="*/ 68 h 218"/>
                <a:gd name="T2" fmla="*/ 58 w 302"/>
                <a:gd name="T3" fmla="*/ 68 h 218"/>
                <a:gd name="T4" fmla="*/ 61 w 302"/>
                <a:gd name="T5" fmla="*/ 68 h 218"/>
                <a:gd name="T6" fmla="*/ 105 w 302"/>
                <a:gd name="T7" fmla="*/ 32 h 218"/>
                <a:gd name="T8" fmla="*/ 166 w 302"/>
                <a:gd name="T9" fmla="*/ 49 h 218"/>
                <a:gd name="T10" fmla="*/ 213 w 302"/>
                <a:gd name="T11" fmla="*/ 8 h 218"/>
                <a:gd name="T12" fmla="*/ 279 w 302"/>
                <a:gd name="T13" fmla="*/ 60 h 218"/>
                <a:gd name="T14" fmla="*/ 301 w 302"/>
                <a:gd name="T15" fmla="*/ 159 h 218"/>
                <a:gd name="T16" fmla="*/ 245 w 302"/>
                <a:gd name="T17" fmla="*/ 173 h 218"/>
                <a:gd name="T18" fmla="*/ 229 w 302"/>
                <a:gd name="T19" fmla="*/ 96 h 218"/>
                <a:gd name="T20" fmla="*/ 196 w 302"/>
                <a:gd name="T21" fmla="*/ 57 h 218"/>
                <a:gd name="T22" fmla="*/ 179 w 302"/>
                <a:gd name="T23" fmla="*/ 107 h 218"/>
                <a:gd name="T24" fmla="*/ 196 w 302"/>
                <a:gd name="T25" fmla="*/ 184 h 218"/>
                <a:gd name="T26" fmla="*/ 138 w 302"/>
                <a:gd name="T27" fmla="*/ 195 h 218"/>
                <a:gd name="T28" fmla="*/ 121 w 302"/>
                <a:gd name="T29" fmla="*/ 121 h 218"/>
                <a:gd name="T30" fmla="*/ 88 w 302"/>
                <a:gd name="T31" fmla="*/ 82 h 218"/>
                <a:gd name="T32" fmla="*/ 72 w 302"/>
                <a:gd name="T33" fmla="*/ 132 h 218"/>
                <a:gd name="T34" fmla="*/ 88 w 302"/>
                <a:gd name="T35" fmla="*/ 206 h 218"/>
                <a:gd name="T36" fmla="*/ 33 w 302"/>
                <a:gd name="T37" fmla="*/ 217 h 218"/>
                <a:gd name="T38" fmla="*/ 0 w 302"/>
                <a:gd name="T39" fmla="*/ 60 h 218"/>
                <a:gd name="T40" fmla="*/ 55 w 302"/>
                <a:gd name="T41" fmla="*/ 49 h 218"/>
                <a:gd name="T42" fmla="*/ 58 w 302"/>
                <a:gd name="T43" fmla="*/ 6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2" h="218">
                  <a:moveTo>
                    <a:pt x="58" y="68"/>
                  </a:moveTo>
                  <a:lnTo>
                    <a:pt x="58" y="68"/>
                  </a:lnTo>
                  <a:cubicBezTo>
                    <a:pt x="61" y="68"/>
                    <a:pt x="61" y="68"/>
                    <a:pt x="61" y="68"/>
                  </a:cubicBezTo>
                  <a:cubicBezTo>
                    <a:pt x="69" y="46"/>
                    <a:pt x="83" y="35"/>
                    <a:pt x="105" y="32"/>
                  </a:cubicBezTo>
                  <a:cubicBezTo>
                    <a:pt x="127" y="27"/>
                    <a:pt x="149" y="32"/>
                    <a:pt x="166" y="49"/>
                  </a:cubicBezTo>
                  <a:cubicBezTo>
                    <a:pt x="171" y="27"/>
                    <a:pt x="190" y="13"/>
                    <a:pt x="213" y="8"/>
                  </a:cubicBezTo>
                  <a:cubicBezTo>
                    <a:pt x="251" y="0"/>
                    <a:pt x="270" y="24"/>
                    <a:pt x="279" y="60"/>
                  </a:cubicBezTo>
                  <a:cubicBezTo>
                    <a:pt x="301" y="159"/>
                    <a:pt x="301" y="159"/>
                    <a:pt x="301" y="159"/>
                  </a:cubicBezTo>
                  <a:cubicBezTo>
                    <a:pt x="245" y="173"/>
                    <a:pt x="245" y="173"/>
                    <a:pt x="245" y="173"/>
                  </a:cubicBezTo>
                  <a:cubicBezTo>
                    <a:pt x="229" y="96"/>
                    <a:pt x="229" y="96"/>
                    <a:pt x="229" y="96"/>
                  </a:cubicBezTo>
                  <a:cubicBezTo>
                    <a:pt x="226" y="79"/>
                    <a:pt x="221" y="54"/>
                    <a:pt x="196" y="57"/>
                  </a:cubicBezTo>
                  <a:cubicBezTo>
                    <a:pt x="171" y="66"/>
                    <a:pt x="174" y="88"/>
                    <a:pt x="179" y="107"/>
                  </a:cubicBezTo>
                  <a:cubicBezTo>
                    <a:pt x="196" y="184"/>
                    <a:pt x="196" y="184"/>
                    <a:pt x="196" y="184"/>
                  </a:cubicBezTo>
                  <a:cubicBezTo>
                    <a:pt x="138" y="195"/>
                    <a:pt x="138" y="195"/>
                    <a:pt x="138" y="195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19" y="101"/>
                    <a:pt x="113" y="77"/>
                    <a:pt x="88" y="82"/>
                  </a:cubicBezTo>
                  <a:cubicBezTo>
                    <a:pt x="63" y="88"/>
                    <a:pt x="69" y="112"/>
                    <a:pt x="72" y="132"/>
                  </a:cubicBezTo>
                  <a:cubicBezTo>
                    <a:pt x="88" y="206"/>
                    <a:pt x="88" y="206"/>
                    <a:pt x="88" y="206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5" y="49"/>
                    <a:pt x="55" y="49"/>
                    <a:pt x="55" y="49"/>
                  </a:cubicBezTo>
                  <a:lnTo>
                    <a:pt x="58" y="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  <p:sp>
          <p:nvSpPr>
            <p:cNvPr id="84" name="Freeform 89"/>
            <p:cNvSpPr>
              <a:spLocks noChangeArrowheads="1"/>
            </p:cNvSpPr>
            <p:nvPr/>
          </p:nvSpPr>
          <p:spPr bwMode="auto">
            <a:xfrm>
              <a:off x="16694438" y="8457368"/>
              <a:ext cx="175400" cy="211510"/>
            </a:xfrm>
            <a:custGeom>
              <a:avLst/>
              <a:gdLst>
                <a:gd name="T0" fmla="*/ 130 w 152"/>
                <a:gd name="T1" fmla="*/ 52 h 183"/>
                <a:gd name="T2" fmla="*/ 130 w 152"/>
                <a:gd name="T3" fmla="*/ 52 h 183"/>
                <a:gd name="T4" fmla="*/ 99 w 152"/>
                <a:gd name="T5" fmla="*/ 47 h 183"/>
                <a:gd name="T6" fmla="*/ 69 w 152"/>
                <a:gd name="T7" fmla="*/ 94 h 183"/>
                <a:gd name="T8" fmla="*/ 115 w 152"/>
                <a:gd name="T9" fmla="*/ 124 h 183"/>
                <a:gd name="T10" fmla="*/ 143 w 152"/>
                <a:gd name="T11" fmla="*/ 108 h 183"/>
                <a:gd name="T12" fmla="*/ 151 w 152"/>
                <a:gd name="T13" fmla="*/ 155 h 183"/>
                <a:gd name="T14" fmla="*/ 115 w 152"/>
                <a:gd name="T15" fmla="*/ 171 h 183"/>
                <a:gd name="T16" fmla="*/ 11 w 152"/>
                <a:gd name="T17" fmla="*/ 108 h 183"/>
                <a:gd name="T18" fmla="*/ 80 w 152"/>
                <a:gd name="T19" fmla="*/ 3 h 183"/>
                <a:gd name="T20" fmla="*/ 119 w 152"/>
                <a:gd name="T21" fmla="*/ 3 h 183"/>
                <a:gd name="T22" fmla="*/ 130 w 152"/>
                <a:gd name="T23" fmla="*/ 5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2" h="183">
                  <a:moveTo>
                    <a:pt x="130" y="52"/>
                  </a:moveTo>
                  <a:lnTo>
                    <a:pt x="130" y="52"/>
                  </a:lnTo>
                  <a:cubicBezTo>
                    <a:pt x="121" y="47"/>
                    <a:pt x="110" y="44"/>
                    <a:pt x="99" y="47"/>
                  </a:cubicBezTo>
                  <a:cubicBezTo>
                    <a:pt x="77" y="52"/>
                    <a:pt x="63" y="72"/>
                    <a:pt x="69" y="94"/>
                  </a:cubicBezTo>
                  <a:cubicBezTo>
                    <a:pt x="74" y="116"/>
                    <a:pt x="94" y="130"/>
                    <a:pt x="115" y="124"/>
                  </a:cubicBezTo>
                  <a:cubicBezTo>
                    <a:pt x="127" y="121"/>
                    <a:pt x="135" y="116"/>
                    <a:pt x="143" y="108"/>
                  </a:cubicBezTo>
                  <a:cubicBezTo>
                    <a:pt x="151" y="155"/>
                    <a:pt x="151" y="155"/>
                    <a:pt x="151" y="155"/>
                  </a:cubicBezTo>
                  <a:cubicBezTo>
                    <a:pt x="140" y="163"/>
                    <a:pt x="130" y="168"/>
                    <a:pt x="115" y="171"/>
                  </a:cubicBezTo>
                  <a:cubicBezTo>
                    <a:pt x="69" y="182"/>
                    <a:pt x="22" y="155"/>
                    <a:pt x="11" y="108"/>
                  </a:cubicBezTo>
                  <a:cubicBezTo>
                    <a:pt x="0" y="58"/>
                    <a:pt x="30" y="14"/>
                    <a:pt x="80" y="3"/>
                  </a:cubicBezTo>
                  <a:cubicBezTo>
                    <a:pt x="94" y="0"/>
                    <a:pt x="108" y="0"/>
                    <a:pt x="119" y="3"/>
                  </a:cubicBezTo>
                  <a:lnTo>
                    <a:pt x="130" y="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  <p:sp>
          <p:nvSpPr>
            <p:cNvPr id="85" name="Freeform 97"/>
            <p:cNvSpPr>
              <a:spLocks noChangeArrowheads="1"/>
            </p:cNvSpPr>
            <p:nvPr/>
          </p:nvSpPr>
          <p:spPr bwMode="auto">
            <a:xfrm>
              <a:off x="16807931" y="8261333"/>
              <a:ext cx="144447" cy="170240"/>
            </a:xfrm>
            <a:custGeom>
              <a:avLst/>
              <a:gdLst>
                <a:gd name="T0" fmla="*/ 116 w 123"/>
                <a:gd name="T1" fmla="*/ 96 h 147"/>
                <a:gd name="T2" fmla="*/ 116 w 123"/>
                <a:gd name="T3" fmla="*/ 96 h 147"/>
                <a:gd name="T4" fmla="*/ 122 w 123"/>
                <a:gd name="T5" fmla="*/ 124 h 147"/>
                <a:gd name="T6" fmla="*/ 23 w 123"/>
                <a:gd name="T7" fmla="*/ 146 h 147"/>
                <a:gd name="T8" fmla="*/ 61 w 123"/>
                <a:gd name="T9" fmla="*/ 80 h 147"/>
                <a:gd name="T10" fmla="*/ 69 w 123"/>
                <a:gd name="T11" fmla="*/ 44 h 147"/>
                <a:gd name="T12" fmla="*/ 50 w 123"/>
                <a:gd name="T13" fmla="*/ 33 h 147"/>
                <a:gd name="T14" fmla="*/ 42 w 123"/>
                <a:gd name="T15" fmla="*/ 49 h 147"/>
                <a:gd name="T16" fmla="*/ 42 w 123"/>
                <a:gd name="T17" fmla="*/ 55 h 147"/>
                <a:gd name="T18" fmla="*/ 6 w 123"/>
                <a:gd name="T19" fmla="*/ 63 h 147"/>
                <a:gd name="T20" fmla="*/ 44 w 123"/>
                <a:gd name="T21" fmla="*/ 5 h 147"/>
                <a:gd name="T22" fmla="*/ 102 w 123"/>
                <a:gd name="T23" fmla="*/ 38 h 147"/>
                <a:gd name="T24" fmla="*/ 91 w 123"/>
                <a:gd name="T25" fmla="*/ 83 h 147"/>
                <a:gd name="T26" fmla="*/ 75 w 123"/>
                <a:gd name="T27" fmla="*/ 105 h 147"/>
                <a:gd name="T28" fmla="*/ 116 w 123"/>
                <a:gd name="T29" fmla="*/ 9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47">
                  <a:moveTo>
                    <a:pt x="116" y="96"/>
                  </a:moveTo>
                  <a:lnTo>
                    <a:pt x="116" y="96"/>
                  </a:lnTo>
                  <a:cubicBezTo>
                    <a:pt x="122" y="124"/>
                    <a:pt x="122" y="124"/>
                    <a:pt x="122" y="124"/>
                  </a:cubicBezTo>
                  <a:cubicBezTo>
                    <a:pt x="23" y="146"/>
                    <a:pt x="23" y="146"/>
                    <a:pt x="23" y="146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6" y="69"/>
                    <a:pt x="72" y="58"/>
                    <a:pt x="69" y="44"/>
                  </a:cubicBezTo>
                  <a:cubicBezTo>
                    <a:pt x="66" y="38"/>
                    <a:pt x="58" y="30"/>
                    <a:pt x="50" y="33"/>
                  </a:cubicBezTo>
                  <a:cubicBezTo>
                    <a:pt x="42" y="33"/>
                    <a:pt x="39" y="41"/>
                    <a:pt x="42" y="49"/>
                  </a:cubicBezTo>
                  <a:cubicBezTo>
                    <a:pt x="42" y="52"/>
                    <a:pt x="42" y="55"/>
                    <a:pt x="42" y="55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0" y="36"/>
                    <a:pt x="14" y="11"/>
                    <a:pt x="44" y="5"/>
                  </a:cubicBezTo>
                  <a:cubicBezTo>
                    <a:pt x="69" y="0"/>
                    <a:pt x="97" y="11"/>
                    <a:pt x="102" y="38"/>
                  </a:cubicBezTo>
                  <a:cubicBezTo>
                    <a:pt x="105" y="55"/>
                    <a:pt x="100" y="69"/>
                    <a:pt x="91" y="83"/>
                  </a:cubicBezTo>
                  <a:cubicBezTo>
                    <a:pt x="75" y="105"/>
                    <a:pt x="75" y="105"/>
                    <a:pt x="75" y="105"/>
                  </a:cubicBezTo>
                  <a:lnTo>
                    <a:pt x="116" y="9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093973" y="2109250"/>
            <a:ext cx="2165621" cy="244856"/>
            <a:chOff x="1848067" y="2697524"/>
            <a:chExt cx="2311184" cy="316190"/>
          </a:xfrm>
        </p:grpSpPr>
        <p:cxnSp>
          <p:nvCxnSpPr>
            <p:cNvPr id="87" name="Straight Connector 86"/>
            <p:cNvCxnSpPr/>
            <p:nvPr/>
          </p:nvCxnSpPr>
          <p:spPr>
            <a:xfrm flipH="1" flipV="1">
              <a:off x="3661285" y="2697524"/>
              <a:ext cx="497966" cy="3161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1848067" y="2697524"/>
              <a:ext cx="181321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6109491" y="2146748"/>
            <a:ext cx="2005553" cy="190960"/>
            <a:chOff x="7528087" y="2680840"/>
            <a:chExt cx="2061939" cy="316190"/>
          </a:xfrm>
        </p:grpSpPr>
        <p:cxnSp>
          <p:nvCxnSpPr>
            <p:cNvPr id="90" name="Straight Connector 89"/>
            <p:cNvCxnSpPr/>
            <p:nvPr/>
          </p:nvCxnSpPr>
          <p:spPr>
            <a:xfrm flipV="1">
              <a:off x="7528087" y="2680840"/>
              <a:ext cx="497966" cy="3161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8026053" y="2680840"/>
              <a:ext cx="156397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 flipV="1">
            <a:off x="6109491" y="3093846"/>
            <a:ext cx="2005553" cy="324960"/>
            <a:chOff x="7528087" y="2680840"/>
            <a:chExt cx="2061939" cy="316190"/>
          </a:xfrm>
        </p:grpSpPr>
        <p:cxnSp>
          <p:nvCxnSpPr>
            <p:cNvPr id="93" name="Straight Connector 92"/>
            <p:cNvCxnSpPr/>
            <p:nvPr/>
          </p:nvCxnSpPr>
          <p:spPr>
            <a:xfrm flipV="1">
              <a:off x="7528087" y="2680840"/>
              <a:ext cx="497966" cy="3161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26053" y="2680840"/>
              <a:ext cx="156397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 flipV="1">
            <a:off x="1093973" y="3093846"/>
            <a:ext cx="2165621" cy="321150"/>
            <a:chOff x="1848067" y="2697524"/>
            <a:chExt cx="2311184" cy="316190"/>
          </a:xfrm>
        </p:grpSpPr>
        <p:cxnSp>
          <p:nvCxnSpPr>
            <p:cNvPr id="96" name="Straight Connector 95"/>
            <p:cNvCxnSpPr/>
            <p:nvPr/>
          </p:nvCxnSpPr>
          <p:spPr>
            <a:xfrm flipH="1" flipV="1">
              <a:off x="3661285" y="2697524"/>
              <a:ext cx="497966" cy="3161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1848067" y="2697524"/>
              <a:ext cx="181321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7293816" y="3030510"/>
            <a:ext cx="902811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575" b="1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IDEA 04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521507" y="3520767"/>
            <a:ext cx="163860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65"/>
              </a:lnSpc>
            </a:pPr>
            <a:r>
              <a:rPr lang="en-US" sz="1313" dirty="0">
                <a:latin typeface="Roboto Regular" charset="0"/>
                <a:ea typeface="Roboto Regular" charset="0"/>
                <a:cs typeface="Roboto Regular" charset="0"/>
              </a:rPr>
              <a:t>Due to the fact that mobile lorem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285453" y="1696902"/>
            <a:ext cx="902811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575" b="1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IDEA 02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521507" y="2187158"/>
            <a:ext cx="163860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65"/>
              </a:lnSpc>
            </a:pPr>
            <a:r>
              <a:rPr lang="en-US" sz="1313" dirty="0">
                <a:latin typeface="Roboto Regular" charset="0"/>
                <a:ea typeface="Roboto Regular" charset="0"/>
                <a:cs typeface="Roboto Regular" charset="0"/>
              </a:rPr>
              <a:t>Due to the fact that mobile lorem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45515" y="3030510"/>
            <a:ext cx="902811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5" b="1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IDEA 03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351" y="3520767"/>
            <a:ext cx="163860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US" sz="1313" dirty="0">
                <a:latin typeface="Roboto Regular" charset="0"/>
                <a:ea typeface="Roboto Regular" charset="0"/>
                <a:cs typeface="Roboto Regular" charset="0"/>
              </a:rPr>
              <a:t>Due to the fact that mobile lorem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45515" y="1696902"/>
            <a:ext cx="902811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5" b="1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IDEA 01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7351" y="2187158"/>
            <a:ext cx="163860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US" sz="1313" dirty="0">
                <a:latin typeface="Roboto Regular" charset="0"/>
                <a:ea typeface="Roboto Regular" charset="0"/>
                <a:cs typeface="Roboto Regular" charset="0"/>
              </a:rPr>
              <a:t>Due to the fact that mobile lorem</a:t>
            </a:r>
          </a:p>
        </p:txBody>
      </p:sp>
      <p:sp>
        <p:nvSpPr>
          <p:cNvPr id="106" name="Rectangle 105"/>
          <p:cNvSpPr>
            <a:spLocks/>
          </p:cNvSpPr>
          <p:nvPr/>
        </p:nvSpPr>
        <p:spPr bwMode="auto">
          <a:xfrm>
            <a:off x="2581972" y="273593"/>
            <a:ext cx="39845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3000" b="1" spc="113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BRAIN </a:t>
            </a:r>
            <a:r>
              <a:rPr lang="en-US" sz="3000" b="1" spc="113" dirty="0">
                <a:solidFill>
                  <a:schemeClr val="accent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163413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Freeform: Shape 7436"/>
          <p:cNvSpPr/>
          <p:nvPr/>
        </p:nvSpPr>
        <p:spPr>
          <a:xfrm>
            <a:off x="1854542" y="3198926"/>
            <a:ext cx="652331" cy="6523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5" h="425">
                <a:moveTo>
                  <a:pt x="425" y="212"/>
                </a:moveTo>
                <a:cubicBezTo>
                  <a:pt x="425" y="330"/>
                  <a:pt x="330" y="425"/>
                  <a:pt x="212" y="425"/>
                </a:cubicBezTo>
                <a:cubicBezTo>
                  <a:pt x="95" y="425"/>
                  <a:pt x="0" y="330"/>
                  <a:pt x="0" y="212"/>
                </a:cubicBezTo>
                <a:cubicBezTo>
                  <a:pt x="0" y="95"/>
                  <a:pt x="95" y="0"/>
                  <a:pt x="212" y="0"/>
                </a:cubicBezTo>
                <a:cubicBezTo>
                  <a:pt x="330" y="0"/>
                  <a:pt x="425" y="95"/>
                  <a:pt x="425" y="212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4" name="Freeform: Shape 7437"/>
          <p:cNvSpPr/>
          <p:nvPr/>
        </p:nvSpPr>
        <p:spPr>
          <a:xfrm>
            <a:off x="3351518" y="2991222"/>
            <a:ext cx="650792" cy="6507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4" h="424">
                <a:moveTo>
                  <a:pt x="424" y="212"/>
                </a:moveTo>
                <a:cubicBezTo>
                  <a:pt x="424" y="329"/>
                  <a:pt x="329" y="424"/>
                  <a:pt x="212" y="424"/>
                </a:cubicBezTo>
                <a:cubicBezTo>
                  <a:pt x="95" y="424"/>
                  <a:pt x="0" y="329"/>
                  <a:pt x="0" y="212"/>
                </a:cubicBezTo>
                <a:cubicBezTo>
                  <a:pt x="0" y="95"/>
                  <a:pt x="95" y="0"/>
                  <a:pt x="212" y="0"/>
                </a:cubicBezTo>
                <a:cubicBezTo>
                  <a:pt x="329" y="0"/>
                  <a:pt x="424" y="95"/>
                  <a:pt x="424" y="212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5" name="Freeform: Shape 7438"/>
          <p:cNvSpPr/>
          <p:nvPr/>
        </p:nvSpPr>
        <p:spPr>
          <a:xfrm>
            <a:off x="4742337" y="2603520"/>
            <a:ext cx="650792" cy="6507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4" h="424">
                <a:moveTo>
                  <a:pt x="424" y="212"/>
                </a:moveTo>
                <a:cubicBezTo>
                  <a:pt x="424" y="329"/>
                  <a:pt x="329" y="424"/>
                  <a:pt x="212" y="424"/>
                </a:cubicBezTo>
                <a:cubicBezTo>
                  <a:pt x="95" y="424"/>
                  <a:pt x="0" y="329"/>
                  <a:pt x="0" y="212"/>
                </a:cubicBezTo>
                <a:cubicBezTo>
                  <a:pt x="0" y="95"/>
                  <a:pt x="95" y="0"/>
                  <a:pt x="212" y="0"/>
                </a:cubicBezTo>
                <a:cubicBezTo>
                  <a:pt x="329" y="0"/>
                  <a:pt x="424" y="95"/>
                  <a:pt x="424" y="212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6" name="Freeform: Shape 7439"/>
          <p:cNvSpPr/>
          <p:nvPr/>
        </p:nvSpPr>
        <p:spPr>
          <a:xfrm>
            <a:off x="6167002" y="1974268"/>
            <a:ext cx="650792" cy="6507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4" h="424">
                <a:moveTo>
                  <a:pt x="424" y="212"/>
                </a:moveTo>
                <a:cubicBezTo>
                  <a:pt x="424" y="329"/>
                  <a:pt x="329" y="424"/>
                  <a:pt x="212" y="424"/>
                </a:cubicBezTo>
                <a:cubicBezTo>
                  <a:pt x="95" y="424"/>
                  <a:pt x="0" y="329"/>
                  <a:pt x="0" y="212"/>
                </a:cubicBezTo>
                <a:cubicBezTo>
                  <a:pt x="0" y="95"/>
                  <a:pt x="95" y="0"/>
                  <a:pt x="212" y="0"/>
                </a:cubicBezTo>
                <a:cubicBezTo>
                  <a:pt x="329" y="0"/>
                  <a:pt x="424" y="95"/>
                  <a:pt x="424" y="212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3" name="Freeform: Shape 7606"/>
          <p:cNvSpPr/>
          <p:nvPr/>
        </p:nvSpPr>
        <p:spPr>
          <a:xfrm>
            <a:off x="5046963" y="3489705"/>
            <a:ext cx="41540" cy="67079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" h="437">
                <a:moveTo>
                  <a:pt x="0" y="437"/>
                </a:moveTo>
                <a:lnTo>
                  <a:pt x="28" y="437"/>
                </a:lnTo>
                <a:lnTo>
                  <a:pt x="2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4" name="Freeform: Shape 7607"/>
          <p:cNvSpPr/>
          <p:nvPr/>
        </p:nvSpPr>
        <p:spPr>
          <a:xfrm>
            <a:off x="3656140" y="1551177"/>
            <a:ext cx="41540" cy="6661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" h="434">
                <a:moveTo>
                  <a:pt x="0" y="434"/>
                </a:moveTo>
                <a:lnTo>
                  <a:pt x="28" y="434"/>
                </a:lnTo>
                <a:lnTo>
                  <a:pt x="2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5" name="Freeform: Shape 7608"/>
          <p:cNvSpPr/>
          <p:nvPr/>
        </p:nvSpPr>
        <p:spPr>
          <a:xfrm>
            <a:off x="2159168" y="1545022"/>
            <a:ext cx="43079" cy="67233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" h="438">
                <a:moveTo>
                  <a:pt x="0" y="438"/>
                </a:moveTo>
                <a:lnTo>
                  <a:pt x="29" y="438"/>
                </a:lnTo>
                <a:lnTo>
                  <a:pt x="2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6" name="Freeform: Shape 7609"/>
          <p:cNvSpPr/>
          <p:nvPr/>
        </p:nvSpPr>
        <p:spPr>
          <a:xfrm>
            <a:off x="6470089" y="3492782"/>
            <a:ext cx="43079" cy="6677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" h="435">
                <a:moveTo>
                  <a:pt x="0" y="435"/>
                </a:moveTo>
                <a:lnTo>
                  <a:pt x="29" y="435"/>
                </a:lnTo>
                <a:lnTo>
                  <a:pt x="2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502288" y="3145078"/>
            <a:ext cx="347705" cy="346166"/>
            <a:chOff x="9336261" y="8386874"/>
            <a:chExt cx="927212" cy="923109"/>
          </a:xfrm>
        </p:grpSpPr>
        <p:sp>
          <p:nvSpPr>
            <p:cNvPr id="347" name="Freeform: Shape 7610"/>
            <p:cNvSpPr/>
            <p:nvPr/>
          </p:nvSpPr>
          <p:spPr>
            <a:xfrm>
              <a:off x="9336261" y="8386874"/>
              <a:ext cx="927212" cy="9231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7" h="226">
                  <a:moveTo>
                    <a:pt x="114" y="210"/>
                  </a:moveTo>
                  <a:cubicBezTo>
                    <a:pt x="61" y="210"/>
                    <a:pt x="17" y="166"/>
                    <a:pt x="17" y="113"/>
                  </a:cubicBezTo>
                  <a:cubicBezTo>
                    <a:pt x="17" y="60"/>
                    <a:pt x="61" y="17"/>
                    <a:pt x="114" y="17"/>
                  </a:cubicBezTo>
                  <a:cubicBezTo>
                    <a:pt x="167" y="17"/>
                    <a:pt x="210" y="60"/>
                    <a:pt x="210" y="113"/>
                  </a:cubicBezTo>
                  <a:cubicBezTo>
                    <a:pt x="210" y="166"/>
                    <a:pt x="167" y="210"/>
                    <a:pt x="114" y="210"/>
                  </a:cubicBezTo>
                  <a:close/>
                  <a:moveTo>
                    <a:pt x="114" y="0"/>
                  </a:moveTo>
                  <a:cubicBezTo>
                    <a:pt x="52" y="0"/>
                    <a:pt x="0" y="51"/>
                    <a:pt x="0" y="113"/>
                  </a:cubicBezTo>
                  <a:cubicBezTo>
                    <a:pt x="0" y="176"/>
                    <a:pt x="52" y="226"/>
                    <a:pt x="114" y="226"/>
                  </a:cubicBezTo>
                  <a:cubicBezTo>
                    <a:pt x="176" y="226"/>
                    <a:pt x="227" y="176"/>
                    <a:pt x="227" y="113"/>
                  </a:cubicBezTo>
                  <a:cubicBezTo>
                    <a:pt x="227" y="51"/>
                    <a:pt x="176" y="0"/>
                    <a:pt x="114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8" name="Freeform: Shape 7611"/>
            <p:cNvSpPr/>
            <p:nvPr/>
          </p:nvSpPr>
          <p:spPr>
            <a:xfrm>
              <a:off x="9779365" y="8477133"/>
              <a:ext cx="45130" cy="861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22">
                  <a:moveTo>
                    <a:pt x="6" y="22"/>
                  </a:moveTo>
                  <a:cubicBezTo>
                    <a:pt x="9" y="22"/>
                    <a:pt x="12" y="20"/>
                    <a:pt x="12" y="17"/>
                  </a:cubicBezTo>
                  <a:lnTo>
                    <a:pt x="12" y="6"/>
                  </a:lnTo>
                  <a:cubicBezTo>
                    <a:pt x="12" y="3"/>
                    <a:pt x="9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lnTo>
                    <a:pt x="0" y="17"/>
                  </a:lnTo>
                  <a:cubicBezTo>
                    <a:pt x="0" y="20"/>
                    <a:pt x="3" y="22"/>
                    <a:pt x="6" y="2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9" name="Freeform: Shape 7612"/>
            <p:cNvSpPr/>
            <p:nvPr/>
          </p:nvSpPr>
          <p:spPr>
            <a:xfrm>
              <a:off x="9779365" y="9125360"/>
              <a:ext cx="45130" cy="902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23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lnTo>
                    <a:pt x="0" y="17"/>
                  </a:lnTo>
                  <a:cubicBezTo>
                    <a:pt x="0" y="20"/>
                    <a:pt x="3" y="23"/>
                    <a:pt x="6" y="23"/>
                  </a:cubicBezTo>
                  <a:cubicBezTo>
                    <a:pt x="9" y="23"/>
                    <a:pt x="12" y="20"/>
                    <a:pt x="12" y="17"/>
                  </a:cubicBezTo>
                  <a:lnTo>
                    <a:pt x="12" y="6"/>
                  </a:lnTo>
                  <a:cubicBezTo>
                    <a:pt x="12" y="3"/>
                    <a:pt x="9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0" name="Freeform: Shape 7613"/>
            <p:cNvSpPr/>
            <p:nvPr/>
          </p:nvSpPr>
          <p:spPr>
            <a:xfrm>
              <a:off x="9434738" y="8825863"/>
              <a:ext cx="86157" cy="410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" h="11">
                  <a:moveTo>
                    <a:pt x="16" y="0"/>
                  </a:moveTo>
                  <a:lnTo>
                    <a:pt x="5" y="0"/>
                  </a:lnTo>
                  <a:cubicBezTo>
                    <a:pt x="2" y="0"/>
                    <a:pt x="0" y="2"/>
                    <a:pt x="0" y="5"/>
                  </a:cubicBezTo>
                  <a:cubicBezTo>
                    <a:pt x="0" y="9"/>
                    <a:pt x="2" y="11"/>
                    <a:pt x="5" y="11"/>
                  </a:cubicBezTo>
                  <a:lnTo>
                    <a:pt x="16" y="11"/>
                  </a:lnTo>
                  <a:cubicBezTo>
                    <a:pt x="20" y="11"/>
                    <a:pt x="22" y="9"/>
                    <a:pt x="22" y="5"/>
                  </a:cubicBezTo>
                  <a:cubicBezTo>
                    <a:pt x="22" y="2"/>
                    <a:pt x="20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1" name="Freeform: Shape 7614"/>
            <p:cNvSpPr/>
            <p:nvPr/>
          </p:nvSpPr>
          <p:spPr>
            <a:xfrm>
              <a:off x="10082966" y="8825863"/>
              <a:ext cx="86157" cy="410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" h="11">
                  <a:moveTo>
                    <a:pt x="17" y="0"/>
                  </a:moveTo>
                  <a:lnTo>
                    <a:pt x="5" y="0"/>
                  </a:lnTo>
                  <a:cubicBezTo>
                    <a:pt x="2" y="0"/>
                    <a:pt x="0" y="2"/>
                    <a:pt x="0" y="5"/>
                  </a:cubicBezTo>
                  <a:cubicBezTo>
                    <a:pt x="0" y="9"/>
                    <a:pt x="2" y="11"/>
                    <a:pt x="5" y="11"/>
                  </a:cubicBezTo>
                  <a:lnTo>
                    <a:pt x="17" y="11"/>
                  </a:lnTo>
                  <a:cubicBezTo>
                    <a:pt x="20" y="11"/>
                    <a:pt x="22" y="9"/>
                    <a:pt x="22" y="5"/>
                  </a:cubicBezTo>
                  <a:cubicBezTo>
                    <a:pt x="22" y="2"/>
                    <a:pt x="20" y="0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2" name="Freeform: Shape 7615"/>
            <p:cNvSpPr/>
            <p:nvPr/>
          </p:nvSpPr>
          <p:spPr>
            <a:xfrm>
              <a:off x="9553705" y="8633036"/>
              <a:ext cx="299498" cy="4225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" h="104">
                  <a:moveTo>
                    <a:pt x="67" y="41"/>
                  </a:moveTo>
                  <a:lnTo>
                    <a:pt x="67" y="5"/>
                  </a:lnTo>
                  <a:cubicBezTo>
                    <a:pt x="67" y="2"/>
                    <a:pt x="64" y="0"/>
                    <a:pt x="61" y="0"/>
                  </a:cubicBezTo>
                  <a:cubicBezTo>
                    <a:pt x="58" y="0"/>
                    <a:pt x="55" y="2"/>
                    <a:pt x="55" y="5"/>
                  </a:cubicBezTo>
                  <a:lnTo>
                    <a:pt x="55" y="41"/>
                  </a:lnTo>
                  <a:cubicBezTo>
                    <a:pt x="49" y="44"/>
                    <a:pt x="46" y="51"/>
                    <a:pt x="49" y="58"/>
                  </a:cubicBezTo>
                  <a:lnTo>
                    <a:pt x="2" y="94"/>
                  </a:lnTo>
                  <a:cubicBezTo>
                    <a:pt x="0" y="96"/>
                    <a:pt x="-1" y="99"/>
                    <a:pt x="2" y="101"/>
                  </a:cubicBezTo>
                  <a:cubicBezTo>
                    <a:pt x="3" y="104"/>
                    <a:pt x="7" y="104"/>
                    <a:pt x="9" y="103"/>
                  </a:cubicBezTo>
                  <a:lnTo>
                    <a:pt x="58" y="64"/>
                  </a:lnTo>
                  <a:cubicBezTo>
                    <a:pt x="73" y="68"/>
                    <a:pt x="80" y="47"/>
                    <a:pt x="67" y="4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3" name="Freeform: Shape 7616"/>
            <p:cNvSpPr/>
            <p:nvPr/>
          </p:nvSpPr>
          <p:spPr>
            <a:xfrm>
              <a:off x="9336261" y="8386874"/>
              <a:ext cx="927212" cy="9231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7" h="226">
                  <a:moveTo>
                    <a:pt x="114" y="210"/>
                  </a:moveTo>
                  <a:cubicBezTo>
                    <a:pt x="61" y="210"/>
                    <a:pt x="17" y="166"/>
                    <a:pt x="17" y="113"/>
                  </a:cubicBezTo>
                  <a:cubicBezTo>
                    <a:pt x="17" y="60"/>
                    <a:pt x="61" y="17"/>
                    <a:pt x="114" y="17"/>
                  </a:cubicBezTo>
                  <a:cubicBezTo>
                    <a:pt x="167" y="17"/>
                    <a:pt x="210" y="60"/>
                    <a:pt x="210" y="113"/>
                  </a:cubicBezTo>
                  <a:cubicBezTo>
                    <a:pt x="210" y="166"/>
                    <a:pt x="167" y="210"/>
                    <a:pt x="114" y="210"/>
                  </a:cubicBezTo>
                  <a:close/>
                  <a:moveTo>
                    <a:pt x="114" y="0"/>
                  </a:moveTo>
                  <a:cubicBezTo>
                    <a:pt x="52" y="0"/>
                    <a:pt x="0" y="51"/>
                    <a:pt x="0" y="113"/>
                  </a:cubicBezTo>
                  <a:cubicBezTo>
                    <a:pt x="0" y="176"/>
                    <a:pt x="52" y="226"/>
                    <a:pt x="114" y="226"/>
                  </a:cubicBezTo>
                  <a:cubicBezTo>
                    <a:pt x="176" y="226"/>
                    <a:pt x="227" y="176"/>
                    <a:pt x="227" y="113"/>
                  </a:cubicBezTo>
                  <a:cubicBezTo>
                    <a:pt x="227" y="51"/>
                    <a:pt x="176" y="0"/>
                    <a:pt x="114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4" name="Freeform: Shape 7617"/>
            <p:cNvSpPr/>
            <p:nvPr/>
          </p:nvSpPr>
          <p:spPr>
            <a:xfrm>
              <a:off x="9779365" y="8477133"/>
              <a:ext cx="45130" cy="861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22">
                  <a:moveTo>
                    <a:pt x="6" y="22"/>
                  </a:moveTo>
                  <a:cubicBezTo>
                    <a:pt x="9" y="22"/>
                    <a:pt x="12" y="20"/>
                    <a:pt x="12" y="17"/>
                  </a:cubicBezTo>
                  <a:lnTo>
                    <a:pt x="12" y="6"/>
                  </a:lnTo>
                  <a:cubicBezTo>
                    <a:pt x="12" y="3"/>
                    <a:pt x="9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lnTo>
                    <a:pt x="0" y="17"/>
                  </a:lnTo>
                  <a:cubicBezTo>
                    <a:pt x="0" y="20"/>
                    <a:pt x="3" y="22"/>
                    <a:pt x="6" y="2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5" name="Freeform: Shape 7618"/>
            <p:cNvSpPr/>
            <p:nvPr/>
          </p:nvSpPr>
          <p:spPr>
            <a:xfrm>
              <a:off x="9779365" y="9125360"/>
              <a:ext cx="45130" cy="902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23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lnTo>
                    <a:pt x="0" y="17"/>
                  </a:lnTo>
                  <a:cubicBezTo>
                    <a:pt x="0" y="20"/>
                    <a:pt x="3" y="23"/>
                    <a:pt x="6" y="23"/>
                  </a:cubicBezTo>
                  <a:cubicBezTo>
                    <a:pt x="9" y="23"/>
                    <a:pt x="12" y="20"/>
                    <a:pt x="12" y="17"/>
                  </a:cubicBezTo>
                  <a:lnTo>
                    <a:pt x="12" y="6"/>
                  </a:lnTo>
                  <a:cubicBezTo>
                    <a:pt x="12" y="3"/>
                    <a:pt x="9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6" name="Freeform: Shape 7619"/>
            <p:cNvSpPr/>
            <p:nvPr/>
          </p:nvSpPr>
          <p:spPr>
            <a:xfrm>
              <a:off x="9434738" y="8825863"/>
              <a:ext cx="86157" cy="410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" h="11">
                  <a:moveTo>
                    <a:pt x="16" y="0"/>
                  </a:moveTo>
                  <a:lnTo>
                    <a:pt x="5" y="0"/>
                  </a:lnTo>
                  <a:cubicBezTo>
                    <a:pt x="2" y="0"/>
                    <a:pt x="0" y="2"/>
                    <a:pt x="0" y="5"/>
                  </a:cubicBezTo>
                  <a:cubicBezTo>
                    <a:pt x="0" y="9"/>
                    <a:pt x="2" y="11"/>
                    <a:pt x="5" y="11"/>
                  </a:cubicBezTo>
                  <a:lnTo>
                    <a:pt x="16" y="11"/>
                  </a:lnTo>
                  <a:cubicBezTo>
                    <a:pt x="20" y="11"/>
                    <a:pt x="22" y="9"/>
                    <a:pt x="22" y="5"/>
                  </a:cubicBezTo>
                  <a:cubicBezTo>
                    <a:pt x="22" y="2"/>
                    <a:pt x="20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7" name="Freeform: Shape 7620"/>
            <p:cNvSpPr/>
            <p:nvPr/>
          </p:nvSpPr>
          <p:spPr>
            <a:xfrm>
              <a:off x="10082966" y="8825863"/>
              <a:ext cx="86157" cy="410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" h="11">
                  <a:moveTo>
                    <a:pt x="17" y="0"/>
                  </a:moveTo>
                  <a:lnTo>
                    <a:pt x="5" y="0"/>
                  </a:lnTo>
                  <a:cubicBezTo>
                    <a:pt x="2" y="0"/>
                    <a:pt x="0" y="2"/>
                    <a:pt x="0" y="5"/>
                  </a:cubicBezTo>
                  <a:cubicBezTo>
                    <a:pt x="0" y="9"/>
                    <a:pt x="2" y="11"/>
                    <a:pt x="5" y="11"/>
                  </a:cubicBezTo>
                  <a:lnTo>
                    <a:pt x="17" y="11"/>
                  </a:lnTo>
                  <a:cubicBezTo>
                    <a:pt x="20" y="11"/>
                    <a:pt x="22" y="9"/>
                    <a:pt x="22" y="5"/>
                  </a:cubicBezTo>
                  <a:cubicBezTo>
                    <a:pt x="22" y="2"/>
                    <a:pt x="20" y="0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8" name="Freeform: Shape 7621"/>
            <p:cNvSpPr/>
            <p:nvPr/>
          </p:nvSpPr>
          <p:spPr>
            <a:xfrm>
              <a:off x="9553705" y="8633036"/>
              <a:ext cx="299498" cy="4225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" h="104">
                  <a:moveTo>
                    <a:pt x="67" y="41"/>
                  </a:moveTo>
                  <a:lnTo>
                    <a:pt x="67" y="5"/>
                  </a:lnTo>
                  <a:cubicBezTo>
                    <a:pt x="67" y="2"/>
                    <a:pt x="64" y="0"/>
                    <a:pt x="61" y="0"/>
                  </a:cubicBezTo>
                  <a:cubicBezTo>
                    <a:pt x="58" y="0"/>
                    <a:pt x="55" y="2"/>
                    <a:pt x="55" y="5"/>
                  </a:cubicBezTo>
                  <a:lnTo>
                    <a:pt x="55" y="41"/>
                  </a:lnTo>
                  <a:cubicBezTo>
                    <a:pt x="49" y="44"/>
                    <a:pt x="46" y="51"/>
                    <a:pt x="49" y="58"/>
                  </a:cubicBezTo>
                  <a:lnTo>
                    <a:pt x="2" y="94"/>
                  </a:lnTo>
                  <a:cubicBezTo>
                    <a:pt x="0" y="96"/>
                    <a:pt x="-1" y="99"/>
                    <a:pt x="2" y="101"/>
                  </a:cubicBezTo>
                  <a:cubicBezTo>
                    <a:pt x="3" y="104"/>
                    <a:pt x="7" y="104"/>
                    <a:pt x="9" y="103"/>
                  </a:cubicBezTo>
                  <a:lnTo>
                    <a:pt x="58" y="64"/>
                  </a:lnTo>
                  <a:cubicBezTo>
                    <a:pt x="73" y="68"/>
                    <a:pt x="80" y="47"/>
                    <a:pt x="67" y="4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397" name="Group 396"/>
          <p:cNvGrpSpPr/>
          <p:nvPr/>
        </p:nvGrpSpPr>
        <p:grpSpPr>
          <a:xfrm>
            <a:off x="6319315" y="2154274"/>
            <a:ext cx="344623" cy="292313"/>
            <a:chOff x="16848332" y="5744731"/>
            <a:chExt cx="918995" cy="779502"/>
          </a:xfrm>
        </p:grpSpPr>
        <p:sp>
          <p:nvSpPr>
            <p:cNvPr id="359" name="Freeform: Shape 7622"/>
            <p:cNvSpPr/>
            <p:nvPr/>
          </p:nvSpPr>
          <p:spPr>
            <a:xfrm>
              <a:off x="17443213" y="5757039"/>
              <a:ext cx="324114" cy="3241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80">
                  <a:moveTo>
                    <a:pt x="70" y="70"/>
                  </a:moveTo>
                  <a:cubicBezTo>
                    <a:pt x="79" y="60"/>
                    <a:pt x="82" y="45"/>
                    <a:pt x="77" y="31"/>
                  </a:cubicBezTo>
                  <a:lnTo>
                    <a:pt x="61" y="48"/>
                  </a:lnTo>
                  <a:cubicBezTo>
                    <a:pt x="54" y="55"/>
                    <a:pt x="42" y="55"/>
                    <a:pt x="35" y="48"/>
                  </a:cubicBezTo>
                  <a:lnTo>
                    <a:pt x="32" y="45"/>
                  </a:lnTo>
                  <a:cubicBezTo>
                    <a:pt x="25" y="38"/>
                    <a:pt x="25" y="26"/>
                    <a:pt x="32" y="19"/>
                  </a:cubicBezTo>
                  <a:lnTo>
                    <a:pt x="49" y="3"/>
                  </a:lnTo>
                  <a:cubicBezTo>
                    <a:pt x="35" y="-2"/>
                    <a:pt x="20" y="0"/>
                    <a:pt x="10" y="10"/>
                  </a:cubicBezTo>
                  <a:cubicBezTo>
                    <a:pt x="-1" y="22"/>
                    <a:pt x="-3" y="38"/>
                    <a:pt x="3" y="52"/>
                  </a:cubicBezTo>
                  <a:cubicBezTo>
                    <a:pt x="6" y="58"/>
                    <a:pt x="9" y="63"/>
                    <a:pt x="13" y="67"/>
                  </a:cubicBezTo>
                  <a:cubicBezTo>
                    <a:pt x="17" y="71"/>
                    <a:pt x="22" y="74"/>
                    <a:pt x="28" y="77"/>
                  </a:cubicBezTo>
                  <a:cubicBezTo>
                    <a:pt x="42" y="83"/>
                    <a:pt x="59" y="81"/>
                    <a:pt x="70" y="7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0" name="Freeform: Shape 7623"/>
            <p:cNvSpPr/>
            <p:nvPr/>
          </p:nvSpPr>
          <p:spPr>
            <a:xfrm>
              <a:off x="17000132" y="5966266"/>
              <a:ext cx="553866" cy="5538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" h="136">
                  <a:moveTo>
                    <a:pt x="13" y="123"/>
                  </a:moveTo>
                  <a:cubicBezTo>
                    <a:pt x="11" y="121"/>
                    <a:pt x="11" y="118"/>
                    <a:pt x="13" y="115"/>
                  </a:cubicBezTo>
                  <a:cubicBezTo>
                    <a:pt x="15" y="113"/>
                    <a:pt x="18" y="113"/>
                    <a:pt x="20" y="115"/>
                  </a:cubicBezTo>
                  <a:cubicBezTo>
                    <a:pt x="23" y="118"/>
                    <a:pt x="23" y="121"/>
                    <a:pt x="20" y="123"/>
                  </a:cubicBezTo>
                  <a:cubicBezTo>
                    <a:pt x="18" y="125"/>
                    <a:pt x="15" y="125"/>
                    <a:pt x="13" y="123"/>
                  </a:cubicBezTo>
                  <a:close/>
                  <a:moveTo>
                    <a:pt x="136" y="25"/>
                  </a:moveTo>
                  <a:cubicBezTo>
                    <a:pt x="130" y="22"/>
                    <a:pt x="125" y="19"/>
                    <a:pt x="121" y="15"/>
                  </a:cubicBezTo>
                  <a:cubicBezTo>
                    <a:pt x="117" y="11"/>
                    <a:pt x="114" y="6"/>
                    <a:pt x="111" y="0"/>
                  </a:cubicBezTo>
                  <a:cubicBezTo>
                    <a:pt x="110" y="1"/>
                    <a:pt x="109" y="2"/>
                    <a:pt x="108" y="3"/>
                  </a:cubicBezTo>
                  <a:lnTo>
                    <a:pt x="5" y="106"/>
                  </a:lnTo>
                  <a:cubicBezTo>
                    <a:pt x="-2" y="113"/>
                    <a:pt x="-2" y="124"/>
                    <a:pt x="5" y="131"/>
                  </a:cubicBezTo>
                  <a:cubicBezTo>
                    <a:pt x="12" y="138"/>
                    <a:pt x="23" y="138"/>
                    <a:pt x="30" y="131"/>
                  </a:cubicBezTo>
                  <a:lnTo>
                    <a:pt x="133" y="28"/>
                  </a:lnTo>
                  <a:cubicBezTo>
                    <a:pt x="134" y="27"/>
                    <a:pt x="135" y="26"/>
                    <a:pt x="136" y="2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1" name="Freeform: Shape 7624"/>
            <p:cNvSpPr/>
            <p:nvPr/>
          </p:nvSpPr>
          <p:spPr>
            <a:xfrm>
              <a:off x="16922180" y="5806260"/>
              <a:ext cx="717974" cy="7179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" h="176">
                  <a:moveTo>
                    <a:pt x="25" y="4"/>
                  </a:moveTo>
                  <a:cubicBezTo>
                    <a:pt x="20" y="-1"/>
                    <a:pt x="10" y="-1"/>
                    <a:pt x="5" y="5"/>
                  </a:cubicBezTo>
                  <a:lnTo>
                    <a:pt x="4" y="5"/>
                  </a:lnTo>
                  <a:cubicBezTo>
                    <a:pt x="-1" y="10"/>
                    <a:pt x="-1" y="20"/>
                    <a:pt x="4" y="25"/>
                  </a:cubicBezTo>
                  <a:lnTo>
                    <a:pt x="144" y="171"/>
                  </a:lnTo>
                  <a:cubicBezTo>
                    <a:pt x="151" y="178"/>
                    <a:pt x="163" y="178"/>
                    <a:pt x="171" y="171"/>
                  </a:cubicBezTo>
                  <a:cubicBezTo>
                    <a:pt x="178" y="163"/>
                    <a:pt x="178" y="151"/>
                    <a:pt x="171" y="144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2" name="Freeform: Shape 7625"/>
            <p:cNvSpPr/>
            <p:nvPr/>
          </p:nvSpPr>
          <p:spPr>
            <a:xfrm>
              <a:off x="16848332" y="5744731"/>
              <a:ext cx="418476" cy="3528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" h="87">
                  <a:moveTo>
                    <a:pt x="103" y="9"/>
                  </a:moveTo>
                  <a:lnTo>
                    <a:pt x="61" y="0"/>
                  </a:lnTo>
                  <a:lnTo>
                    <a:pt x="0" y="61"/>
                  </a:lnTo>
                  <a:lnTo>
                    <a:pt x="25" y="87"/>
                  </a:lnTo>
                  <a:lnTo>
                    <a:pt x="47" y="65"/>
                  </a:lnTo>
                  <a:lnTo>
                    <a:pt x="66" y="4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3" name="Freeform: Shape 7626"/>
            <p:cNvSpPr/>
            <p:nvPr/>
          </p:nvSpPr>
          <p:spPr>
            <a:xfrm>
              <a:off x="17443213" y="5757039"/>
              <a:ext cx="324114" cy="3241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80">
                  <a:moveTo>
                    <a:pt x="70" y="70"/>
                  </a:moveTo>
                  <a:cubicBezTo>
                    <a:pt x="79" y="60"/>
                    <a:pt x="82" y="45"/>
                    <a:pt x="77" y="31"/>
                  </a:cubicBezTo>
                  <a:lnTo>
                    <a:pt x="61" y="48"/>
                  </a:lnTo>
                  <a:cubicBezTo>
                    <a:pt x="54" y="55"/>
                    <a:pt x="42" y="55"/>
                    <a:pt x="35" y="48"/>
                  </a:cubicBezTo>
                  <a:lnTo>
                    <a:pt x="32" y="45"/>
                  </a:lnTo>
                  <a:cubicBezTo>
                    <a:pt x="25" y="38"/>
                    <a:pt x="25" y="26"/>
                    <a:pt x="32" y="19"/>
                  </a:cubicBezTo>
                  <a:lnTo>
                    <a:pt x="49" y="3"/>
                  </a:lnTo>
                  <a:cubicBezTo>
                    <a:pt x="35" y="-2"/>
                    <a:pt x="20" y="0"/>
                    <a:pt x="10" y="10"/>
                  </a:cubicBezTo>
                  <a:cubicBezTo>
                    <a:pt x="-1" y="22"/>
                    <a:pt x="-3" y="38"/>
                    <a:pt x="3" y="52"/>
                  </a:cubicBezTo>
                  <a:cubicBezTo>
                    <a:pt x="6" y="58"/>
                    <a:pt x="9" y="63"/>
                    <a:pt x="13" y="67"/>
                  </a:cubicBezTo>
                  <a:cubicBezTo>
                    <a:pt x="17" y="71"/>
                    <a:pt x="22" y="74"/>
                    <a:pt x="28" y="77"/>
                  </a:cubicBezTo>
                  <a:cubicBezTo>
                    <a:pt x="42" y="83"/>
                    <a:pt x="59" y="81"/>
                    <a:pt x="70" y="7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4" name="Freeform: Shape 7627"/>
            <p:cNvSpPr/>
            <p:nvPr/>
          </p:nvSpPr>
          <p:spPr>
            <a:xfrm>
              <a:off x="17000132" y="5966266"/>
              <a:ext cx="553866" cy="5538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" h="136">
                  <a:moveTo>
                    <a:pt x="13" y="123"/>
                  </a:moveTo>
                  <a:cubicBezTo>
                    <a:pt x="11" y="121"/>
                    <a:pt x="11" y="118"/>
                    <a:pt x="13" y="115"/>
                  </a:cubicBezTo>
                  <a:cubicBezTo>
                    <a:pt x="15" y="113"/>
                    <a:pt x="18" y="113"/>
                    <a:pt x="20" y="115"/>
                  </a:cubicBezTo>
                  <a:cubicBezTo>
                    <a:pt x="23" y="118"/>
                    <a:pt x="23" y="121"/>
                    <a:pt x="20" y="123"/>
                  </a:cubicBezTo>
                  <a:cubicBezTo>
                    <a:pt x="18" y="125"/>
                    <a:pt x="15" y="125"/>
                    <a:pt x="13" y="123"/>
                  </a:cubicBezTo>
                  <a:close/>
                  <a:moveTo>
                    <a:pt x="136" y="25"/>
                  </a:moveTo>
                  <a:cubicBezTo>
                    <a:pt x="130" y="22"/>
                    <a:pt x="125" y="19"/>
                    <a:pt x="121" y="15"/>
                  </a:cubicBezTo>
                  <a:cubicBezTo>
                    <a:pt x="117" y="11"/>
                    <a:pt x="114" y="6"/>
                    <a:pt x="111" y="0"/>
                  </a:cubicBezTo>
                  <a:cubicBezTo>
                    <a:pt x="110" y="1"/>
                    <a:pt x="109" y="2"/>
                    <a:pt x="108" y="3"/>
                  </a:cubicBezTo>
                  <a:lnTo>
                    <a:pt x="5" y="106"/>
                  </a:lnTo>
                  <a:cubicBezTo>
                    <a:pt x="-2" y="113"/>
                    <a:pt x="-2" y="124"/>
                    <a:pt x="5" y="131"/>
                  </a:cubicBezTo>
                  <a:cubicBezTo>
                    <a:pt x="12" y="138"/>
                    <a:pt x="23" y="138"/>
                    <a:pt x="30" y="131"/>
                  </a:cubicBezTo>
                  <a:lnTo>
                    <a:pt x="133" y="28"/>
                  </a:lnTo>
                  <a:cubicBezTo>
                    <a:pt x="134" y="27"/>
                    <a:pt x="135" y="26"/>
                    <a:pt x="136" y="2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5" name="Freeform: Shape 7628"/>
            <p:cNvSpPr/>
            <p:nvPr/>
          </p:nvSpPr>
          <p:spPr>
            <a:xfrm>
              <a:off x="16922180" y="5806260"/>
              <a:ext cx="717974" cy="7179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" h="176">
                  <a:moveTo>
                    <a:pt x="25" y="4"/>
                  </a:moveTo>
                  <a:cubicBezTo>
                    <a:pt x="20" y="-1"/>
                    <a:pt x="10" y="-1"/>
                    <a:pt x="5" y="5"/>
                  </a:cubicBezTo>
                  <a:lnTo>
                    <a:pt x="4" y="5"/>
                  </a:lnTo>
                  <a:cubicBezTo>
                    <a:pt x="-1" y="10"/>
                    <a:pt x="-1" y="20"/>
                    <a:pt x="4" y="25"/>
                  </a:cubicBezTo>
                  <a:lnTo>
                    <a:pt x="144" y="171"/>
                  </a:lnTo>
                  <a:cubicBezTo>
                    <a:pt x="151" y="178"/>
                    <a:pt x="163" y="178"/>
                    <a:pt x="171" y="171"/>
                  </a:cubicBezTo>
                  <a:cubicBezTo>
                    <a:pt x="178" y="163"/>
                    <a:pt x="178" y="151"/>
                    <a:pt x="171" y="144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6" name="Freeform: Shape 7629"/>
            <p:cNvSpPr/>
            <p:nvPr/>
          </p:nvSpPr>
          <p:spPr>
            <a:xfrm>
              <a:off x="16848332" y="5744731"/>
              <a:ext cx="418476" cy="3528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" h="87">
                  <a:moveTo>
                    <a:pt x="103" y="9"/>
                  </a:moveTo>
                  <a:lnTo>
                    <a:pt x="61" y="0"/>
                  </a:lnTo>
                  <a:lnTo>
                    <a:pt x="0" y="61"/>
                  </a:lnTo>
                  <a:lnTo>
                    <a:pt x="25" y="87"/>
                  </a:lnTo>
                  <a:lnTo>
                    <a:pt x="47" y="65"/>
                  </a:lnTo>
                  <a:lnTo>
                    <a:pt x="66" y="4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02240" y="3351239"/>
            <a:ext cx="355397" cy="360008"/>
            <a:chOff x="5336132" y="8936636"/>
            <a:chExt cx="947726" cy="960022"/>
          </a:xfrm>
        </p:grpSpPr>
        <p:sp>
          <p:nvSpPr>
            <p:cNvPr id="367" name="Freeform: Shape 7630"/>
            <p:cNvSpPr/>
            <p:nvPr/>
          </p:nvSpPr>
          <p:spPr>
            <a:xfrm>
              <a:off x="5783327" y="8936636"/>
              <a:ext cx="24616" cy="984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" h="25">
                  <a:moveTo>
                    <a:pt x="7" y="22"/>
                  </a:moveTo>
                  <a:cubicBezTo>
                    <a:pt x="7" y="24"/>
                    <a:pt x="6" y="25"/>
                    <a:pt x="4" y="25"/>
                  </a:cubicBezTo>
                  <a:cubicBezTo>
                    <a:pt x="2" y="25"/>
                    <a:pt x="0" y="24"/>
                    <a:pt x="0" y="22"/>
                  </a:cubicBezTo>
                  <a:lnTo>
                    <a:pt x="0" y="2"/>
                  </a:ln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8" name="Freeform: Shape 7631"/>
            <p:cNvSpPr/>
            <p:nvPr/>
          </p:nvSpPr>
          <p:spPr>
            <a:xfrm>
              <a:off x="5442791" y="9096630"/>
              <a:ext cx="82054" cy="738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" h="19">
                  <a:moveTo>
                    <a:pt x="20" y="14"/>
                  </a:moveTo>
                  <a:cubicBezTo>
                    <a:pt x="22" y="15"/>
                    <a:pt x="22" y="17"/>
                    <a:pt x="20" y="18"/>
                  </a:cubicBezTo>
                  <a:cubicBezTo>
                    <a:pt x="19" y="20"/>
                    <a:pt x="17" y="20"/>
                    <a:pt x="16" y="19"/>
                  </a:cubicBezTo>
                  <a:lnTo>
                    <a:pt x="1" y="6"/>
                  </a:lnTo>
                  <a:cubicBezTo>
                    <a:pt x="0" y="5"/>
                    <a:pt x="0" y="3"/>
                    <a:pt x="1" y="1"/>
                  </a:cubicBezTo>
                  <a:cubicBezTo>
                    <a:pt x="2" y="0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9" name="Freeform: Shape 7632"/>
            <p:cNvSpPr/>
            <p:nvPr/>
          </p:nvSpPr>
          <p:spPr>
            <a:xfrm>
              <a:off x="5336132" y="9453577"/>
              <a:ext cx="102568" cy="287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" h="8">
                  <a:moveTo>
                    <a:pt x="22" y="0"/>
                  </a:moveTo>
                  <a:cubicBezTo>
                    <a:pt x="24" y="0"/>
                    <a:pt x="25" y="1"/>
                    <a:pt x="26" y="3"/>
                  </a:cubicBezTo>
                  <a:cubicBezTo>
                    <a:pt x="26" y="5"/>
                    <a:pt x="25" y="6"/>
                    <a:pt x="23" y="7"/>
                  </a:cubicBezTo>
                  <a:lnTo>
                    <a:pt x="3" y="8"/>
                  </a:lnTo>
                  <a:cubicBezTo>
                    <a:pt x="2" y="9"/>
                    <a:pt x="0" y="8"/>
                    <a:pt x="0" y="5"/>
                  </a:cubicBezTo>
                  <a:cubicBezTo>
                    <a:pt x="0" y="4"/>
                    <a:pt x="1" y="2"/>
                    <a:pt x="3" y="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0" name="Freeform: Shape 7633"/>
            <p:cNvSpPr/>
            <p:nvPr/>
          </p:nvSpPr>
          <p:spPr>
            <a:xfrm>
              <a:off x="6185393" y="9428961"/>
              <a:ext cx="98465" cy="328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9">
                  <a:moveTo>
                    <a:pt x="3" y="7"/>
                  </a:move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lnTo>
                    <a:pt x="23" y="2"/>
                  </a:lnTo>
                  <a:cubicBezTo>
                    <a:pt x="24" y="2"/>
                    <a:pt x="26" y="4"/>
                    <a:pt x="25" y="5"/>
                  </a:cubicBezTo>
                  <a:cubicBezTo>
                    <a:pt x="25" y="7"/>
                    <a:pt x="24" y="9"/>
                    <a:pt x="22" y="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1" name="Freeform: Shape 7634"/>
            <p:cNvSpPr/>
            <p:nvPr/>
          </p:nvSpPr>
          <p:spPr>
            <a:xfrm>
              <a:off x="6074620" y="9080231"/>
              <a:ext cx="82054" cy="779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" h="20">
                  <a:moveTo>
                    <a:pt x="5" y="19"/>
                  </a:moveTo>
                  <a:cubicBezTo>
                    <a:pt x="4" y="20"/>
                    <a:pt x="2" y="20"/>
                    <a:pt x="1" y="18"/>
                  </a:cubicBezTo>
                  <a:cubicBezTo>
                    <a:pt x="0" y="17"/>
                    <a:pt x="0" y="15"/>
                    <a:pt x="1" y="14"/>
                  </a:cubicBezTo>
                  <a:lnTo>
                    <a:pt x="16" y="0"/>
                  </a:lnTo>
                  <a:cubicBezTo>
                    <a:pt x="17" y="-1"/>
                    <a:pt x="19" y="0"/>
                    <a:pt x="20" y="1"/>
                  </a:cubicBezTo>
                  <a:cubicBezTo>
                    <a:pt x="21" y="2"/>
                    <a:pt x="21" y="4"/>
                    <a:pt x="20" y="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2" name="Freeform: Shape 7635"/>
            <p:cNvSpPr/>
            <p:nvPr/>
          </p:nvSpPr>
          <p:spPr>
            <a:xfrm>
              <a:off x="5504343" y="9084322"/>
              <a:ext cx="582585" cy="8123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99">
                  <a:moveTo>
                    <a:pt x="94" y="170"/>
                  </a:moveTo>
                  <a:cubicBezTo>
                    <a:pt x="94" y="173"/>
                    <a:pt x="93" y="174"/>
                    <a:pt x="92" y="176"/>
                  </a:cubicBezTo>
                  <a:cubicBezTo>
                    <a:pt x="91" y="176"/>
                    <a:pt x="90" y="177"/>
                    <a:pt x="89" y="177"/>
                  </a:cubicBezTo>
                  <a:lnTo>
                    <a:pt x="54" y="177"/>
                  </a:lnTo>
                  <a:cubicBezTo>
                    <a:pt x="53" y="177"/>
                    <a:pt x="53" y="176"/>
                    <a:pt x="52" y="176"/>
                  </a:cubicBezTo>
                  <a:cubicBezTo>
                    <a:pt x="50" y="174"/>
                    <a:pt x="49" y="173"/>
                    <a:pt x="49" y="170"/>
                  </a:cubicBezTo>
                  <a:lnTo>
                    <a:pt x="49" y="151"/>
                  </a:lnTo>
                  <a:lnTo>
                    <a:pt x="94" y="151"/>
                  </a:lnTo>
                  <a:close/>
                  <a:moveTo>
                    <a:pt x="45" y="35"/>
                  </a:moveTo>
                  <a:cubicBezTo>
                    <a:pt x="34" y="43"/>
                    <a:pt x="27" y="57"/>
                    <a:pt x="27" y="71"/>
                  </a:cubicBezTo>
                  <a:cubicBezTo>
                    <a:pt x="27" y="85"/>
                    <a:pt x="33" y="97"/>
                    <a:pt x="43" y="105"/>
                  </a:cubicBezTo>
                  <a:cubicBezTo>
                    <a:pt x="45" y="106"/>
                    <a:pt x="45" y="108"/>
                    <a:pt x="43" y="110"/>
                  </a:cubicBezTo>
                  <a:cubicBezTo>
                    <a:pt x="42" y="111"/>
                    <a:pt x="40" y="112"/>
                    <a:pt x="39" y="110"/>
                  </a:cubicBezTo>
                  <a:cubicBezTo>
                    <a:pt x="28" y="101"/>
                    <a:pt x="20" y="87"/>
                    <a:pt x="20" y="71"/>
                  </a:cubicBezTo>
                  <a:cubicBezTo>
                    <a:pt x="20" y="55"/>
                    <a:pt x="28" y="40"/>
                    <a:pt x="41" y="30"/>
                  </a:cubicBezTo>
                  <a:cubicBezTo>
                    <a:pt x="43" y="29"/>
                    <a:pt x="45" y="29"/>
                    <a:pt x="46" y="31"/>
                  </a:cubicBezTo>
                  <a:cubicBezTo>
                    <a:pt x="47" y="32"/>
                    <a:pt x="47" y="34"/>
                    <a:pt x="45" y="35"/>
                  </a:cubicBezTo>
                  <a:close/>
                  <a:moveTo>
                    <a:pt x="143" y="71"/>
                  </a:moveTo>
                  <a:cubicBezTo>
                    <a:pt x="143" y="32"/>
                    <a:pt x="111" y="0"/>
                    <a:pt x="72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00"/>
                    <a:pt x="17" y="125"/>
                    <a:pt x="42" y="136"/>
                  </a:cubicBezTo>
                  <a:lnTo>
                    <a:pt x="42" y="151"/>
                  </a:lnTo>
                  <a:lnTo>
                    <a:pt x="42" y="170"/>
                  </a:lnTo>
                  <a:cubicBezTo>
                    <a:pt x="42" y="177"/>
                    <a:pt x="47" y="182"/>
                    <a:pt x="53" y="183"/>
                  </a:cubicBezTo>
                  <a:cubicBezTo>
                    <a:pt x="53" y="185"/>
                    <a:pt x="53" y="186"/>
                    <a:pt x="54" y="188"/>
                  </a:cubicBezTo>
                  <a:cubicBezTo>
                    <a:pt x="57" y="195"/>
                    <a:pt x="63" y="199"/>
                    <a:pt x="67" y="199"/>
                  </a:cubicBezTo>
                  <a:lnTo>
                    <a:pt x="77" y="199"/>
                  </a:lnTo>
                  <a:cubicBezTo>
                    <a:pt x="81" y="199"/>
                    <a:pt x="86" y="195"/>
                    <a:pt x="89" y="188"/>
                  </a:cubicBezTo>
                  <a:cubicBezTo>
                    <a:pt x="90" y="186"/>
                    <a:pt x="90" y="185"/>
                    <a:pt x="91" y="183"/>
                  </a:cubicBezTo>
                  <a:cubicBezTo>
                    <a:pt x="97" y="182"/>
                    <a:pt x="101" y="177"/>
                    <a:pt x="101" y="170"/>
                  </a:cubicBezTo>
                  <a:lnTo>
                    <a:pt x="101" y="144"/>
                  </a:lnTo>
                  <a:lnTo>
                    <a:pt x="101" y="136"/>
                  </a:lnTo>
                  <a:cubicBezTo>
                    <a:pt x="126" y="125"/>
                    <a:pt x="143" y="100"/>
                    <a:pt x="143" y="7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4908496" y="2755833"/>
            <a:ext cx="316930" cy="346166"/>
            <a:chOff x="13086148" y="7348889"/>
            <a:chExt cx="845146" cy="923108"/>
          </a:xfrm>
        </p:grpSpPr>
        <p:sp>
          <p:nvSpPr>
            <p:cNvPr id="373" name="Freeform: Shape 7636"/>
            <p:cNvSpPr/>
            <p:nvPr/>
          </p:nvSpPr>
          <p:spPr>
            <a:xfrm>
              <a:off x="13274861" y="7348889"/>
              <a:ext cx="656433" cy="6564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1" h="161">
                  <a:moveTo>
                    <a:pt x="80" y="22"/>
                  </a:moveTo>
                  <a:cubicBezTo>
                    <a:pt x="63" y="22"/>
                    <a:pt x="47" y="30"/>
                    <a:pt x="35" y="43"/>
                  </a:cubicBezTo>
                  <a:cubicBezTo>
                    <a:pt x="14" y="67"/>
                    <a:pt x="18" y="104"/>
                    <a:pt x="42" y="125"/>
                  </a:cubicBezTo>
                  <a:cubicBezTo>
                    <a:pt x="53" y="134"/>
                    <a:pt x="66" y="139"/>
                    <a:pt x="80" y="139"/>
                  </a:cubicBezTo>
                  <a:cubicBezTo>
                    <a:pt x="97" y="139"/>
                    <a:pt x="114" y="132"/>
                    <a:pt x="125" y="118"/>
                  </a:cubicBezTo>
                  <a:cubicBezTo>
                    <a:pt x="135" y="107"/>
                    <a:pt x="140" y="91"/>
                    <a:pt x="139" y="76"/>
                  </a:cubicBezTo>
                  <a:cubicBezTo>
                    <a:pt x="137" y="60"/>
                    <a:pt x="130" y="46"/>
                    <a:pt x="118" y="36"/>
                  </a:cubicBezTo>
                  <a:cubicBezTo>
                    <a:pt x="107" y="27"/>
                    <a:pt x="94" y="22"/>
                    <a:pt x="80" y="22"/>
                  </a:cubicBezTo>
                  <a:close/>
                  <a:moveTo>
                    <a:pt x="80" y="161"/>
                  </a:moveTo>
                  <a:cubicBezTo>
                    <a:pt x="61" y="161"/>
                    <a:pt x="42" y="155"/>
                    <a:pt x="28" y="142"/>
                  </a:cubicBezTo>
                  <a:cubicBezTo>
                    <a:pt x="-6" y="113"/>
                    <a:pt x="-10" y="62"/>
                    <a:pt x="19" y="28"/>
                  </a:cubicBezTo>
                  <a:cubicBezTo>
                    <a:pt x="34" y="10"/>
                    <a:pt x="56" y="0"/>
                    <a:pt x="80" y="0"/>
                  </a:cubicBezTo>
                  <a:cubicBezTo>
                    <a:pt x="99" y="0"/>
                    <a:pt x="118" y="7"/>
                    <a:pt x="132" y="19"/>
                  </a:cubicBezTo>
                  <a:cubicBezTo>
                    <a:pt x="149" y="33"/>
                    <a:pt x="159" y="53"/>
                    <a:pt x="161" y="74"/>
                  </a:cubicBezTo>
                  <a:cubicBezTo>
                    <a:pt x="162" y="96"/>
                    <a:pt x="156" y="116"/>
                    <a:pt x="142" y="133"/>
                  </a:cubicBezTo>
                  <a:cubicBezTo>
                    <a:pt x="126" y="151"/>
                    <a:pt x="104" y="161"/>
                    <a:pt x="80" y="16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4" name="Freeform: Shape 7637"/>
            <p:cNvSpPr/>
            <p:nvPr/>
          </p:nvSpPr>
          <p:spPr>
            <a:xfrm>
              <a:off x="13291272" y="7869921"/>
              <a:ext cx="164108" cy="1682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42">
                  <a:moveTo>
                    <a:pt x="17" y="42"/>
                  </a:moveTo>
                  <a:lnTo>
                    <a:pt x="0" y="28"/>
                  </a:lnTo>
                  <a:lnTo>
                    <a:pt x="24" y="0"/>
                  </a:lnTo>
                  <a:lnTo>
                    <a:pt x="41" y="1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5" name="Freeform: Shape 7638"/>
            <p:cNvSpPr/>
            <p:nvPr/>
          </p:nvSpPr>
          <p:spPr>
            <a:xfrm>
              <a:off x="13086148" y="7972500"/>
              <a:ext cx="283087" cy="2994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" h="74">
                  <a:moveTo>
                    <a:pt x="31" y="71"/>
                  </a:moveTo>
                  <a:cubicBezTo>
                    <a:pt x="27" y="76"/>
                    <a:pt x="21" y="76"/>
                    <a:pt x="16" y="72"/>
                  </a:cubicBezTo>
                  <a:lnTo>
                    <a:pt x="4" y="63"/>
                  </a:lnTo>
                  <a:cubicBezTo>
                    <a:pt x="0" y="59"/>
                    <a:pt x="-1" y="52"/>
                    <a:pt x="3" y="47"/>
                  </a:cubicBezTo>
                  <a:lnTo>
                    <a:pt x="40" y="4"/>
                  </a:lnTo>
                  <a:cubicBezTo>
                    <a:pt x="44" y="0"/>
                    <a:pt x="51" y="-1"/>
                    <a:pt x="55" y="3"/>
                  </a:cubicBezTo>
                  <a:lnTo>
                    <a:pt x="66" y="13"/>
                  </a:lnTo>
                  <a:cubicBezTo>
                    <a:pt x="71" y="16"/>
                    <a:pt x="72" y="23"/>
                    <a:pt x="68" y="2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6" name="Freeform: Shape 7639"/>
            <p:cNvSpPr/>
            <p:nvPr/>
          </p:nvSpPr>
          <p:spPr>
            <a:xfrm>
              <a:off x="13463597" y="7476073"/>
              <a:ext cx="205135" cy="943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24">
                  <a:moveTo>
                    <a:pt x="51" y="10"/>
                  </a:moveTo>
                  <a:cubicBezTo>
                    <a:pt x="53" y="17"/>
                    <a:pt x="40" y="10"/>
                    <a:pt x="26" y="13"/>
                  </a:cubicBezTo>
                  <a:cubicBezTo>
                    <a:pt x="12" y="17"/>
                    <a:pt x="2" y="30"/>
                    <a:pt x="0" y="22"/>
                  </a:cubicBezTo>
                  <a:cubicBezTo>
                    <a:pt x="-2" y="14"/>
                    <a:pt x="14" y="3"/>
                    <a:pt x="22" y="1"/>
                  </a:cubicBezTo>
                  <a:cubicBezTo>
                    <a:pt x="32" y="-1"/>
                    <a:pt x="49" y="1"/>
                    <a:pt x="51" y="1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7" name="Freeform: Shape 7640"/>
            <p:cNvSpPr/>
            <p:nvPr/>
          </p:nvSpPr>
          <p:spPr>
            <a:xfrm>
              <a:off x="13685132" y="7508895"/>
              <a:ext cx="49232" cy="36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" h="10">
                  <a:moveTo>
                    <a:pt x="12" y="8"/>
                  </a:moveTo>
                  <a:cubicBezTo>
                    <a:pt x="11" y="11"/>
                    <a:pt x="7" y="10"/>
                    <a:pt x="4" y="9"/>
                  </a:cubicBezTo>
                  <a:cubicBezTo>
                    <a:pt x="0" y="8"/>
                    <a:pt x="-1" y="7"/>
                    <a:pt x="0" y="4"/>
                  </a:cubicBezTo>
                  <a:cubicBezTo>
                    <a:pt x="1" y="0"/>
                    <a:pt x="2" y="-1"/>
                    <a:pt x="5" y="0"/>
                  </a:cubicBezTo>
                  <a:cubicBezTo>
                    <a:pt x="8" y="1"/>
                    <a:pt x="14" y="5"/>
                    <a:pt x="12" y="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78" name="Freeform: Shape 7641"/>
          <p:cNvSpPr/>
          <p:nvPr/>
        </p:nvSpPr>
        <p:spPr>
          <a:xfrm>
            <a:off x="2169938" y="2249662"/>
            <a:ext cx="20001" cy="200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" h="14">
                <a:moveTo>
                  <a:pt x="7" y="14"/>
                </a:moveTo>
                <a:cubicBezTo>
                  <a:pt x="4" y="14"/>
                  <a:pt x="0" y="10"/>
                  <a:pt x="0" y="7"/>
                </a:cubicBezTo>
                <a:cubicBezTo>
                  <a:pt x="0" y="3"/>
                  <a:pt x="4" y="0"/>
                  <a:pt x="7" y="0"/>
                </a:cubicBezTo>
                <a:cubicBezTo>
                  <a:pt x="11" y="0"/>
                  <a:pt x="14" y="3"/>
                  <a:pt x="14" y="7"/>
                </a:cubicBezTo>
                <a:cubicBezTo>
                  <a:pt x="14" y="10"/>
                  <a:pt x="11" y="14"/>
                  <a:pt x="7" y="14"/>
                </a:cubicBezTo>
                <a:close/>
              </a:path>
            </a:pathLst>
          </a:custGeom>
          <a:solidFill>
            <a:srgbClr val="6E6F72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9" name="Freeform: Shape 7642"/>
          <p:cNvSpPr/>
          <p:nvPr/>
        </p:nvSpPr>
        <p:spPr>
          <a:xfrm>
            <a:off x="2169938" y="2298895"/>
            <a:ext cx="20001" cy="8215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" h="535">
                <a:moveTo>
                  <a:pt x="7" y="15"/>
                </a:moveTo>
                <a:cubicBezTo>
                  <a:pt x="4" y="15"/>
                  <a:pt x="0" y="11"/>
                  <a:pt x="0" y="7"/>
                </a:cubicBezTo>
                <a:cubicBezTo>
                  <a:pt x="0" y="3"/>
                  <a:pt x="4" y="0"/>
                  <a:pt x="7" y="0"/>
                </a:cubicBezTo>
                <a:cubicBezTo>
                  <a:pt x="11" y="0"/>
                  <a:pt x="14" y="3"/>
                  <a:pt x="14" y="7"/>
                </a:cubicBezTo>
                <a:cubicBezTo>
                  <a:pt x="14" y="11"/>
                  <a:pt x="11" y="15"/>
                  <a:pt x="7" y="15"/>
                </a:cubicBezTo>
                <a:close/>
                <a:moveTo>
                  <a:pt x="7" y="47"/>
                </a:moveTo>
                <a:cubicBezTo>
                  <a:pt x="4" y="47"/>
                  <a:pt x="0" y="44"/>
                  <a:pt x="0" y="40"/>
                </a:cubicBezTo>
                <a:cubicBezTo>
                  <a:pt x="0" y="36"/>
                  <a:pt x="4" y="33"/>
                  <a:pt x="7" y="33"/>
                </a:cubicBezTo>
                <a:cubicBezTo>
                  <a:pt x="11" y="33"/>
                  <a:pt x="14" y="36"/>
                  <a:pt x="14" y="40"/>
                </a:cubicBezTo>
                <a:cubicBezTo>
                  <a:pt x="14" y="44"/>
                  <a:pt x="11" y="47"/>
                  <a:pt x="7" y="47"/>
                </a:cubicBezTo>
                <a:close/>
                <a:moveTo>
                  <a:pt x="7" y="80"/>
                </a:moveTo>
                <a:cubicBezTo>
                  <a:pt x="4" y="80"/>
                  <a:pt x="0" y="77"/>
                  <a:pt x="0" y="73"/>
                </a:cubicBezTo>
                <a:cubicBezTo>
                  <a:pt x="0" y="68"/>
                  <a:pt x="4" y="65"/>
                  <a:pt x="7" y="65"/>
                </a:cubicBezTo>
                <a:cubicBezTo>
                  <a:pt x="11" y="65"/>
                  <a:pt x="14" y="68"/>
                  <a:pt x="14" y="72"/>
                </a:cubicBezTo>
                <a:lnTo>
                  <a:pt x="14" y="73"/>
                </a:lnTo>
                <a:cubicBezTo>
                  <a:pt x="14" y="77"/>
                  <a:pt x="11" y="80"/>
                  <a:pt x="7" y="80"/>
                </a:cubicBezTo>
                <a:close/>
                <a:moveTo>
                  <a:pt x="7" y="112"/>
                </a:moveTo>
                <a:cubicBezTo>
                  <a:pt x="4" y="112"/>
                  <a:pt x="0" y="109"/>
                  <a:pt x="0" y="105"/>
                </a:cubicBezTo>
                <a:cubicBezTo>
                  <a:pt x="0" y="101"/>
                  <a:pt x="4" y="97"/>
                  <a:pt x="7" y="97"/>
                </a:cubicBezTo>
                <a:cubicBezTo>
                  <a:pt x="11" y="97"/>
                  <a:pt x="14" y="100"/>
                  <a:pt x="14" y="104"/>
                </a:cubicBezTo>
                <a:lnTo>
                  <a:pt x="14" y="105"/>
                </a:lnTo>
                <a:cubicBezTo>
                  <a:pt x="14" y="109"/>
                  <a:pt x="11" y="112"/>
                  <a:pt x="7" y="112"/>
                </a:cubicBezTo>
                <a:close/>
                <a:moveTo>
                  <a:pt x="7" y="145"/>
                </a:moveTo>
                <a:cubicBezTo>
                  <a:pt x="4" y="145"/>
                  <a:pt x="0" y="141"/>
                  <a:pt x="0" y="137"/>
                </a:cubicBezTo>
                <a:cubicBezTo>
                  <a:pt x="0" y="134"/>
                  <a:pt x="4" y="130"/>
                  <a:pt x="7" y="130"/>
                </a:cubicBezTo>
                <a:cubicBezTo>
                  <a:pt x="11" y="130"/>
                  <a:pt x="14" y="133"/>
                  <a:pt x="14" y="137"/>
                </a:cubicBezTo>
                <a:cubicBezTo>
                  <a:pt x="14" y="141"/>
                  <a:pt x="11" y="145"/>
                  <a:pt x="7" y="145"/>
                </a:cubicBezTo>
                <a:close/>
                <a:moveTo>
                  <a:pt x="7" y="177"/>
                </a:moveTo>
                <a:cubicBezTo>
                  <a:pt x="4" y="177"/>
                  <a:pt x="0" y="174"/>
                  <a:pt x="0" y="170"/>
                </a:cubicBezTo>
                <a:cubicBezTo>
                  <a:pt x="0" y="166"/>
                  <a:pt x="4" y="163"/>
                  <a:pt x="7" y="163"/>
                </a:cubicBezTo>
                <a:cubicBezTo>
                  <a:pt x="11" y="163"/>
                  <a:pt x="14" y="166"/>
                  <a:pt x="14" y="170"/>
                </a:cubicBezTo>
                <a:cubicBezTo>
                  <a:pt x="14" y="174"/>
                  <a:pt x="11" y="177"/>
                  <a:pt x="7" y="177"/>
                </a:cubicBezTo>
                <a:close/>
                <a:moveTo>
                  <a:pt x="7" y="210"/>
                </a:moveTo>
                <a:cubicBezTo>
                  <a:pt x="4" y="210"/>
                  <a:pt x="0" y="207"/>
                  <a:pt x="0" y="203"/>
                </a:cubicBezTo>
                <a:cubicBezTo>
                  <a:pt x="0" y="198"/>
                  <a:pt x="4" y="195"/>
                  <a:pt x="7" y="195"/>
                </a:cubicBezTo>
                <a:cubicBezTo>
                  <a:pt x="11" y="195"/>
                  <a:pt x="14" y="198"/>
                  <a:pt x="14" y="202"/>
                </a:cubicBezTo>
                <a:lnTo>
                  <a:pt x="14" y="203"/>
                </a:lnTo>
                <a:cubicBezTo>
                  <a:pt x="14" y="207"/>
                  <a:pt x="11" y="210"/>
                  <a:pt x="7" y="210"/>
                </a:cubicBezTo>
                <a:close/>
                <a:moveTo>
                  <a:pt x="7" y="242"/>
                </a:moveTo>
                <a:cubicBezTo>
                  <a:pt x="4" y="242"/>
                  <a:pt x="0" y="239"/>
                  <a:pt x="0" y="235"/>
                </a:cubicBezTo>
                <a:cubicBezTo>
                  <a:pt x="0" y="231"/>
                  <a:pt x="4" y="228"/>
                  <a:pt x="7" y="228"/>
                </a:cubicBezTo>
                <a:cubicBezTo>
                  <a:pt x="11" y="228"/>
                  <a:pt x="14" y="231"/>
                  <a:pt x="14" y="235"/>
                </a:cubicBezTo>
                <a:cubicBezTo>
                  <a:pt x="14" y="239"/>
                  <a:pt x="11" y="242"/>
                  <a:pt x="7" y="242"/>
                </a:cubicBezTo>
                <a:close/>
                <a:moveTo>
                  <a:pt x="7" y="274"/>
                </a:moveTo>
                <a:cubicBezTo>
                  <a:pt x="4" y="274"/>
                  <a:pt x="0" y="272"/>
                  <a:pt x="0" y="268"/>
                </a:cubicBezTo>
                <a:cubicBezTo>
                  <a:pt x="0" y="264"/>
                  <a:pt x="4" y="260"/>
                  <a:pt x="7" y="260"/>
                </a:cubicBezTo>
                <a:cubicBezTo>
                  <a:pt x="11" y="260"/>
                  <a:pt x="14" y="263"/>
                  <a:pt x="14" y="267"/>
                </a:cubicBezTo>
                <a:lnTo>
                  <a:pt x="14" y="268"/>
                </a:lnTo>
                <a:cubicBezTo>
                  <a:pt x="14" y="272"/>
                  <a:pt x="11" y="274"/>
                  <a:pt x="7" y="274"/>
                </a:cubicBezTo>
                <a:close/>
                <a:moveTo>
                  <a:pt x="7" y="307"/>
                </a:moveTo>
                <a:cubicBezTo>
                  <a:pt x="4" y="307"/>
                  <a:pt x="0" y="304"/>
                  <a:pt x="0" y="300"/>
                </a:cubicBezTo>
                <a:cubicBezTo>
                  <a:pt x="0" y="296"/>
                  <a:pt x="4" y="293"/>
                  <a:pt x="7" y="293"/>
                </a:cubicBezTo>
                <a:cubicBezTo>
                  <a:pt x="11" y="293"/>
                  <a:pt x="14" y="296"/>
                  <a:pt x="14" y="300"/>
                </a:cubicBezTo>
                <a:cubicBezTo>
                  <a:pt x="14" y="304"/>
                  <a:pt x="11" y="307"/>
                  <a:pt x="7" y="307"/>
                </a:cubicBezTo>
                <a:close/>
                <a:moveTo>
                  <a:pt x="7" y="340"/>
                </a:moveTo>
                <a:cubicBezTo>
                  <a:pt x="4" y="340"/>
                  <a:pt x="0" y="337"/>
                  <a:pt x="0" y="332"/>
                </a:cubicBezTo>
                <a:cubicBezTo>
                  <a:pt x="0" y="329"/>
                  <a:pt x="4" y="325"/>
                  <a:pt x="7" y="325"/>
                </a:cubicBezTo>
                <a:cubicBezTo>
                  <a:pt x="11" y="325"/>
                  <a:pt x="14" y="328"/>
                  <a:pt x="14" y="332"/>
                </a:cubicBezTo>
                <a:cubicBezTo>
                  <a:pt x="14" y="337"/>
                  <a:pt x="11" y="340"/>
                  <a:pt x="7" y="340"/>
                </a:cubicBezTo>
                <a:close/>
                <a:moveTo>
                  <a:pt x="7" y="372"/>
                </a:moveTo>
                <a:cubicBezTo>
                  <a:pt x="4" y="372"/>
                  <a:pt x="0" y="369"/>
                  <a:pt x="0" y="365"/>
                </a:cubicBezTo>
                <a:cubicBezTo>
                  <a:pt x="0" y="361"/>
                  <a:pt x="4" y="358"/>
                  <a:pt x="7" y="358"/>
                </a:cubicBezTo>
                <a:cubicBezTo>
                  <a:pt x="11" y="358"/>
                  <a:pt x="14" y="361"/>
                  <a:pt x="14" y="365"/>
                </a:cubicBezTo>
                <a:cubicBezTo>
                  <a:pt x="14" y="369"/>
                  <a:pt x="11" y="372"/>
                  <a:pt x="7" y="372"/>
                </a:cubicBezTo>
                <a:close/>
                <a:moveTo>
                  <a:pt x="7" y="405"/>
                </a:moveTo>
                <a:cubicBezTo>
                  <a:pt x="4" y="405"/>
                  <a:pt x="0" y="402"/>
                  <a:pt x="0" y="398"/>
                </a:cubicBezTo>
                <a:cubicBezTo>
                  <a:pt x="0" y="394"/>
                  <a:pt x="4" y="391"/>
                  <a:pt x="7" y="391"/>
                </a:cubicBezTo>
                <a:cubicBezTo>
                  <a:pt x="11" y="391"/>
                  <a:pt x="14" y="394"/>
                  <a:pt x="14" y="397"/>
                </a:cubicBezTo>
                <a:lnTo>
                  <a:pt x="14" y="398"/>
                </a:lnTo>
                <a:cubicBezTo>
                  <a:pt x="14" y="402"/>
                  <a:pt x="11" y="405"/>
                  <a:pt x="7" y="405"/>
                </a:cubicBezTo>
                <a:close/>
                <a:moveTo>
                  <a:pt x="7" y="437"/>
                </a:moveTo>
                <a:cubicBezTo>
                  <a:pt x="4" y="437"/>
                  <a:pt x="0" y="434"/>
                  <a:pt x="0" y="430"/>
                </a:cubicBezTo>
                <a:cubicBezTo>
                  <a:pt x="0" y="427"/>
                  <a:pt x="4" y="423"/>
                  <a:pt x="7" y="423"/>
                </a:cubicBezTo>
                <a:cubicBezTo>
                  <a:pt x="11" y="423"/>
                  <a:pt x="14" y="426"/>
                  <a:pt x="14" y="430"/>
                </a:cubicBezTo>
                <a:cubicBezTo>
                  <a:pt x="14" y="434"/>
                  <a:pt x="11" y="437"/>
                  <a:pt x="7" y="437"/>
                </a:cubicBezTo>
                <a:close/>
                <a:moveTo>
                  <a:pt x="7" y="470"/>
                </a:moveTo>
                <a:cubicBezTo>
                  <a:pt x="4" y="470"/>
                  <a:pt x="0" y="467"/>
                  <a:pt x="0" y="463"/>
                </a:cubicBezTo>
                <a:cubicBezTo>
                  <a:pt x="0" y="459"/>
                  <a:pt x="4" y="455"/>
                  <a:pt x="7" y="455"/>
                </a:cubicBezTo>
                <a:cubicBezTo>
                  <a:pt x="11" y="455"/>
                  <a:pt x="14" y="458"/>
                  <a:pt x="14" y="462"/>
                </a:cubicBezTo>
                <a:lnTo>
                  <a:pt x="14" y="463"/>
                </a:lnTo>
                <a:cubicBezTo>
                  <a:pt x="14" y="467"/>
                  <a:pt x="11" y="470"/>
                  <a:pt x="7" y="470"/>
                </a:cubicBezTo>
                <a:close/>
                <a:moveTo>
                  <a:pt x="7" y="503"/>
                </a:moveTo>
                <a:cubicBezTo>
                  <a:pt x="4" y="503"/>
                  <a:pt x="0" y="499"/>
                  <a:pt x="0" y="495"/>
                </a:cubicBezTo>
                <a:cubicBezTo>
                  <a:pt x="0" y="491"/>
                  <a:pt x="4" y="488"/>
                  <a:pt x="7" y="488"/>
                </a:cubicBezTo>
                <a:cubicBezTo>
                  <a:pt x="11" y="488"/>
                  <a:pt x="14" y="491"/>
                  <a:pt x="14" y="495"/>
                </a:cubicBezTo>
                <a:cubicBezTo>
                  <a:pt x="14" y="499"/>
                  <a:pt x="11" y="503"/>
                  <a:pt x="7" y="503"/>
                </a:cubicBezTo>
                <a:close/>
                <a:moveTo>
                  <a:pt x="7" y="535"/>
                </a:moveTo>
                <a:cubicBezTo>
                  <a:pt x="4" y="535"/>
                  <a:pt x="0" y="532"/>
                  <a:pt x="0" y="528"/>
                </a:cubicBezTo>
                <a:cubicBezTo>
                  <a:pt x="0" y="524"/>
                  <a:pt x="4" y="521"/>
                  <a:pt x="7" y="521"/>
                </a:cubicBezTo>
                <a:cubicBezTo>
                  <a:pt x="11" y="521"/>
                  <a:pt x="14" y="524"/>
                  <a:pt x="14" y="528"/>
                </a:cubicBezTo>
                <a:cubicBezTo>
                  <a:pt x="14" y="532"/>
                  <a:pt x="11" y="535"/>
                  <a:pt x="7" y="535"/>
                </a:cubicBezTo>
                <a:close/>
              </a:path>
            </a:pathLst>
          </a:custGeom>
          <a:solidFill>
            <a:srgbClr val="6E6F72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0" name="Freeform: Shape 7643"/>
          <p:cNvSpPr/>
          <p:nvPr/>
        </p:nvSpPr>
        <p:spPr>
          <a:xfrm>
            <a:off x="2169938" y="3149693"/>
            <a:ext cx="20001" cy="200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" h="14">
                <a:moveTo>
                  <a:pt x="7" y="14"/>
                </a:moveTo>
                <a:cubicBezTo>
                  <a:pt x="4" y="14"/>
                  <a:pt x="0" y="11"/>
                  <a:pt x="0" y="7"/>
                </a:cubicBezTo>
                <a:cubicBezTo>
                  <a:pt x="0" y="3"/>
                  <a:pt x="4" y="0"/>
                  <a:pt x="7" y="0"/>
                </a:cubicBezTo>
                <a:cubicBezTo>
                  <a:pt x="11" y="0"/>
                  <a:pt x="14" y="3"/>
                  <a:pt x="14" y="7"/>
                </a:cubicBezTo>
                <a:cubicBezTo>
                  <a:pt x="14" y="11"/>
                  <a:pt x="11" y="14"/>
                  <a:pt x="7" y="14"/>
                </a:cubicBezTo>
                <a:close/>
              </a:path>
            </a:pathLst>
          </a:custGeom>
          <a:solidFill>
            <a:srgbClr val="6E6F72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1" name="Freeform: Shape 7644"/>
          <p:cNvSpPr/>
          <p:nvPr/>
        </p:nvSpPr>
        <p:spPr>
          <a:xfrm>
            <a:off x="3666914" y="2249662"/>
            <a:ext cx="20001" cy="200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" h="14">
                <a:moveTo>
                  <a:pt x="7" y="14"/>
                </a:moveTo>
                <a:cubicBezTo>
                  <a:pt x="3" y="14"/>
                  <a:pt x="0" y="10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4" y="3"/>
                  <a:pt x="14" y="7"/>
                </a:cubicBezTo>
                <a:cubicBezTo>
                  <a:pt x="14" y="10"/>
                  <a:pt x="11" y="14"/>
                  <a:pt x="7" y="14"/>
                </a:cubicBezTo>
                <a:close/>
              </a:path>
            </a:pathLst>
          </a:custGeom>
          <a:solidFill>
            <a:srgbClr val="6E6F72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2" name="Freeform: Shape 7645"/>
          <p:cNvSpPr/>
          <p:nvPr/>
        </p:nvSpPr>
        <p:spPr>
          <a:xfrm>
            <a:off x="3666914" y="2301972"/>
            <a:ext cx="20001" cy="6030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" h="393">
                <a:moveTo>
                  <a:pt x="7" y="14"/>
                </a:moveTo>
                <a:cubicBezTo>
                  <a:pt x="3" y="14"/>
                  <a:pt x="0" y="11"/>
                  <a:pt x="0" y="8"/>
                </a:cubicBezTo>
                <a:lnTo>
                  <a:pt x="0" y="7"/>
                </a:lnTo>
                <a:cubicBezTo>
                  <a:pt x="0" y="3"/>
                  <a:pt x="3" y="0"/>
                  <a:pt x="7" y="0"/>
                </a:cubicBezTo>
                <a:cubicBezTo>
                  <a:pt x="11" y="0"/>
                  <a:pt x="14" y="3"/>
                  <a:pt x="14" y="7"/>
                </a:cubicBezTo>
                <a:lnTo>
                  <a:pt x="14" y="8"/>
                </a:lnTo>
                <a:cubicBezTo>
                  <a:pt x="14" y="11"/>
                  <a:pt x="11" y="14"/>
                  <a:pt x="7" y="14"/>
                </a:cubicBezTo>
                <a:close/>
                <a:moveTo>
                  <a:pt x="7" y="49"/>
                </a:moveTo>
                <a:cubicBezTo>
                  <a:pt x="3" y="49"/>
                  <a:pt x="0" y="46"/>
                  <a:pt x="0" y="42"/>
                </a:cubicBezTo>
                <a:lnTo>
                  <a:pt x="0" y="41"/>
                </a:lnTo>
                <a:cubicBezTo>
                  <a:pt x="0" y="38"/>
                  <a:pt x="3" y="34"/>
                  <a:pt x="7" y="34"/>
                </a:cubicBezTo>
                <a:cubicBezTo>
                  <a:pt x="11" y="34"/>
                  <a:pt x="14" y="38"/>
                  <a:pt x="14" y="41"/>
                </a:cubicBezTo>
                <a:lnTo>
                  <a:pt x="14" y="42"/>
                </a:lnTo>
                <a:cubicBezTo>
                  <a:pt x="14" y="46"/>
                  <a:pt x="11" y="49"/>
                  <a:pt x="7" y="49"/>
                </a:cubicBezTo>
                <a:close/>
                <a:moveTo>
                  <a:pt x="7" y="83"/>
                </a:moveTo>
                <a:cubicBezTo>
                  <a:pt x="3" y="83"/>
                  <a:pt x="0" y="80"/>
                  <a:pt x="0" y="76"/>
                </a:cubicBezTo>
                <a:cubicBezTo>
                  <a:pt x="0" y="72"/>
                  <a:pt x="3" y="68"/>
                  <a:pt x="7" y="68"/>
                </a:cubicBezTo>
                <a:cubicBezTo>
                  <a:pt x="11" y="68"/>
                  <a:pt x="14" y="72"/>
                  <a:pt x="14" y="76"/>
                </a:cubicBezTo>
                <a:cubicBezTo>
                  <a:pt x="14" y="80"/>
                  <a:pt x="11" y="83"/>
                  <a:pt x="7" y="83"/>
                </a:cubicBezTo>
                <a:close/>
                <a:moveTo>
                  <a:pt x="7" y="118"/>
                </a:moveTo>
                <a:cubicBezTo>
                  <a:pt x="3" y="118"/>
                  <a:pt x="0" y="114"/>
                  <a:pt x="0" y="111"/>
                </a:cubicBezTo>
                <a:lnTo>
                  <a:pt x="0" y="110"/>
                </a:lnTo>
                <a:cubicBezTo>
                  <a:pt x="0" y="106"/>
                  <a:pt x="3" y="103"/>
                  <a:pt x="7" y="103"/>
                </a:cubicBezTo>
                <a:cubicBezTo>
                  <a:pt x="11" y="103"/>
                  <a:pt x="14" y="106"/>
                  <a:pt x="14" y="110"/>
                </a:cubicBezTo>
                <a:lnTo>
                  <a:pt x="14" y="111"/>
                </a:lnTo>
                <a:cubicBezTo>
                  <a:pt x="14" y="114"/>
                  <a:pt x="11" y="118"/>
                  <a:pt x="7" y="118"/>
                </a:cubicBezTo>
                <a:close/>
                <a:moveTo>
                  <a:pt x="7" y="152"/>
                </a:moveTo>
                <a:cubicBezTo>
                  <a:pt x="3" y="152"/>
                  <a:pt x="0" y="149"/>
                  <a:pt x="0" y="145"/>
                </a:cubicBezTo>
                <a:cubicBezTo>
                  <a:pt x="0" y="141"/>
                  <a:pt x="3" y="138"/>
                  <a:pt x="7" y="138"/>
                </a:cubicBezTo>
                <a:cubicBezTo>
                  <a:pt x="11" y="138"/>
                  <a:pt x="14" y="141"/>
                  <a:pt x="14" y="145"/>
                </a:cubicBezTo>
                <a:cubicBezTo>
                  <a:pt x="14" y="149"/>
                  <a:pt x="11" y="152"/>
                  <a:pt x="7" y="152"/>
                </a:cubicBezTo>
                <a:close/>
                <a:moveTo>
                  <a:pt x="7" y="187"/>
                </a:moveTo>
                <a:cubicBezTo>
                  <a:pt x="3" y="187"/>
                  <a:pt x="0" y="183"/>
                  <a:pt x="0" y="179"/>
                </a:cubicBezTo>
                <a:cubicBezTo>
                  <a:pt x="0" y="175"/>
                  <a:pt x="3" y="172"/>
                  <a:pt x="7" y="172"/>
                </a:cubicBezTo>
                <a:cubicBezTo>
                  <a:pt x="11" y="172"/>
                  <a:pt x="14" y="175"/>
                  <a:pt x="14" y="179"/>
                </a:cubicBezTo>
                <a:cubicBezTo>
                  <a:pt x="14" y="183"/>
                  <a:pt x="11" y="187"/>
                  <a:pt x="7" y="187"/>
                </a:cubicBezTo>
                <a:close/>
                <a:moveTo>
                  <a:pt x="7" y="221"/>
                </a:moveTo>
                <a:cubicBezTo>
                  <a:pt x="3" y="221"/>
                  <a:pt x="0" y="218"/>
                  <a:pt x="0" y="214"/>
                </a:cubicBezTo>
                <a:cubicBezTo>
                  <a:pt x="0" y="209"/>
                  <a:pt x="3" y="206"/>
                  <a:pt x="7" y="206"/>
                </a:cubicBezTo>
                <a:cubicBezTo>
                  <a:pt x="11" y="206"/>
                  <a:pt x="14" y="209"/>
                  <a:pt x="14" y="214"/>
                </a:cubicBezTo>
                <a:cubicBezTo>
                  <a:pt x="14" y="218"/>
                  <a:pt x="11" y="221"/>
                  <a:pt x="7" y="221"/>
                </a:cubicBezTo>
                <a:close/>
                <a:moveTo>
                  <a:pt x="7" y="255"/>
                </a:moveTo>
                <a:cubicBezTo>
                  <a:pt x="3" y="255"/>
                  <a:pt x="0" y="252"/>
                  <a:pt x="0" y="248"/>
                </a:cubicBezTo>
                <a:cubicBezTo>
                  <a:pt x="0" y="244"/>
                  <a:pt x="3" y="241"/>
                  <a:pt x="7" y="241"/>
                </a:cubicBezTo>
                <a:cubicBezTo>
                  <a:pt x="11" y="241"/>
                  <a:pt x="14" y="244"/>
                  <a:pt x="14" y="248"/>
                </a:cubicBezTo>
                <a:cubicBezTo>
                  <a:pt x="14" y="252"/>
                  <a:pt x="11" y="255"/>
                  <a:pt x="7" y="255"/>
                </a:cubicBezTo>
                <a:close/>
                <a:moveTo>
                  <a:pt x="7" y="290"/>
                </a:moveTo>
                <a:cubicBezTo>
                  <a:pt x="3" y="290"/>
                  <a:pt x="0" y="287"/>
                  <a:pt x="0" y="283"/>
                </a:cubicBezTo>
                <a:lnTo>
                  <a:pt x="0" y="282"/>
                </a:lnTo>
                <a:cubicBezTo>
                  <a:pt x="0" y="278"/>
                  <a:pt x="3" y="275"/>
                  <a:pt x="7" y="275"/>
                </a:cubicBezTo>
                <a:cubicBezTo>
                  <a:pt x="11" y="275"/>
                  <a:pt x="14" y="278"/>
                  <a:pt x="14" y="282"/>
                </a:cubicBezTo>
                <a:lnTo>
                  <a:pt x="14" y="283"/>
                </a:lnTo>
                <a:cubicBezTo>
                  <a:pt x="14" y="287"/>
                  <a:pt x="11" y="290"/>
                  <a:pt x="7" y="290"/>
                </a:cubicBezTo>
                <a:close/>
                <a:moveTo>
                  <a:pt x="7" y="325"/>
                </a:moveTo>
                <a:cubicBezTo>
                  <a:pt x="3" y="325"/>
                  <a:pt x="0" y="321"/>
                  <a:pt x="0" y="317"/>
                </a:cubicBezTo>
                <a:cubicBezTo>
                  <a:pt x="0" y="313"/>
                  <a:pt x="3" y="310"/>
                  <a:pt x="7" y="310"/>
                </a:cubicBezTo>
                <a:cubicBezTo>
                  <a:pt x="11" y="310"/>
                  <a:pt x="14" y="313"/>
                  <a:pt x="14" y="317"/>
                </a:cubicBezTo>
                <a:cubicBezTo>
                  <a:pt x="14" y="321"/>
                  <a:pt x="11" y="325"/>
                  <a:pt x="7" y="325"/>
                </a:cubicBezTo>
                <a:close/>
                <a:moveTo>
                  <a:pt x="7" y="359"/>
                </a:moveTo>
                <a:cubicBezTo>
                  <a:pt x="3" y="359"/>
                  <a:pt x="0" y="355"/>
                  <a:pt x="0" y="352"/>
                </a:cubicBezTo>
                <a:lnTo>
                  <a:pt x="0" y="351"/>
                </a:lnTo>
                <a:cubicBezTo>
                  <a:pt x="0" y="347"/>
                  <a:pt x="3" y="344"/>
                  <a:pt x="7" y="344"/>
                </a:cubicBezTo>
                <a:cubicBezTo>
                  <a:pt x="11" y="344"/>
                  <a:pt x="14" y="347"/>
                  <a:pt x="14" y="351"/>
                </a:cubicBezTo>
                <a:lnTo>
                  <a:pt x="14" y="352"/>
                </a:lnTo>
                <a:cubicBezTo>
                  <a:pt x="14" y="355"/>
                  <a:pt x="11" y="359"/>
                  <a:pt x="7" y="359"/>
                </a:cubicBezTo>
                <a:close/>
                <a:moveTo>
                  <a:pt x="7" y="393"/>
                </a:moveTo>
                <a:cubicBezTo>
                  <a:pt x="3" y="393"/>
                  <a:pt x="0" y="390"/>
                  <a:pt x="0" y="386"/>
                </a:cubicBezTo>
                <a:lnTo>
                  <a:pt x="0" y="385"/>
                </a:lnTo>
                <a:cubicBezTo>
                  <a:pt x="0" y="382"/>
                  <a:pt x="3" y="379"/>
                  <a:pt x="7" y="379"/>
                </a:cubicBezTo>
                <a:cubicBezTo>
                  <a:pt x="11" y="379"/>
                  <a:pt x="14" y="382"/>
                  <a:pt x="14" y="385"/>
                </a:cubicBezTo>
                <a:lnTo>
                  <a:pt x="14" y="386"/>
                </a:lnTo>
                <a:cubicBezTo>
                  <a:pt x="14" y="390"/>
                  <a:pt x="11" y="393"/>
                  <a:pt x="7" y="393"/>
                </a:cubicBezTo>
                <a:close/>
              </a:path>
            </a:pathLst>
          </a:custGeom>
          <a:solidFill>
            <a:srgbClr val="6E6F72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3" name="Freeform: Shape 7646"/>
          <p:cNvSpPr/>
          <p:nvPr/>
        </p:nvSpPr>
        <p:spPr>
          <a:xfrm>
            <a:off x="3666914" y="2937374"/>
            <a:ext cx="20001" cy="215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" h="15">
                <a:moveTo>
                  <a:pt x="7" y="15"/>
                </a:moveTo>
                <a:cubicBezTo>
                  <a:pt x="3" y="15"/>
                  <a:pt x="0" y="11"/>
                  <a:pt x="0" y="7"/>
                </a:cubicBezTo>
                <a:cubicBezTo>
                  <a:pt x="0" y="4"/>
                  <a:pt x="3" y="0"/>
                  <a:pt x="7" y="0"/>
                </a:cubicBezTo>
                <a:cubicBezTo>
                  <a:pt x="11" y="0"/>
                  <a:pt x="14" y="4"/>
                  <a:pt x="14" y="7"/>
                </a:cubicBezTo>
                <a:cubicBezTo>
                  <a:pt x="14" y="11"/>
                  <a:pt x="11" y="15"/>
                  <a:pt x="7" y="15"/>
                </a:cubicBezTo>
                <a:close/>
              </a:path>
            </a:pathLst>
          </a:custGeom>
          <a:solidFill>
            <a:srgbClr val="6E6F72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4" name="Freeform: Shape 7647"/>
          <p:cNvSpPr/>
          <p:nvPr/>
        </p:nvSpPr>
        <p:spPr>
          <a:xfrm>
            <a:off x="5057732" y="3283544"/>
            <a:ext cx="20001" cy="200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" h="14">
                <a:moveTo>
                  <a:pt x="7" y="14"/>
                </a:moveTo>
                <a:cubicBezTo>
                  <a:pt x="3" y="14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4" y="3"/>
                  <a:pt x="14" y="7"/>
                </a:cubicBezTo>
                <a:cubicBezTo>
                  <a:pt x="14" y="11"/>
                  <a:pt x="11" y="14"/>
                  <a:pt x="7" y="14"/>
                </a:cubicBezTo>
                <a:close/>
              </a:path>
            </a:pathLst>
          </a:custGeom>
          <a:solidFill>
            <a:srgbClr val="6E6F72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5" name="Freeform: Shape 7648"/>
          <p:cNvSpPr/>
          <p:nvPr/>
        </p:nvSpPr>
        <p:spPr>
          <a:xfrm>
            <a:off x="5057732" y="3331238"/>
            <a:ext cx="20001" cy="6923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" h="46">
                <a:moveTo>
                  <a:pt x="7" y="14"/>
                </a:moveTo>
                <a:cubicBezTo>
                  <a:pt x="3" y="14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4" y="3"/>
                  <a:pt x="14" y="7"/>
                </a:cubicBezTo>
                <a:cubicBezTo>
                  <a:pt x="14" y="11"/>
                  <a:pt x="11" y="14"/>
                  <a:pt x="7" y="14"/>
                </a:cubicBezTo>
                <a:close/>
                <a:moveTo>
                  <a:pt x="7" y="46"/>
                </a:moveTo>
                <a:cubicBezTo>
                  <a:pt x="3" y="46"/>
                  <a:pt x="0" y="42"/>
                  <a:pt x="0" y="38"/>
                </a:cubicBezTo>
                <a:cubicBezTo>
                  <a:pt x="0" y="35"/>
                  <a:pt x="3" y="31"/>
                  <a:pt x="7" y="31"/>
                </a:cubicBezTo>
                <a:cubicBezTo>
                  <a:pt x="11" y="31"/>
                  <a:pt x="14" y="34"/>
                  <a:pt x="14" y="38"/>
                </a:cubicBezTo>
                <a:cubicBezTo>
                  <a:pt x="14" y="42"/>
                  <a:pt x="11" y="46"/>
                  <a:pt x="7" y="46"/>
                </a:cubicBezTo>
                <a:close/>
              </a:path>
            </a:pathLst>
          </a:custGeom>
          <a:solidFill>
            <a:srgbClr val="6E6F72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6" name="Freeform: Shape 7649"/>
          <p:cNvSpPr/>
          <p:nvPr/>
        </p:nvSpPr>
        <p:spPr>
          <a:xfrm>
            <a:off x="5057732" y="3426626"/>
            <a:ext cx="20001" cy="215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" h="15">
                <a:moveTo>
                  <a:pt x="7" y="15"/>
                </a:moveTo>
                <a:cubicBezTo>
                  <a:pt x="3" y="15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1" y="0"/>
                  <a:pt x="14" y="3"/>
                  <a:pt x="14" y="7"/>
                </a:cubicBezTo>
                <a:lnTo>
                  <a:pt x="14" y="8"/>
                </a:lnTo>
                <a:cubicBezTo>
                  <a:pt x="14" y="11"/>
                  <a:pt x="11" y="15"/>
                  <a:pt x="7" y="15"/>
                </a:cubicBezTo>
                <a:close/>
              </a:path>
            </a:pathLst>
          </a:custGeom>
          <a:solidFill>
            <a:srgbClr val="6E6F72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7" name="Freeform: Shape 7650"/>
          <p:cNvSpPr/>
          <p:nvPr/>
        </p:nvSpPr>
        <p:spPr>
          <a:xfrm>
            <a:off x="6482398" y="2651214"/>
            <a:ext cx="20001" cy="200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" h="14">
                <a:moveTo>
                  <a:pt x="7" y="14"/>
                </a:moveTo>
                <a:cubicBezTo>
                  <a:pt x="3" y="14"/>
                  <a:pt x="0" y="11"/>
                  <a:pt x="0" y="6"/>
                </a:cubicBezTo>
                <a:cubicBezTo>
                  <a:pt x="0" y="3"/>
                  <a:pt x="3" y="0"/>
                  <a:pt x="7" y="0"/>
                </a:cubicBezTo>
                <a:cubicBezTo>
                  <a:pt x="10" y="0"/>
                  <a:pt x="14" y="3"/>
                  <a:pt x="14" y="6"/>
                </a:cubicBezTo>
                <a:cubicBezTo>
                  <a:pt x="14" y="11"/>
                  <a:pt x="10" y="14"/>
                  <a:pt x="7" y="14"/>
                </a:cubicBezTo>
                <a:close/>
              </a:path>
            </a:pathLst>
          </a:custGeom>
          <a:solidFill>
            <a:srgbClr val="6E6F72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8" name="Freeform: Shape 7651"/>
          <p:cNvSpPr/>
          <p:nvPr/>
        </p:nvSpPr>
        <p:spPr>
          <a:xfrm>
            <a:off x="6482398" y="2701985"/>
            <a:ext cx="20001" cy="6938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" h="452">
                <a:moveTo>
                  <a:pt x="7" y="14"/>
                </a:moveTo>
                <a:cubicBezTo>
                  <a:pt x="3" y="14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0" y="0"/>
                  <a:pt x="14" y="3"/>
                  <a:pt x="14" y="7"/>
                </a:cubicBezTo>
                <a:cubicBezTo>
                  <a:pt x="14" y="11"/>
                  <a:pt x="10" y="14"/>
                  <a:pt x="7" y="14"/>
                </a:cubicBezTo>
                <a:close/>
                <a:moveTo>
                  <a:pt x="7" y="48"/>
                </a:moveTo>
                <a:cubicBezTo>
                  <a:pt x="3" y="48"/>
                  <a:pt x="0" y="45"/>
                  <a:pt x="0" y="41"/>
                </a:cubicBezTo>
                <a:lnTo>
                  <a:pt x="0" y="40"/>
                </a:lnTo>
                <a:cubicBezTo>
                  <a:pt x="0" y="37"/>
                  <a:pt x="3" y="34"/>
                  <a:pt x="7" y="34"/>
                </a:cubicBezTo>
                <a:cubicBezTo>
                  <a:pt x="10" y="34"/>
                  <a:pt x="14" y="37"/>
                  <a:pt x="14" y="40"/>
                </a:cubicBezTo>
                <a:lnTo>
                  <a:pt x="14" y="41"/>
                </a:lnTo>
                <a:cubicBezTo>
                  <a:pt x="14" y="45"/>
                  <a:pt x="10" y="48"/>
                  <a:pt x="7" y="48"/>
                </a:cubicBezTo>
                <a:close/>
                <a:moveTo>
                  <a:pt x="7" y="82"/>
                </a:moveTo>
                <a:cubicBezTo>
                  <a:pt x="3" y="82"/>
                  <a:pt x="0" y="79"/>
                  <a:pt x="0" y="75"/>
                </a:cubicBezTo>
                <a:lnTo>
                  <a:pt x="0" y="74"/>
                </a:lnTo>
                <a:cubicBezTo>
                  <a:pt x="0" y="70"/>
                  <a:pt x="3" y="67"/>
                  <a:pt x="7" y="67"/>
                </a:cubicBezTo>
                <a:cubicBezTo>
                  <a:pt x="10" y="67"/>
                  <a:pt x="14" y="70"/>
                  <a:pt x="14" y="74"/>
                </a:cubicBezTo>
                <a:lnTo>
                  <a:pt x="14" y="75"/>
                </a:lnTo>
                <a:cubicBezTo>
                  <a:pt x="14" y="79"/>
                  <a:pt x="10" y="82"/>
                  <a:pt x="7" y="82"/>
                </a:cubicBezTo>
                <a:close/>
                <a:moveTo>
                  <a:pt x="7" y="115"/>
                </a:moveTo>
                <a:cubicBezTo>
                  <a:pt x="3" y="115"/>
                  <a:pt x="0" y="112"/>
                  <a:pt x="0" y="108"/>
                </a:cubicBezTo>
                <a:cubicBezTo>
                  <a:pt x="0" y="104"/>
                  <a:pt x="3" y="100"/>
                  <a:pt x="7" y="100"/>
                </a:cubicBezTo>
                <a:cubicBezTo>
                  <a:pt x="10" y="100"/>
                  <a:pt x="14" y="104"/>
                  <a:pt x="14" y="108"/>
                </a:cubicBezTo>
                <a:cubicBezTo>
                  <a:pt x="14" y="112"/>
                  <a:pt x="10" y="115"/>
                  <a:pt x="7" y="115"/>
                </a:cubicBezTo>
                <a:close/>
                <a:moveTo>
                  <a:pt x="7" y="149"/>
                </a:moveTo>
                <a:cubicBezTo>
                  <a:pt x="3" y="149"/>
                  <a:pt x="0" y="146"/>
                  <a:pt x="0" y="142"/>
                </a:cubicBezTo>
                <a:lnTo>
                  <a:pt x="0" y="141"/>
                </a:lnTo>
                <a:cubicBezTo>
                  <a:pt x="0" y="137"/>
                  <a:pt x="3" y="135"/>
                  <a:pt x="7" y="135"/>
                </a:cubicBezTo>
                <a:cubicBezTo>
                  <a:pt x="10" y="135"/>
                  <a:pt x="14" y="137"/>
                  <a:pt x="14" y="141"/>
                </a:cubicBezTo>
                <a:lnTo>
                  <a:pt x="14" y="142"/>
                </a:lnTo>
                <a:cubicBezTo>
                  <a:pt x="14" y="146"/>
                  <a:pt x="10" y="149"/>
                  <a:pt x="7" y="149"/>
                </a:cubicBezTo>
                <a:close/>
                <a:moveTo>
                  <a:pt x="7" y="183"/>
                </a:moveTo>
                <a:cubicBezTo>
                  <a:pt x="3" y="183"/>
                  <a:pt x="0" y="180"/>
                  <a:pt x="0" y="176"/>
                </a:cubicBezTo>
                <a:lnTo>
                  <a:pt x="0" y="175"/>
                </a:lnTo>
                <a:cubicBezTo>
                  <a:pt x="0" y="172"/>
                  <a:pt x="3" y="168"/>
                  <a:pt x="7" y="168"/>
                </a:cubicBezTo>
                <a:cubicBezTo>
                  <a:pt x="10" y="168"/>
                  <a:pt x="14" y="172"/>
                  <a:pt x="14" y="175"/>
                </a:cubicBezTo>
                <a:lnTo>
                  <a:pt x="14" y="176"/>
                </a:lnTo>
                <a:cubicBezTo>
                  <a:pt x="14" y="180"/>
                  <a:pt x="10" y="183"/>
                  <a:pt x="7" y="183"/>
                </a:cubicBezTo>
                <a:close/>
                <a:moveTo>
                  <a:pt x="7" y="217"/>
                </a:moveTo>
                <a:cubicBezTo>
                  <a:pt x="3" y="217"/>
                  <a:pt x="0" y="213"/>
                  <a:pt x="0" y="209"/>
                </a:cubicBezTo>
                <a:cubicBezTo>
                  <a:pt x="0" y="205"/>
                  <a:pt x="3" y="202"/>
                  <a:pt x="7" y="202"/>
                </a:cubicBezTo>
                <a:cubicBezTo>
                  <a:pt x="10" y="202"/>
                  <a:pt x="14" y="205"/>
                  <a:pt x="14" y="209"/>
                </a:cubicBezTo>
                <a:cubicBezTo>
                  <a:pt x="14" y="213"/>
                  <a:pt x="10" y="217"/>
                  <a:pt x="7" y="217"/>
                </a:cubicBezTo>
                <a:close/>
                <a:moveTo>
                  <a:pt x="7" y="250"/>
                </a:moveTo>
                <a:cubicBezTo>
                  <a:pt x="3" y="250"/>
                  <a:pt x="0" y="247"/>
                  <a:pt x="0" y="243"/>
                </a:cubicBezTo>
                <a:lnTo>
                  <a:pt x="0" y="242"/>
                </a:lnTo>
                <a:cubicBezTo>
                  <a:pt x="0" y="239"/>
                  <a:pt x="3" y="235"/>
                  <a:pt x="7" y="235"/>
                </a:cubicBezTo>
                <a:cubicBezTo>
                  <a:pt x="10" y="235"/>
                  <a:pt x="14" y="239"/>
                  <a:pt x="14" y="242"/>
                </a:cubicBezTo>
                <a:lnTo>
                  <a:pt x="14" y="243"/>
                </a:lnTo>
                <a:cubicBezTo>
                  <a:pt x="14" y="247"/>
                  <a:pt x="10" y="250"/>
                  <a:pt x="7" y="250"/>
                </a:cubicBezTo>
                <a:close/>
                <a:moveTo>
                  <a:pt x="7" y="284"/>
                </a:moveTo>
                <a:cubicBezTo>
                  <a:pt x="3" y="284"/>
                  <a:pt x="0" y="281"/>
                  <a:pt x="0" y="277"/>
                </a:cubicBezTo>
                <a:lnTo>
                  <a:pt x="0" y="276"/>
                </a:lnTo>
                <a:cubicBezTo>
                  <a:pt x="0" y="272"/>
                  <a:pt x="3" y="269"/>
                  <a:pt x="7" y="269"/>
                </a:cubicBezTo>
                <a:cubicBezTo>
                  <a:pt x="10" y="269"/>
                  <a:pt x="14" y="272"/>
                  <a:pt x="14" y="276"/>
                </a:cubicBezTo>
                <a:lnTo>
                  <a:pt x="14" y="277"/>
                </a:lnTo>
                <a:cubicBezTo>
                  <a:pt x="14" y="281"/>
                  <a:pt x="10" y="284"/>
                  <a:pt x="7" y="284"/>
                </a:cubicBezTo>
                <a:close/>
                <a:moveTo>
                  <a:pt x="7" y="317"/>
                </a:moveTo>
                <a:cubicBezTo>
                  <a:pt x="3" y="317"/>
                  <a:pt x="0" y="314"/>
                  <a:pt x="0" y="310"/>
                </a:cubicBezTo>
                <a:cubicBezTo>
                  <a:pt x="0" y="306"/>
                  <a:pt x="3" y="303"/>
                  <a:pt x="7" y="303"/>
                </a:cubicBezTo>
                <a:cubicBezTo>
                  <a:pt x="10" y="303"/>
                  <a:pt x="14" y="306"/>
                  <a:pt x="14" y="310"/>
                </a:cubicBezTo>
                <a:cubicBezTo>
                  <a:pt x="14" y="314"/>
                  <a:pt x="10" y="317"/>
                  <a:pt x="7" y="317"/>
                </a:cubicBezTo>
                <a:close/>
                <a:moveTo>
                  <a:pt x="7" y="351"/>
                </a:moveTo>
                <a:cubicBezTo>
                  <a:pt x="3" y="351"/>
                  <a:pt x="0" y="348"/>
                  <a:pt x="0" y="344"/>
                </a:cubicBezTo>
                <a:cubicBezTo>
                  <a:pt x="0" y="340"/>
                  <a:pt x="3" y="336"/>
                  <a:pt x="7" y="336"/>
                </a:cubicBezTo>
                <a:cubicBezTo>
                  <a:pt x="10" y="336"/>
                  <a:pt x="14" y="340"/>
                  <a:pt x="14" y="344"/>
                </a:cubicBezTo>
                <a:cubicBezTo>
                  <a:pt x="14" y="348"/>
                  <a:pt x="10" y="351"/>
                  <a:pt x="7" y="351"/>
                </a:cubicBezTo>
                <a:close/>
                <a:moveTo>
                  <a:pt x="7" y="385"/>
                </a:moveTo>
                <a:cubicBezTo>
                  <a:pt x="3" y="385"/>
                  <a:pt x="0" y="382"/>
                  <a:pt x="0" y="378"/>
                </a:cubicBezTo>
                <a:lnTo>
                  <a:pt x="0" y="377"/>
                </a:lnTo>
                <a:cubicBezTo>
                  <a:pt x="0" y="373"/>
                  <a:pt x="3" y="370"/>
                  <a:pt x="7" y="370"/>
                </a:cubicBezTo>
                <a:cubicBezTo>
                  <a:pt x="10" y="370"/>
                  <a:pt x="14" y="373"/>
                  <a:pt x="14" y="377"/>
                </a:cubicBezTo>
                <a:lnTo>
                  <a:pt x="14" y="378"/>
                </a:lnTo>
                <a:cubicBezTo>
                  <a:pt x="14" y="382"/>
                  <a:pt x="10" y="385"/>
                  <a:pt x="7" y="385"/>
                </a:cubicBezTo>
                <a:close/>
                <a:moveTo>
                  <a:pt x="7" y="419"/>
                </a:moveTo>
                <a:cubicBezTo>
                  <a:pt x="3" y="419"/>
                  <a:pt x="0" y="416"/>
                  <a:pt x="0" y="412"/>
                </a:cubicBezTo>
                <a:lnTo>
                  <a:pt x="0" y="411"/>
                </a:lnTo>
                <a:cubicBezTo>
                  <a:pt x="0" y="407"/>
                  <a:pt x="3" y="404"/>
                  <a:pt x="7" y="404"/>
                </a:cubicBezTo>
                <a:cubicBezTo>
                  <a:pt x="10" y="404"/>
                  <a:pt x="14" y="407"/>
                  <a:pt x="14" y="411"/>
                </a:cubicBezTo>
                <a:lnTo>
                  <a:pt x="14" y="412"/>
                </a:lnTo>
                <a:cubicBezTo>
                  <a:pt x="14" y="416"/>
                  <a:pt x="10" y="419"/>
                  <a:pt x="7" y="419"/>
                </a:cubicBezTo>
                <a:close/>
                <a:moveTo>
                  <a:pt x="7" y="452"/>
                </a:moveTo>
                <a:cubicBezTo>
                  <a:pt x="3" y="452"/>
                  <a:pt x="0" y="449"/>
                  <a:pt x="0" y="445"/>
                </a:cubicBezTo>
                <a:cubicBezTo>
                  <a:pt x="0" y="441"/>
                  <a:pt x="3" y="437"/>
                  <a:pt x="7" y="437"/>
                </a:cubicBezTo>
                <a:cubicBezTo>
                  <a:pt x="10" y="437"/>
                  <a:pt x="14" y="441"/>
                  <a:pt x="14" y="445"/>
                </a:cubicBezTo>
                <a:cubicBezTo>
                  <a:pt x="14" y="449"/>
                  <a:pt x="10" y="452"/>
                  <a:pt x="7" y="452"/>
                </a:cubicBezTo>
                <a:close/>
              </a:path>
            </a:pathLst>
          </a:custGeom>
          <a:solidFill>
            <a:srgbClr val="6E6F72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9" name="Freeform: Shape 7652"/>
          <p:cNvSpPr/>
          <p:nvPr/>
        </p:nvSpPr>
        <p:spPr>
          <a:xfrm>
            <a:off x="6482398" y="3426626"/>
            <a:ext cx="20001" cy="215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" h="15">
                <a:moveTo>
                  <a:pt x="7" y="15"/>
                </a:moveTo>
                <a:cubicBezTo>
                  <a:pt x="3" y="15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0" y="0"/>
                  <a:pt x="14" y="3"/>
                  <a:pt x="14" y="7"/>
                </a:cubicBezTo>
                <a:lnTo>
                  <a:pt x="14" y="8"/>
                </a:lnTo>
                <a:cubicBezTo>
                  <a:pt x="14" y="11"/>
                  <a:pt x="10" y="15"/>
                  <a:pt x="7" y="15"/>
                </a:cubicBezTo>
                <a:close/>
              </a:path>
            </a:pathLst>
          </a:custGeom>
          <a:solidFill>
            <a:srgbClr val="6E6F72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398" name="Group 397"/>
          <p:cNvGrpSpPr/>
          <p:nvPr/>
        </p:nvGrpSpPr>
        <p:grpSpPr>
          <a:xfrm>
            <a:off x="1394522" y="1538868"/>
            <a:ext cx="6324838" cy="2073914"/>
            <a:chOff x="3715551" y="4103649"/>
            <a:chExt cx="16866234" cy="5530436"/>
          </a:xfrm>
          <a:solidFill>
            <a:schemeClr val="tx1"/>
          </a:solidFill>
        </p:grpSpPr>
        <p:sp>
          <p:nvSpPr>
            <p:cNvPr id="390" name="Freeform: Shape 7653"/>
            <p:cNvSpPr/>
            <p:nvPr/>
          </p:nvSpPr>
          <p:spPr>
            <a:xfrm>
              <a:off x="19826887" y="4103649"/>
              <a:ext cx="754898" cy="7138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175">
                  <a:moveTo>
                    <a:pt x="0" y="11"/>
                  </a:moveTo>
                  <a:lnTo>
                    <a:pt x="185" y="0"/>
                  </a:lnTo>
                  <a:lnTo>
                    <a:pt x="129" y="175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solidFill>
                  <a:schemeClr val="accent6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1" name="Freeform: Shape 7654"/>
            <p:cNvSpPr/>
            <p:nvPr/>
          </p:nvSpPr>
          <p:spPr>
            <a:xfrm>
              <a:off x="10604010" y="7935565"/>
              <a:ext cx="2186744" cy="951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4" h="233">
                  <a:moveTo>
                    <a:pt x="534" y="89"/>
                  </a:moveTo>
                  <a:cubicBezTo>
                    <a:pt x="516" y="63"/>
                    <a:pt x="504" y="33"/>
                    <a:pt x="499" y="0"/>
                  </a:cubicBezTo>
                  <a:cubicBezTo>
                    <a:pt x="335" y="53"/>
                    <a:pt x="169" y="99"/>
                    <a:pt x="0" y="139"/>
                  </a:cubicBezTo>
                  <a:cubicBezTo>
                    <a:pt x="11" y="165"/>
                    <a:pt x="17" y="193"/>
                    <a:pt x="17" y="222"/>
                  </a:cubicBezTo>
                  <a:cubicBezTo>
                    <a:pt x="17" y="226"/>
                    <a:pt x="17" y="230"/>
                    <a:pt x="17" y="233"/>
                  </a:cubicBezTo>
                  <a:cubicBezTo>
                    <a:pt x="191" y="192"/>
                    <a:pt x="363" y="144"/>
                    <a:pt x="534" y="8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solidFill>
                  <a:schemeClr val="accent6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2" name="Freeform: Shape 7655"/>
            <p:cNvSpPr/>
            <p:nvPr/>
          </p:nvSpPr>
          <p:spPr>
            <a:xfrm>
              <a:off x="6644896" y="8850479"/>
              <a:ext cx="2371365" cy="6810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9" h="167">
                  <a:moveTo>
                    <a:pt x="10" y="134"/>
                  </a:moveTo>
                  <a:cubicBezTo>
                    <a:pt x="10" y="145"/>
                    <a:pt x="9" y="156"/>
                    <a:pt x="7" y="167"/>
                  </a:cubicBezTo>
                  <a:cubicBezTo>
                    <a:pt x="199" y="150"/>
                    <a:pt x="390" y="125"/>
                    <a:pt x="579" y="93"/>
                  </a:cubicBezTo>
                  <a:cubicBezTo>
                    <a:pt x="566" y="65"/>
                    <a:pt x="558" y="33"/>
                    <a:pt x="558" y="0"/>
                  </a:cubicBezTo>
                  <a:cubicBezTo>
                    <a:pt x="374" y="32"/>
                    <a:pt x="188" y="56"/>
                    <a:pt x="0" y="73"/>
                  </a:cubicBezTo>
                  <a:cubicBezTo>
                    <a:pt x="6" y="92"/>
                    <a:pt x="10" y="113"/>
                    <a:pt x="10" y="1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solidFill>
                  <a:schemeClr val="accent6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3" name="Freeform: Shape 7656"/>
            <p:cNvSpPr/>
            <p:nvPr/>
          </p:nvSpPr>
          <p:spPr>
            <a:xfrm>
              <a:off x="17976577" y="4222627"/>
              <a:ext cx="2367263" cy="17026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8" h="416">
                  <a:moveTo>
                    <a:pt x="517" y="0"/>
                  </a:moveTo>
                  <a:cubicBezTo>
                    <a:pt x="350" y="117"/>
                    <a:pt x="177" y="227"/>
                    <a:pt x="0" y="329"/>
                  </a:cubicBezTo>
                  <a:cubicBezTo>
                    <a:pt x="21" y="354"/>
                    <a:pt x="36" y="383"/>
                    <a:pt x="44" y="416"/>
                  </a:cubicBezTo>
                  <a:cubicBezTo>
                    <a:pt x="224" y="312"/>
                    <a:pt x="400" y="201"/>
                    <a:pt x="571" y="81"/>
                  </a:cubicBezTo>
                  <a:cubicBezTo>
                    <a:pt x="573" y="80"/>
                    <a:pt x="576" y="78"/>
                    <a:pt x="578" y="7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solidFill>
                  <a:schemeClr val="accent6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4" name="Freeform: Shape 7657"/>
            <p:cNvSpPr/>
            <p:nvPr/>
          </p:nvSpPr>
          <p:spPr>
            <a:xfrm>
              <a:off x="14259511" y="6376536"/>
              <a:ext cx="2408290" cy="13538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8" h="331">
                  <a:moveTo>
                    <a:pt x="540" y="0"/>
                  </a:moveTo>
                  <a:cubicBezTo>
                    <a:pt x="364" y="88"/>
                    <a:pt x="184" y="168"/>
                    <a:pt x="0" y="240"/>
                  </a:cubicBezTo>
                  <a:cubicBezTo>
                    <a:pt x="16" y="267"/>
                    <a:pt x="27" y="298"/>
                    <a:pt x="30" y="331"/>
                  </a:cubicBezTo>
                  <a:cubicBezTo>
                    <a:pt x="116" y="298"/>
                    <a:pt x="202" y="262"/>
                    <a:pt x="287" y="225"/>
                  </a:cubicBezTo>
                  <a:cubicBezTo>
                    <a:pt x="388" y="181"/>
                    <a:pt x="488" y="134"/>
                    <a:pt x="588" y="85"/>
                  </a:cubicBezTo>
                  <a:cubicBezTo>
                    <a:pt x="566" y="61"/>
                    <a:pt x="549" y="32"/>
                    <a:pt x="54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solidFill>
                  <a:schemeClr val="accent6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5" name="Freeform: Shape 7658"/>
            <p:cNvSpPr/>
            <p:nvPr/>
          </p:nvSpPr>
          <p:spPr>
            <a:xfrm>
              <a:off x="3715551" y="9240225"/>
              <a:ext cx="1251326" cy="3938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97">
                  <a:moveTo>
                    <a:pt x="299" y="39"/>
                  </a:moveTo>
                  <a:cubicBezTo>
                    <a:pt x="299" y="26"/>
                    <a:pt x="300" y="13"/>
                    <a:pt x="303" y="0"/>
                  </a:cubicBezTo>
                  <a:cubicBezTo>
                    <a:pt x="246" y="2"/>
                    <a:pt x="189" y="3"/>
                    <a:pt x="132" y="3"/>
                  </a:cubicBezTo>
                  <a:cubicBezTo>
                    <a:pt x="88" y="3"/>
                    <a:pt x="44" y="2"/>
                    <a:pt x="0" y="2"/>
                  </a:cubicBezTo>
                  <a:lnTo>
                    <a:pt x="0" y="96"/>
                  </a:lnTo>
                  <a:cubicBezTo>
                    <a:pt x="44" y="96"/>
                    <a:pt x="88" y="97"/>
                    <a:pt x="132" y="97"/>
                  </a:cubicBezTo>
                  <a:cubicBezTo>
                    <a:pt x="190" y="97"/>
                    <a:pt x="248" y="96"/>
                    <a:pt x="306" y="95"/>
                  </a:cubicBezTo>
                  <a:cubicBezTo>
                    <a:pt x="302" y="77"/>
                    <a:pt x="299" y="59"/>
                    <a:pt x="299" y="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33750" tIns="16875" rIns="33750" bIns="16875" anchor="ctr" anchorCtr="1" compatLnSpc="0"/>
            <a:lstStyle/>
            <a:p>
              <a:pPr hangingPunct="0"/>
              <a:endParaRPr lang="en-US" sz="675">
                <a:solidFill>
                  <a:schemeClr val="accent6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399" name="Group 398"/>
          <p:cNvGrpSpPr/>
          <p:nvPr/>
        </p:nvGrpSpPr>
        <p:grpSpPr>
          <a:xfrm>
            <a:off x="2260736" y="1502642"/>
            <a:ext cx="1188266" cy="820942"/>
            <a:chOff x="5627047" y="8102713"/>
            <a:chExt cx="3626118" cy="2189180"/>
          </a:xfrm>
        </p:grpSpPr>
        <p:sp>
          <p:nvSpPr>
            <p:cNvPr id="400" name="TextBox 399"/>
            <p:cNvSpPr txBox="1"/>
            <p:nvPr/>
          </p:nvSpPr>
          <p:spPr>
            <a:xfrm>
              <a:off x="5627047" y="8691455"/>
              <a:ext cx="3626118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25" dirty="0">
                  <a:latin typeface="Roboto Regular" charset="0"/>
                  <a:ea typeface="Roboto Regular" charset="0"/>
                  <a:cs typeface="Roboto Regular" charset="0"/>
                </a:rPr>
                <a:t>Defined as a greater likelihood that users Fill share content posted to their social</a:t>
              </a:r>
            </a:p>
          </p:txBody>
        </p:sp>
        <p:sp>
          <p:nvSpPr>
            <p:cNvPr id="401" name="Text Placeholder 33"/>
            <p:cNvSpPr txBox="1">
              <a:spLocks/>
            </p:cNvSpPr>
            <p:nvPr/>
          </p:nvSpPr>
          <p:spPr>
            <a:xfrm>
              <a:off x="5736152" y="8102713"/>
              <a:ext cx="1810309" cy="407373"/>
            </a:xfrm>
            <a:prstGeom prst="rect">
              <a:avLst/>
            </a:prstGeom>
          </p:spPr>
          <p:txBody>
            <a:bodyPr wrap="square"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AU" sz="1050" b="1" dirty="0">
                  <a:latin typeface="Roboto Regular"/>
                  <a:cs typeface="Roboto Regular"/>
                </a:rPr>
                <a:t>Your Title</a:t>
              </a:r>
              <a:endParaRPr lang="en-AU" sz="1050" dirty="0">
                <a:latin typeface="Roboto Regular"/>
                <a:cs typeface="Roboto Regular"/>
              </a:endParaRPr>
            </a:p>
          </p:txBody>
        </p:sp>
      </p:grpSp>
      <p:grpSp>
        <p:nvGrpSpPr>
          <p:cNvPr id="402" name="Group 401"/>
          <p:cNvGrpSpPr/>
          <p:nvPr/>
        </p:nvGrpSpPr>
        <p:grpSpPr>
          <a:xfrm>
            <a:off x="3753514" y="1502642"/>
            <a:ext cx="1188266" cy="820942"/>
            <a:chOff x="5627047" y="8102713"/>
            <a:chExt cx="3626118" cy="2189180"/>
          </a:xfrm>
        </p:grpSpPr>
        <p:sp>
          <p:nvSpPr>
            <p:cNvPr id="403" name="TextBox 402"/>
            <p:cNvSpPr txBox="1"/>
            <p:nvPr/>
          </p:nvSpPr>
          <p:spPr>
            <a:xfrm>
              <a:off x="5627047" y="8691455"/>
              <a:ext cx="3626118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25" dirty="0">
                  <a:latin typeface="Roboto Regular" charset="0"/>
                  <a:ea typeface="Roboto Regular" charset="0"/>
                  <a:cs typeface="Roboto Regular" charset="0"/>
                </a:rPr>
                <a:t>Defined as a greater likelihood that users Fill share content posted to their social</a:t>
              </a:r>
            </a:p>
          </p:txBody>
        </p:sp>
        <p:sp>
          <p:nvSpPr>
            <p:cNvPr id="404" name="Text Placeholder 33"/>
            <p:cNvSpPr txBox="1">
              <a:spLocks/>
            </p:cNvSpPr>
            <p:nvPr/>
          </p:nvSpPr>
          <p:spPr>
            <a:xfrm>
              <a:off x="5736152" y="8102713"/>
              <a:ext cx="1810309" cy="407373"/>
            </a:xfrm>
            <a:prstGeom prst="rect">
              <a:avLst/>
            </a:prstGeom>
          </p:spPr>
          <p:txBody>
            <a:bodyPr wrap="square"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AU" sz="1050" b="1" dirty="0">
                  <a:latin typeface="Roboto Regular"/>
                  <a:cs typeface="Roboto Regular"/>
                </a:rPr>
                <a:t>Your Title</a:t>
              </a:r>
              <a:endParaRPr lang="en-AU" sz="1050" dirty="0">
                <a:latin typeface="Roboto Regular"/>
                <a:cs typeface="Roboto Regular"/>
              </a:endParaRPr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5137175" y="3469724"/>
            <a:ext cx="1188266" cy="820942"/>
            <a:chOff x="5627047" y="8102713"/>
            <a:chExt cx="3626118" cy="2189180"/>
          </a:xfrm>
        </p:grpSpPr>
        <p:sp>
          <p:nvSpPr>
            <p:cNvPr id="406" name="TextBox 405"/>
            <p:cNvSpPr txBox="1"/>
            <p:nvPr/>
          </p:nvSpPr>
          <p:spPr>
            <a:xfrm>
              <a:off x="5627047" y="8691455"/>
              <a:ext cx="3626118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25" dirty="0">
                  <a:latin typeface="Roboto Regular" charset="0"/>
                  <a:ea typeface="Roboto Regular" charset="0"/>
                  <a:cs typeface="Roboto Regular" charset="0"/>
                </a:rPr>
                <a:t>Defined as a greater likelihood that users Fill share content posted to their social</a:t>
              </a:r>
            </a:p>
          </p:txBody>
        </p:sp>
        <p:sp>
          <p:nvSpPr>
            <p:cNvPr id="407" name="Text Placeholder 33"/>
            <p:cNvSpPr txBox="1">
              <a:spLocks/>
            </p:cNvSpPr>
            <p:nvPr/>
          </p:nvSpPr>
          <p:spPr>
            <a:xfrm>
              <a:off x="5736152" y="8102713"/>
              <a:ext cx="1810309" cy="407373"/>
            </a:xfrm>
            <a:prstGeom prst="rect">
              <a:avLst/>
            </a:prstGeom>
          </p:spPr>
          <p:txBody>
            <a:bodyPr wrap="square"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AU" sz="1050" b="1" dirty="0">
                  <a:latin typeface="Roboto Regular"/>
                  <a:cs typeface="Roboto Regular"/>
                </a:rPr>
                <a:t>Your Title</a:t>
              </a:r>
              <a:endParaRPr lang="en-AU" sz="1050" dirty="0">
                <a:latin typeface="Roboto Regular"/>
                <a:cs typeface="Roboto Regular"/>
              </a:endParaRPr>
            </a:p>
          </p:txBody>
        </p:sp>
      </p:grpSp>
      <p:grpSp>
        <p:nvGrpSpPr>
          <p:cNvPr id="408" name="Group 407"/>
          <p:cNvGrpSpPr/>
          <p:nvPr/>
        </p:nvGrpSpPr>
        <p:grpSpPr>
          <a:xfrm>
            <a:off x="6571418" y="3469724"/>
            <a:ext cx="1188266" cy="820942"/>
            <a:chOff x="5627047" y="8102713"/>
            <a:chExt cx="3626118" cy="2189180"/>
          </a:xfrm>
        </p:grpSpPr>
        <p:sp>
          <p:nvSpPr>
            <p:cNvPr id="409" name="TextBox 408"/>
            <p:cNvSpPr txBox="1"/>
            <p:nvPr/>
          </p:nvSpPr>
          <p:spPr>
            <a:xfrm>
              <a:off x="5627047" y="8691455"/>
              <a:ext cx="3626118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25" dirty="0">
                  <a:latin typeface="Roboto Regular" charset="0"/>
                  <a:ea typeface="Roboto Regular" charset="0"/>
                  <a:cs typeface="Roboto Regular" charset="0"/>
                </a:rPr>
                <a:t>Defined as a greater likelihood that users Fill share content posted to their social</a:t>
              </a:r>
            </a:p>
          </p:txBody>
        </p:sp>
        <p:sp>
          <p:nvSpPr>
            <p:cNvPr id="410" name="Text Placeholder 33"/>
            <p:cNvSpPr txBox="1">
              <a:spLocks/>
            </p:cNvSpPr>
            <p:nvPr/>
          </p:nvSpPr>
          <p:spPr>
            <a:xfrm>
              <a:off x="5736152" y="8102713"/>
              <a:ext cx="1810309" cy="407373"/>
            </a:xfrm>
            <a:prstGeom prst="rect">
              <a:avLst/>
            </a:prstGeom>
          </p:spPr>
          <p:txBody>
            <a:bodyPr wrap="square"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AU" sz="1050" b="1" dirty="0">
                  <a:latin typeface="Roboto Regular"/>
                  <a:cs typeface="Roboto Regular"/>
                </a:rPr>
                <a:t>Your Title</a:t>
              </a:r>
              <a:endParaRPr lang="en-AU" sz="1050" dirty="0">
                <a:latin typeface="Roboto Regular"/>
                <a:cs typeface="Roboto Regular"/>
              </a:endParaRPr>
            </a:p>
          </p:txBody>
        </p:sp>
      </p:grpSp>
      <p:sp>
        <p:nvSpPr>
          <p:cNvPr id="78" name="Rectangle 77"/>
          <p:cNvSpPr>
            <a:spLocks/>
          </p:cNvSpPr>
          <p:nvPr/>
        </p:nvSpPr>
        <p:spPr bwMode="auto">
          <a:xfrm>
            <a:off x="2337482" y="273593"/>
            <a:ext cx="44735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3000" b="1" spc="113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GROWTH </a:t>
            </a:r>
            <a:r>
              <a:rPr lang="en-US" sz="3000" b="1" spc="113" dirty="0">
                <a:solidFill>
                  <a:schemeClr val="accent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206679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75393" y="950209"/>
            <a:ext cx="4227841" cy="4192622"/>
            <a:chOff x="6506434" y="2533889"/>
            <a:chExt cx="11274242" cy="11180325"/>
          </a:xfrm>
        </p:grpSpPr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10290548" y="8526035"/>
              <a:ext cx="4168685" cy="5188179"/>
            </a:xfrm>
            <a:custGeom>
              <a:avLst/>
              <a:gdLst>
                <a:gd name="connsiteX0" fmla="*/ 868073 w 1563664"/>
                <a:gd name="connsiteY0" fmla="*/ 17 h 1946074"/>
                <a:gd name="connsiteX1" fmla="*/ 923882 w 1563664"/>
                <a:gd name="connsiteY1" fmla="*/ 354374 h 1946074"/>
                <a:gd name="connsiteX2" fmla="*/ 960791 w 1563664"/>
                <a:gd name="connsiteY2" fmla="*/ 651592 h 1946074"/>
                <a:gd name="connsiteX3" fmla="*/ 1084786 w 1563664"/>
                <a:gd name="connsiteY3" fmla="*/ 466728 h 1946074"/>
                <a:gd name="connsiteX4" fmla="*/ 1261033 w 1563664"/>
                <a:gd name="connsiteY4" fmla="*/ 104382 h 1946074"/>
                <a:gd name="connsiteX5" fmla="*/ 1229089 w 1563664"/>
                <a:gd name="connsiteY5" fmla="*/ 447109 h 1946074"/>
                <a:gd name="connsiteX6" fmla="*/ 1161570 w 1563664"/>
                <a:gd name="connsiteY6" fmla="*/ 741293 h 1946074"/>
                <a:gd name="connsiteX7" fmla="*/ 1337223 w 1563664"/>
                <a:gd name="connsiteY7" fmla="*/ 585858 h 1946074"/>
                <a:gd name="connsiteX8" fmla="*/ 1561349 w 1563664"/>
                <a:gd name="connsiteY8" fmla="*/ 369745 h 1946074"/>
                <a:gd name="connsiteX9" fmla="*/ 1441578 w 1563664"/>
                <a:gd name="connsiteY9" fmla="*/ 631366 h 1946074"/>
                <a:gd name="connsiteX10" fmla="*/ 1297868 w 1563664"/>
                <a:gd name="connsiteY10" fmla="*/ 952552 h 1946074"/>
                <a:gd name="connsiteX11" fmla="*/ 1168907 w 1563664"/>
                <a:gd name="connsiteY11" fmla="*/ 1509470 h 1946074"/>
                <a:gd name="connsiteX12" fmla="*/ 1146145 w 1563664"/>
                <a:gd name="connsiteY12" fmla="*/ 1904580 h 1946074"/>
                <a:gd name="connsiteX13" fmla="*/ 1144216 w 1563664"/>
                <a:gd name="connsiteY13" fmla="*/ 1946074 h 1946074"/>
                <a:gd name="connsiteX14" fmla="*/ 700729 w 1563664"/>
                <a:gd name="connsiteY14" fmla="*/ 1946074 h 1946074"/>
                <a:gd name="connsiteX15" fmla="*/ 701016 w 1563664"/>
                <a:gd name="connsiteY15" fmla="*/ 1876164 h 1946074"/>
                <a:gd name="connsiteX16" fmla="*/ 668480 w 1563664"/>
                <a:gd name="connsiteY16" fmla="*/ 1492885 h 1946074"/>
                <a:gd name="connsiteX17" fmla="*/ 458436 w 1563664"/>
                <a:gd name="connsiteY17" fmla="*/ 1275559 h 1946074"/>
                <a:gd name="connsiteX18" fmla="*/ 190064 w 1563664"/>
                <a:gd name="connsiteY18" fmla="*/ 1044681 h 1946074"/>
                <a:gd name="connsiteX19" fmla="*/ 31680 w 1563664"/>
                <a:gd name="connsiteY19" fmla="*/ 985015 h 1946074"/>
                <a:gd name="connsiteX20" fmla="*/ 29827 w 1563664"/>
                <a:gd name="connsiteY20" fmla="*/ 879436 h 1946074"/>
                <a:gd name="connsiteX21" fmla="*/ 295086 w 1563664"/>
                <a:gd name="connsiteY21" fmla="*/ 893594 h 1946074"/>
                <a:gd name="connsiteX22" fmla="*/ 559159 w 1563664"/>
                <a:gd name="connsiteY22" fmla="*/ 939608 h 1946074"/>
                <a:gd name="connsiteX23" fmla="*/ 532774 w 1563664"/>
                <a:gd name="connsiteY23" fmla="*/ 583431 h 1946074"/>
                <a:gd name="connsiteX24" fmla="*/ 443095 w 1563664"/>
                <a:gd name="connsiteY24" fmla="*/ 95786 h 1946074"/>
                <a:gd name="connsiteX25" fmla="*/ 623640 w 1563664"/>
                <a:gd name="connsiteY25" fmla="*/ 338395 h 1946074"/>
                <a:gd name="connsiteX26" fmla="*/ 775947 w 1563664"/>
                <a:gd name="connsiteY26" fmla="*/ 641782 h 1946074"/>
                <a:gd name="connsiteX27" fmla="*/ 777800 w 1563664"/>
                <a:gd name="connsiteY27" fmla="*/ 329799 h 1946074"/>
                <a:gd name="connsiteX28" fmla="*/ 868073 w 1563664"/>
                <a:gd name="connsiteY28" fmla="*/ 17 h 1946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63664" h="1946074">
                  <a:moveTo>
                    <a:pt x="868073" y="17"/>
                  </a:moveTo>
                  <a:cubicBezTo>
                    <a:pt x="912245" y="-1197"/>
                    <a:pt x="918397" y="61402"/>
                    <a:pt x="923882" y="354374"/>
                  </a:cubicBezTo>
                  <a:cubicBezTo>
                    <a:pt x="927587" y="554609"/>
                    <a:pt x="940483" y="649772"/>
                    <a:pt x="960791" y="651592"/>
                  </a:cubicBezTo>
                  <a:cubicBezTo>
                    <a:pt x="1009263" y="655334"/>
                    <a:pt x="1038761" y="590813"/>
                    <a:pt x="1084786" y="466728"/>
                  </a:cubicBezTo>
                  <a:cubicBezTo>
                    <a:pt x="1133925" y="332833"/>
                    <a:pt x="1172020" y="84157"/>
                    <a:pt x="1261033" y="104382"/>
                  </a:cubicBezTo>
                  <a:cubicBezTo>
                    <a:pt x="1333518" y="120968"/>
                    <a:pt x="1296015" y="219872"/>
                    <a:pt x="1229089" y="447109"/>
                  </a:cubicBezTo>
                  <a:cubicBezTo>
                    <a:pt x="1188548" y="584644"/>
                    <a:pt x="1136371" y="735731"/>
                    <a:pt x="1161570" y="741293"/>
                  </a:cubicBezTo>
                  <a:cubicBezTo>
                    <a:pt x="1186769" y="746754"/>
                    <a:pt x="1260440" y="690931"/>
                    <a:pt x="1337223" y="585858"/>
                  </a:cubicBezTo>
                  <a:cubicBezTo>
                    <a:pt x="1413933" y="480886"/>
                    <a:pt x="1525699" y="284392"/>
                    <a:pt x="1561349" y="369745"/>
                  </a:cubicBezTo>
                  <a:cubicBezTo>
                    <a:pt x="1579136" y="412118"/>
                    <a:pt x="1490124" y="562598"/>
                    <a:pt x="1441578" y="631366"/>
                  </a:cubicBezTo>
                  <a:cubicBezTo>
                    <a:pt x="1401704" y="688403"/>
                    <a:pt x="1324327" y="812488"/>
                    <a:pt x="1297868" y="952552"/>
                  </a:cubicBezTo>
                  <a:cubicBezTo>
                    <a:pt x="1271483" y="1092515"/>
                    <a:pt x="1292384" y="1257760"/>
                    <a:pt x="1168907" y="1509470"/>
                  </a:cubicBezTo>
                  <a:cubicBezTo>
                    <a:pt x="1168907" y="1509470"/>
                    <a:pt x="1158235" y="1657315"/>
                    <a:pt x="1146145" y="1904580"/>
                  </a:cubicBezTo>
                  <a:lnTo>
                    <a:pt x="1144216" y="1946074"/>
                  </a:lnTo>
                  <a:lnTo>
                    <a:pt x="700729" y="1946074"/>
                  </a:lnTo>
                  <a:lnTo>
                    <a:pt x="701016" y="1876164"/>
                  </a:lnTo>
                  <a:cubicBezTo>
                    <a:pt x="701016" y="1876164"/>
                    <a:pt x="705315" y="1586227"/>
                    <a:pt x="668480" y="1492885"/>
                  </a:cubicBezTo>
                  <a:cubicBezTo>
                    <a:pt x="631644" y="1399543"/>
                    <a:pt x="592289" y="1352922"/>
                    <a:pt x="458436" y="1275559"/>
                  </a:cubicBezTo>
                  <a:cubicBezTo>
                    <a:pt x="323991" y="1198195"/>
                    <a:pt x="279151" y="1102931"/>
                    <a:pt x="190064" y="1044681"/>
                  </a:cubicBezTo>
                  <a:cubicBezTo>
                    <a:pt x="101645" y="986329"/>
                    <a:pt x="60511" y="973992"/>
                    <a:pt x="31680" y="985015"/>
                  </a:cubicBezTo>
                  <a:cubicBezTo>
                    <a:pt x="3442" y="996139"/>
                    <a:pt x="-21758" y="937787"/>
                    <a:pt x="29827" y="879436"/>
                  </a:cubicBezTo>
                  <a:cubicBezTo>
                    <a:pt x="81411" y="821084"/>
                    <a:pt x="185173" y="824826"/>
                    <a:pt x="295086" y="893594"/>
                  </a:cubicBezTo>
                  <a:cubicBezTo>
                    <a:pt x="404999" y="962362"/>
                    <a:pt x="466441" y="1030523"/>
                    <a:pt x="559159" y="939608"/>
                  </a:cubicBezTo>
                  <a:cubicBezTo>
                    <a:pt x="626679" y="873267"/>
                    <a:pt x="597848" y="744327"/>
                    <a:pt x="532774" y="583431"/>
                  </a:cubicBezTo>
                  <a:cubicBezTo>
                    <a:pt x="467627" y="422535"/>
                    <a:pt x="382320" y="160914"/>
                    <a:pt x="443095" y="95786"/>
                  </a:cubicBezTo>
                  <a:cubicBezTo>
                    <a:pt x="528476" y="4366"/>
                    <a:pt x="567757" y="200253"/>
                    <a:pt x="623640" y="338395"/>
                  </a:cubicBezTo>
                  <a:cubicBezTo>
                    <a:pt x="679523" y="476537"/>
                    <a:pt x="718804" y="666964"/>
                    <a:pt x="775947" y="641782"/>
                  </a:cubicBezTo>
                  <a:cubicBezTo>
                    <a:pt x="789436" y="636220"/>
                    <a:pt x="772241" y="480279"/>
                    <a:pt x="777800" y="329799"/>
                  </a:cubicBezTo>
                  <a:cubicBezTo>
                    <a:pt x="783285" y="178712"/>
                    <a:pt x="763644" y="3759"/>
                    <a:pt x="868073" y="17"/>
                  </a:cubicBezTo>
                  <a:close/>
                </a:path>
              </a:pathLst>
            </a:custGeom>
            <a:solidFill>
              <a:srgbClr val="D9B079"/>
            </a:solidFill>
            <a:ln>
              <a:noFill/>
            </a:ln>
          </p:spPr>
          <p:txBody>
            <a:bodyPr wrap="square" lIns="0" tIns="0" rIns="0" bIns="0">
              <a:noAutofit/>
            </a:bodyPr>
            <a:lstStyle/>
            <a:p>
              <a:endParaRPr lang="en-US" sz="3599" dirty="0"/>
            </a:p>
          </p:txBody>
        </p:sp>
        <p:sp>
          <p:nvSpPr>
            <p:cNvPr id="20" name="AutoShape 2"/>
            <p:cNvSpPr>
              <a:spLocks/>
            </p:cNvSpPr>
            <p:nvPr/>
          </p:nvSpPr>
          <p:spPr bwMode="auto">
            <a:xfrm>
              <a:off x="6506434" y="7118080"/>
              <a:ext cx="3712375" cy="3456561"/>
            </a:xfrm>
            <a:custGeom>
              <a:avLst/>
              <a:gdLst/>
              <a:ahLst/>
              <a:cxnLst/>
              <a:rect l="0" t="0" r="r" b="b"/>
              <a:pathLst>
                <a:path w="18386" h="19236">
                  <a:moveTo>
                    <a:pt x="14685" y="14523"/>
                  </a:moveTo>
                  <a:cubicBezTo>
                    <a:pt x="14685" y="14523"/>
                    <a:pt x="13428" y="15798"/>
                    <a:pt x="18303" y="19150"/>
                  </a:cubicBezTo>
                  <a:cubicBezTo>
                    <a:pt x="18303" y="19150"/>
                    <a:pt x="12933" y="19943"/>
                    <a:pt x="9851" y="16727"/>
                  </a:cubicBezTo>
                  <a:cubicBezTo>
                    <a:pt x="9851" y="16727"/>
                    <a:pt x="3719" y="18522"/>
                    <a:pt x="912" y="12527"/>
                  </a:cubicBezTo>
                  <a:cubicBezTo>
                    <a:pt x="-1894" y="6533"/>
                    <a:pt x="2364" y="2324"/>
                    <a:pt x="5666" y="1021"/>
                  </a:cubicBezTo>
                  <a:cubicBezTo>
                    <a:pt x="8967" y="-281"/>
                    <a:pt x="16405" y="-1657"/>
                    <a:pt x="18051" y="5941"/>
                  </a:cubicBezTo>
                  <a:cubicBezTo>
                    <a:pt x="19706" y="13548"/>
                    <a:pt x="14685" y="14523"/>
                    <a:pt x="14685" y="14523"/>
                  </a:cubicBezTo>
                  <a:close/>
                  <a:moveTo>
                    <a:pt x="14685" y="14523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3599" dirty="0"/>
            </a:p>
          </p:txBody>
        </p:sp>
        <p:sp>
          <p:nvSpPr>
            <p:cNvPr id="21" name="AutoShape 3"/>
            <p:cNvSpPr>
              <a:spLocks/>
            </p:cNvSpPr>
            <p:nvPr/>
          </p:nvSpPr>
          <p:spPr bwMode="auto">
            <a:xfrm>
              <a:off x="7900108" y="2533889"/>
              <a:ext cx="5558331" cy="5943076"/>
            </a:xfrm>
            <a:custGeom>
              <a:avLst/>
              <a:gdLst/>
              <a:ahLst/>
              <a:cxnLst/>
              <a:rect l="0" t="0" r="r" b="b"/>
              <a:pathLst>
                <a:path w="17246" h="19694">
                  <a:moveTo>
                    <a:pt x="9293" y="16819"/>
                  </a:moveTo>
                  <a:cubicBezTo>
                    <a:pt x="9293" y="16819"/>
                    <a:pt x="10944" y="15945"/>
                    <a:pt x="11314" y="19693"/>
                  </a:cubicBezTo>
                  <a:cubicBezTo>
                    <a:pt x="11314" y="19693"/>
                    <a:pt x="13742" y="16401"/>
                    <a:pt x="13158" y="14665"/>
                  </a:cubicBezTo>
                  <a:cubicBezTo>
                    <a:pt x="13158" y="14665"/>
                    <a:pt x="18963" y="10439"/>
                    <a:pt x="16738" y="4554"/>
                  </a:cubicBezTo>
                  <a:cubicBezTo>
                    <a:pt x="14514" y="-1337"/>
                    <a:pt x="8983" y="-469"/>
                    <a:pt x="6007" y="1391"/>
                  </a:cubicBezTo>
                  <a:cubicBezTo>
                    <a:pt x="3031" y="3252"/>
                    <a:pt x="-2637" y="8389"/>
                    <a:pt x="1406" y="14329"/>
                  </a:cubicBezTo>
                  <a:cubicBezTo>
                    <a:pt x="5443" y="20263"/>
                    <a:pt x="9293" y="16819"/>
                    <a:pt x="9293" y="16819"/>
                  </a:cubicBezTo>
                  <a:close/>
                  <a:moveTo>
                    <a:pt x="9293" y="16819"/>
                  </a:moveTo>
                </a:path>
              </a:pathLst>
            </a:custGeom>
            <a:solidFill>
              <a:schemeClr val="accent2">
                <a:alpha val="82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3599" dirty="0"/>
            </a:p>
          </p:txBody>
        </p:sp>
        <p:sp>
          <p:nvSpPr>
            <p:cNvPr id="22" name="AutoShape 4"/>
            <p:cNvSpPr>
              <a:spLocks/>
            </p:cNvSpPr>
            <p:nvPr/>
          </p:nvSpPr>
          <p:spPr bwMode="auto">
            <a:xfrm>
              <a:off x="10928949" y="3352494"/>
              <a:ext cx="4661956" cy="4889121"/>
            </a:xfrm>
            <a:custGeom>
              <a:avLst/>
              <a:gdLst/>
              <a:ahLst/>
              <a:cxnLst/>
              <a:rect l="0" t="0" r="r" b="b"/>
              <a:pathLst>
                <a:path w="19417" h="20101">
                  <a:moveTo>
                    <a:pt x="438" y="10902"/>
                  </a:moveTo>
                  <a:cubicBezTo>
                    <a:pt x="438" y="10902"/>
                    <a:pt x="-1791" y="4369"/>
                    <a:pt x="3812" y="1435"/>
                  </a:cubicBezTo>
                  <a:cubicBezTo>
                    <a:pt x="9415" y="-1499"/>
                    <a:pt x="19005" y="-234"/>
                    <a:pt x="19407" y="8036"/>
                  </a:cubicBezTo>
                  <a:cubicBezTo>
                    <a:pt x="19809" y="16299"/>
                    <a:pt x="8269" y="20101"/>
                    <a:pt x="7254" y="20101"/>
                  </a:cubicBezTo>
                  <a:cubicBezTo>
                    <a:pt x="7254" y="20101"/>
                    <a:pt x="8535" y="18432"/>
                    <a:pt x="8808" y="17100"/>
                  </a:cubicBezTo>
                  <a:cubicBezTo>
                    <a:pt x="8815" y="17107"/>
                    <a:pt x="1590" y="17302"/>
                    <a:pt x="438" y="10902"/>
                  </a:cubicBezTo>
                  <a:close/>
                  <a:moveTo>
                    <a:pt x="438" y="10902"/>
                  </a:moveTo>
                </a:path>
              </a:pathLst>
            </a:custGeom>
            <a:solidFill>
              <a:schemeClr val="accent3">
                <a:alpha val="81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3599" dirty="0"/>
            </a:p>
          </p:txBody>
        </p:sp>
        <p:sp>
          <p:nvSpPr>
            <p:cNvPr id="23" name="AutoShape 5"/>
            <p:cNvSpPr>
              <a:spLocks/>
            </p:cNvSpPr>
            <p:nvPr/>
          </p:nvSpPr>
          <p:spPr bwMode="auto">
            <a:xfrm>
              <a:off x="13744951" y="5317149"/>
              <a:ext cx="4035725" cy="3495444"/>
            </a:xfrm>
            <a:custGeom>
              <a:avLst/>
              <a:gdLst/>
              <a:ahLst/>
              <a:cxnLst/>
              <a:rect l="0" t="0" r="r" b="b"/>
              <a:pathLst>
                <a:path w="18559" h="19569">
                  <a:moveTo>
                    <a:pt x="12387" y="18456"/>
                  </a:moveTo>
                  <a:cubicBezTo>
                    <a:pt x="12387" y="18456"/>
                    <a:pt x="16656" y="17192"/>
                    <a:pt x="18101" y="12619"/>
                  </a:cubicBezTo>
                  <a:cubicBezTo>
                    <a:pt x="19547" y="8046"/>
                    <a:pt x="17891" y="568"/>
                    <a:pt x="8359" y="18"/>
                  </a:cubicBezTo>
                  <a:cubicBezTo>
                    <a:pt x="-1180" y="-532"/>
                    <a:pt x="-2053" y="11711"/>
                    <a:pt x="3202" y="16138"/>
                  </a:cubicBezTo>
                  <a:cubicBezTo>
                    <a:pt x="3202" y="16138"/>
                    <a:pt x="2336" y="18053"/>
                    <a:pt x="1011" y="18255"/>
                  </a:cubicBezTo>
                  <a:cubicBezTo>
                    <a:pt x="1019" y="18264"/>
                    <a:pt x="6454" y="21068"/>
                    <a:pt x="12387" y="18456"/>
                  </a:cubicBezTo>
                  <a:close/>
                  <a:moveTo>
                    <a:pt x="12387" y="18456"/>
                  </a:moveTo>
                </a:path>
              </a:pathLst>
            </a:custGeom>
            <a:solidFill>
              <a:schemeClr val="accent4">
                <a:alpha val="9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3599" dirty="0"/>
            </a:p>
          </p:txBody>
        </p:sp>
        <p:sp>
          <p:nvSpPr>
            <p:cNvPr id="24" name="AutoShape 6"/>
            <p:cNvSpPr>
              <a:spLocks/>
            </p:cNvSpPr>
            <p:nvPr/>
          </p:nvSpPr>
          <p:spPr bwMode="auto">
            <a:xfrm>
              <a:off x="14563557" y="7658358"/>
              <a:ext cx="2484468" cy="2304373"/>
            </a:xfrm>
            <a:custGeom>
              <a:avLst/>
              <a:gdLst/>
              <a:ahLst/>
              <a:cxnLst/>
              <a:rect l="0" t="0" r="r" b="b"/>
              <a:pathLst>
                <a:path w="18170" h="17410">
                  <a:moveTo>
                    <a:pt x="2646" y="12932"/>
                  </a:moveTo>
                  <a:cubicBezTo>
                    <a:pt x="2646" y="12932"/>
                    <a:pt x="-563" y="9841"/>
                    <a:pt x="1221" y="4933"/>
                  </a:cubicBezTo>
                  <a:cubicBezTo>
                    <a:pt x="2993" y="24"/>
                    <a:pt x="7866" y="-1101"/>
                    <a:pt x="12847" y="1026"/>
                  </a:cubicBezTo>
                  <a:cubicBezTo>
                    <a:pt x="17840" y="3152"/>
                    <a:pt x="21037" y="7096"/>
                    <a:pt x="14452" y="15318"/>
                  </a:cubicBezTo>
                  <a:cubicBezTo>
                    <a:pt x="8190" y="20499"/>
                    <a:pt x="0" y="14428"/>
                    <a:pt x="0" y="14428"/>
                  </a:cubicBezTo>
                  <a:cubicBezTo>
                    <a:pt x="0" y="14428"/>
                    <a:pt x="2299" y="14366"/>
                    <a:pt x="2646" y="12932"/>
                  </a:cubicBezTo>
                  <a:close/>
                  <a:moveTo>
                    <a:pt x="2646" y="12932"/>
                  </a:moveTo>
                </a:path>
              </a:pathLst>
            </a:custGeom>
            <a:solidFill>
              <a:schemeClr val="accent5">
                <a:alpha val="78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3599" dirty="0"/>
            </a:p>
          </p:txBody>
        </p:sp>
      </p:grpSp>
      <p:sp>
        <p:nvSpPr>
          <p:cNvPr id="37" name="Text Placeholder 33"/>
          <p:cNvSpPr txBox="1">
            <a:spLocks/>
          </p:cNvSpPr>
          <p:nvPr/>
        </p:nvSpPr>
        <p:spPr>
          <a:xfrm>
            <a:off x="2567103" y="3012343"/>
            <a:ext cx="1237431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AU" sz="900" b="1" dirty="0">
                <a:solidFill>
                  <a:schemeClr val="bg1"/>
                </a:solidFill>
                <a:latin typeface="Roboto Regular"/>
                <a:cs typeface="Roboto Regular"/>
              </a:rPr>
              <a:t>ELEMENT TITLE</a:t>
            </a:r>
            <a:endParaRPr lang="en-AU" sz="900" dirty="0">
              <a:solidFill>
                <a:schemeClr val="bg1"/>
              </a:solidFill>
              <a:latin typeface="Roboto Regular"/>
              <a:cs typeface="Roboto Regular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78604" y="3196050"/>
            <a:ext cx="1018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Defined as a greater likelihood that users</a:t>
            </a:r>
          </a:p>
        </p:txBody>
      </p:sp>
      <p:sp>
        <p:nvSpPr>
          <p:cNvPr id="39" name="Text Placeholder 33"/>
          <p:cNvSpPr txBox="1">
            <a:spLocks/>
          </p:cNvSpPr>
          <p:nvPr/>
        </p:nvSpPr>
        <p:spPr>
          <a:xfrm>
            <a:off x="3307528" y="1670925"/>
            <a:ext cx="1237431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AU" sz="900" b="1" dirty="0">
                <a:solidFill>
                  <a:schemeClr val="bg1"/>
                </a:solidFill>
                <a:latin typeface="Roboto Regular"/>
                <a:cs typeface="Roboto Regular"/>
              </a:rPr>
              <a:t>ELEMENT TITLE</a:t>
            </a:r>
            <a:endParaRPr lang="en-AU" sz="900" dirty="0">
              <a:solidFill>
                <a:schemeClr val="bg1"/>
              </a:solidFill>
              <a:latin typeface="Roboto Regular"/>
              <a:cs typeface="Roboto Regula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19030" y="1854632"/>
            <a:ext cx="1018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Defined as a greater likelihood that users</a:t>
            </a:r>
          </a:p>
        </p:txBody>
      </p:sp>
      <p:sp>
        <p:nvSpPr>
          <p:cNvPr id="45" name="Text Placeholder 33"/>
          <p:cNvSpPr txBox="1">
            <a:spLocks/>
          </p:cNvSpPr>
          <p:nvPr/>
        </p:nvSpPr>
        <p:spPr>
          <a:xfrm>
            <a:off x="4471452" y="1809306"/>
            <a:ext cx="1237431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AU" sz="900" b="1" dirty="0">
                <a:solidFill>
                  <a:schemeClr val="bg1"/>
                </a:solidFill>
                <a:latin typeface="Roboto Regular"/>
                <a:cs typeface="Roboto Regular"/>
              </a:rPr>
              <a:t>ELEMENT TITLE</a:t>
            </a:r>
            <a:endParaRPr lang="en-AU" sz="900" dirty="0">
              <a:solidFill>
                <a:schemeClr val="bg1"/>
              </a:solidFill>
              <a:latin typeface="Roboto Regular"/>
              <a:cs typeface="Roboto Regular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82953" y="1993013"/>
            <a:ext cx="1018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Defined as a greater likelihood that users</a:t>
            </a:r>
          </a:p>
        </p:txBody>
      </p:sp>
      <p:sp>
        <p:nvSpPr>
          <p:cNvPr id="48" name="Text Placeholder 33"/>
          <p:cNvSpPr txBox="1">
            <a:spLocks/>
          </p:cNvSpPr>
          <p:nvPr/>
        </p:nvSpPr>
        <p:spPr>
          <a:xfrm>
            <a:off x="5439185" y="2332231"/>
            <a:ext cx="1237431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AU" sz="900" b="1" dirty="0">
                <a:solidFill>
                  <a:schemeClr val="bg1"/>
                </a:solidFill>
                <a:latin typeface="Roboto Regular"/>
                <a:cs typeface="Roboto Regular"/>
              </a:rPr>
              <a:t>ELEMENT TITLE</a:t>
            </a:r>
            <a:endParaRPr lang="en-AU" sz="900" dirty="0">
              <a:solidFill>
                <a:schemeClr val="bg1"/>
              </a:solidFill>
              <a:latin typeface="Roboto Regular"/>
              <a:cs typeface="Roboto Regular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50686" y="2515938"/>
            <a:ext cx="101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Defined as a greater</a:t>
            </a:r>
          </a:p>
        </p:txBody>
      </p:sp>
      <p:sp>
        <p:nvSpPr>
          <p:cNvPr id="50" name="Text Placeholder 33"/>
          <p:cNvSpPr txBox="1">
            <a:spLocks/>
          </p:cNvSpPr>
          <p:nvPr/>
        </p:nvSpPr>
        <p:spPr>
          <a:xfrm>
            <a:off x="5403443" y="3114525"/>
            <a:ext cx="1237431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AU" sz="900" b="1" dirty="0">
                <a:solidFill>
                  <a:schemeClr val="bg1"/>
                </a:solidFill>
                <a:latin typeface="Roboto Regular"/>
                <a:cs typeface="Roboto Regular"/>
              </a:rPr>
              <a:t>ELEMENT</a:t>
            </a:r>
            <a:endParaRPr lang="en-AU" sz="900" dirty="0">
              <a:solidFill>
                <a:schemeClr val="bg1"/>
              </a:solidFill>
              <a:latin typeface="Roboto Regular"/>
              <a:cs typeface="Roboto Regular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69301" y="3298232"/>
            <a:ext cx="9102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Defined as a</a:t>
            </a:r>
          </a:p>
          <a:p>
            <a:pPr algn="ctr"/>
            <a:r>
              <a:rPr lang="en-US" sz="750" dirty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greater</a:t>
            </a:r>
          </a:p>
        </p:txBody>
      </p:sp>
      <p:sp>
        <p:nvSpPr>
          <p:cNvPr id="25" name="Rectangle 24"/>
          <p:cNvSpPr>
            <a:spLocks/>
          </p:cNvSpPr>
          <p:nvPr/>
        </p:nvSpPr>
        <p:spPr bwMode="auto">
          <a:xfrm>
            <a:off x="1837154" y="273593"/>
            <a:ext cx="54741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3000" b="1" spc="113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FIVE OPTIONS </a:t>
            </a:r>
            <a:r>
              <a:rPr lang="en-US" sz="3000" b="1" spc="113" dirty="0">
                <a:solidFill>
                  <a:schemeClr val="accent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100560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>
            <a:spLocks/>
          </p:cNvSpPr>
          <p:nvPr/>
        </p:nvSpPr>
        <p:spPr bwMode="auto">
          <a:xfrm>
            <a:off x="3159185" y="241015"/>
            <a:ext cx="2831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000" b="1" spc="113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AGENDA</a:t>
            </a:r>
            <a:endParaRPr lang="en-US" sz="3000" b="1" spc="113" dirty="0">
              <a:solidFill>
                <a:schemeClr val="accent2"/>
              </a:solidFill>
              <a:latin typeface="Roboto" charset="0"/>
              <a:ea typeface="Roboto" charset="0"/>
              <a:cs typeface="Roboto" charset="0"/>
              <a:sym typeface="Bebas Neue" charset="0"/>
            </a:endParaRPr>
          </a:p>
        </p:txBody>
      </p:sp>
      <p:sp>
        <p:nvSpPr>
          <p:cNvPr id="5" name="Pentagon 4"/>
          <p:cNvSpPr/>
          <p:nvPr/>
        </p:nvSpPr>
        <p:spPr>
          <a:xfrm rot="5400000">
            <a:off x="4108807" y="602257"/>
            <a:ext cx="932333" cy="1714499"/>
          </a:xfrm>
          <a:prstGeom prst="homePlate">
            <a:avLst>
              <a:gd name="adj" fmla="val 2210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68580" tIns="68580" rIns="171450" bIns="68580" rtlCol="0" anchor="ctr" anchorCtr="0"/>
          <a:lstStyle/>
          <a:p>
            <a:pPr algn="ctr"/>
            <a:endParaRPr lang="en-US" sz="825" dirty="0">
              <a:solidFill>
                <a:srgbClr val="FFFFFF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6" name="Chevron 5"/>
          <p:cNvSpPr/>
          <p:nvPr/>
        </p:nvSpPr>
        <p:spPr>
          <a:xfrm rot="5400000">
            <a:off x="4020278" y="1454864"/>
            <a:ext cx="1109391" cy="1714499"/>
          </a:xfrm>
          <a:prstGeom prst="chevron">
            <a:avLst>
              <a:gd name="adj" fmla="val 2075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78867" tIns="68580" rIns="171450" bIns="68580" rtlCol="0" anchor="t" anchorCtr="0"/>
          <a:lstStyle/>
          <a:p>
            <a:pPr algn="ctr"/>
            <a:endParaRPr lang="en-US" sz="394" dirty="0">
              <a:solidFill>
                <a:srgbClr val="FFFFFF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7" name="Chevron 6"/>
          <p:cNvSpPr/>
          <p:nvPr/>
        </p:nvSpPr>
        <p:spPr>
          <a:xfrm rot="5400000">
            <a:off x="4020278" y="2390045"/>
            <a:ext cx="1109391" cy="1714499"/>
          </a:xfrm>
          <a:prstGeom prst="chevron">
            <a:avLst>
              <a:gd name="adj" fmla="val 20758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78867" tIns="68580" rIns="171450" bIns="68580" rtlCol="0" anchor="t" anchorCtr="0"/>
          <a:lstStyle/>
          <a:p>
            <a:pPr algn="ctr"/>
            <a:endParaRPr lang="en-US" sz="394" dirty="0">
              <a:solidFill>
                <a:srgbClr val="FFFFFF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8" name="Chevron 7"/>
          <p:cNvSpPr/>
          <p:nvPr/>
        </p:nvSpPr>
        <p:spPr>
          <a:xfrm rot="5400000">
            <a:off x="4020278" y="3333886"/>
            <a:ext cx="1109391" cy="1714499"/>
          </a:xfrm>
          <a:prstGeom prst="chevron">
            <a:avLst>
              <a:gd name="adj" fmla="val 20758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78867" tIns="68580" rIns="171450" bIns="68580" rtlCol="0" anchor="t" anchorCtr="0"/>
          <a:lstStyle/>
          <a:p>
            <a:pPr algn="ctr"/>
            <a:endParaRPr lang="en-US" sz="394" dirty="0">
              <a:solidFill>
                <a:srgbClr val="FFFFFF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440669" y="1791367"/>
            <a:ext cx="268611" cy="26861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51435" rtlCol="0" anchor="ctr"/>
          <a:lstStyle/>
          <a:p>
            <a:pPr algn="ctr"/>
            <a:endParaRPr lang="en-US" sz="750" dirty="0">
              <a:solidFill>
                <a:schemeClr val="accent1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440669" y="2690603"/>
            <a:ext cx="268611" cy="26861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51435" rtlCol="0" anchor="ctr"/>
          <a:lstStyle/>
          <a:p>
            <a:pPr algn="ctr"/>
            <a:endParaRPr lang="en-US" sz="750" dirty="0">
              <a:solidFill>
                <a:schemeClr val="accent1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40669" y="3660058"/>
            <a:ext cx="268611" cy="26861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51435" rtlCol="0" anchor="ctr"/>
          <a:lstStyle/>
          <a:p>
            <a:pPr algn="ctr"/>
            <a:endParaRPr lang="en-US" sz="750" dirty="0">
              <a:solidFill>
                <a:schemeClr val="accent1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12" name="Freeform 45"/>
          <p:cNvSpPr>
            <a:spLocks/>
          </p:cNvSpPr>
          <p:nvPr/>
        </p:nvSpPr>
        <p:spPr bwMode="auto">
          <a:xfrm rot="5400000">
            <a:off x="4540455" y="1868257"/>
            <a:ext cx="72160" cy="116167"/>
          </a:xfrm>
          <a:custGeom>
            <a:avLst/>
            <a:gdLst/>
            <a:ahLst/>
            <a:cxnLst>
              <a:cxn ang="0">
                <a:pos x="4" y="21"/>
              </a:cxn>
              <a:cxn ang="0">
                <a:pos x="67" y="84"/>
              </a:cxn>
              <a:cxn ang="0">
                <a:pos x="3" y="148"/>
              </a:cxn>
              <a:cxn ang="0">
                <a:pos x="3" y="148"/>
              </a:cxn>
              <a:cxn ang="0">
                <a:pos x="0" y="156"/>
              </a:cxn>
              <a:cxn ang="0">
                <a:pos x="12" y="168"/>
              </a:cxn>
              <a:cxn ang="0">
                <a:pos x="20" y="165"/>
              </a:cxn>
              <a:cxn ang="0">
                <a:pos x="20" y="165"/>
              </a:cxn>
              <a:cxn ang="0">
                <a:pos x="92" y="93"/>
              </a:cxn>
              <a:cxn ang="0">
                <a:pos x="92" y="93"/>
              </a:cxn>
              <a:cxn ang="0">
                <a:pos x="96" y="84"/>
              </a:cxn>
              <a:cxn ang="0">
                <a:pos x="96" y="84"/>
              </a:cxn>
              <a:cxn ang="0">
                <a:pos x="96" y="84"/>
              </a:cxn>
              <a:cxn ang="0">
                <a:pos x="92" y="75"/>
              </a:cxn>
              <a:cxn ang="0">
                <a:pos x="92" y="75"/>
              </a:cxn>
              <a:cxn ang="0">
                <a:pos x="20" y="3"/>
              </a:cxn>
              <a:cxn ang="0">
                <a:pos x="20" y="3"/>
              </a:cxn>
              <a:cxn ang="0">
                <a:pos x="12" y="0"/>
              </a:cxn>
              <a:cxn ang="0">
                <a:pos x="0" y="12"/>
              </a:cxn>
              <a:cxn ang="0">
                <a:pos x="4" y="21"/>
              </a:cxn>
            </a:cxnLst>
            <a:rect l="0" t="0" r="r" b="b"/>
            <a:pathLst>
              <a:path w="96" h="168">
                <a:moveTo>
                  <a:pt x="4" y="21"/>
                </a:moveTo>
                <a:cubicBezTo>
                  <a:pt x="67" y="84"/>
                  <a:pt x="67" y="84"/>
                  <a:pt x="67" y="84"/>
                </a:cubicBezTo>
                <a:cubicBezTo>
                  <a:pt x="3" y="148"/>
                  <a:pt x="3" y="148"/>
                  <a:pt x="3" y="148"/>
                </a:cubicBezTo>
                <a:cubicBezTo>
                  <a:pt x="3" y="148"/>
                  <a:pt x="3" y="148"/>
                  <a:pt x="3" y="148"/>
                </a:cubicBezTo>
                <a:cubicBezTo>
                  <a:pt x="1" y="150"/>
                  <a:pt x="0" y="153"/>
                  <a:pt x="0" y="156"/>
                </a:cubicBezTo>
                <a:cubicBezTo>
                  <a:pt x="0" y="163"/>
                  <a:pt x="5" y="168"/>
                  <a:pt x="12" y="168"/>
                </a:cubicBezTo>
                <a:cubicBezTo>
                  <a:pt x="15" y="168"/>
                  <a:pt x="18" y="167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92" y="93"/>
                  <a:pt x="92" y="93"/>
                  <a:pt x="92" y="93"/>
                </a:cubicBezTo>
                <a:cubicBezTo>
                  <a:pt x="92" y="93"/>
                  <a:pt x="92" y="93"/>
                  <a:pt x="92" y="93"/>
                </a:cubicBezTo>
                <a:cubicBezTo>
                  <a:pt x="95" y="90"/>
                  <a:pt x="96" y="87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1"/>
                  <a:pt x="95" y="77"/>
                  <a:pt x="92" y="75"/>
                </a:cubicBezTo>
                <a:cubicBezTo>
                  <a:pt x="92" y="75"/>
                  <a:pt x="92" y="75"/>
                  <a:pt x="92" y="75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18" y="1"/>
                  <a:pt x="15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6"/>
                  <a:pt x="2" y="19"/>
                  <a:pt x="4" y="21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Roboto Regular" charset="0"/>
              <a:cs typeface="Roboto Regular" charset="0"/>
            </a:endParaRPr>
          </a:p>
        </p:txBody>
      </p:sp>
      <p:sp>
        <p:nvSpPr>
          <p:cNvPr id="13" name="Freeform 45"/>
          <p:cNvSpPr>
            <a:spLocks/>
          </p:cNvSpPr>
          <p:nvPr/>
        </p:nvSpPr>
        <p:spPr bwMode="auto">
          <a:xfrm rot="5400000">
            <a:off x="4540455" y="2783827"/>
            <a:ext cx="72160" cy="116167"/>
          </a:xfrm>
          <a:custGeom>
            <a:avLst/>
            <a:gdLst/>
            <a:ahLst/>
            <a:cxnLst>
              <a:cxn ang="0">
                <a:pos x="4" y="21"/>
              </a:cxn>
              <a:cxn ang="0">
                <a:pos x="67" y="84"/>
              </a:cxn>
              <a:cxn ang="0">
                <a:pos x="3" y="148"/>
              </a:cxn>
              <a:cxn ang="0">
                <a:pos x="3" y="148"/>
              </a:cxn>
              <a:cxn ang="0">
                <a:pos x="0" y="156"/>
              </a:cxn>
              <a:cxn ang="0">
                <a:pos x="12" y="168"/>
              </a:cxn>
              <a:cxn ang="0">
                <a:pos x="20" y="165"/>
              </a:cxn>
              <a:cxn ang="0">
                <a:pos x="20" y="165"/>
              </a:cxn>
              <a:cxn ang="0">
                <a:pos x="92" y="93"/>
              </a:cxn>
              <a:cxn ang="0">
                <a:pos x="92" y="93"/>
              </a:cxn>
              <a:cxn ang="0">
                <a:pos x="96" y="84"/>
              </a:cxn>
              <a:cxn ang="0">
                <a:pos x="96" y="84"/>
              </a:cxn>
              <a:cxn ang="0">
                <a:pos x="96" y="84"/>
              </a:cxn>
              <a:cxn ang="0">
                <a:pos x="92" y="75"/>
              </a:cxn>
              <a:cxn ang="0">
                <a:pos x="92" y="75"/>
              </a:cxn>
              <a:cxn ang="0">
                <a:pos x="20" y="3"/>
              </a:cxn>
              <a:cxn ang="0">
                <a:pos x="20" y="3"/>
              </a:cxn>
              <a:cxn ang="0">
                <a:pos x="12" y="0"/>
              </a:cxn>
              <a:cxn ang="0">
                <a:pos x="0" y="12"/>
              </a:cxn>
              <a:cxn ang="0">
                <a:pos x="4" y="21"/>
              </a:cxn>
            </a:cxnLst>
            <a:rect l="0" t="0" r="r" b="b"/>
            <a:pathLst>
              <a:path w="96" h="168">
                <a:moveTo>
                  <a:pt x="4" y="21"/>
                </a:moveTo>
                <a:cubicBezTo>
                  <a:pt x="67" y="84"/>
                  <a:pt x="67" y="84"/>
                  <a:pt x="67" y="84"/>
                </a:cubicBezTo>
                <a:cubicBezTo>
                  <a:pt x="3" y="148"/>
                  <a:pt x="3" y="148"/>
                  <a:pt x="3" y="148"/>
                </a:cubicBezTo>
                <a:cubicBezTo>
                  <a:pt x="3" y="148"/>
                  <a:pt x="3" y="148"/>
                  <a:pt x="3" y="148"/>
                </a:cubicBezTo>
                <a:cubicBezTo>
                  <a:pt x="1" y="150"/>
                  <a:pt x="0" y="153"/>
                  <a:pt x="0" y="156"/>
                </a:cubicBezTo>
                <a:cubicBezTo>
                  <a:pt x="0" y="163"/>
                  <a:pt x="5" y="168"/>
                  <a:pt x="12" y="168"/>
                </a:cubicBezTo>
                <a:cubicBezTo>
                  <a:pt x="15" y="168"/>
                  <a:pt x="18" y="167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92" y="93"/>
                  <a:pt x="92" y="93"/>
                  <a:pt x="92" y="93"/>
                </a:cubicBezTo>
                <a:cubicBezTo>
                  <a:pt x="92" y="93"/>
                  <a:pt x="92" y="93"/>
                  <a:pt x="92" y="93"/>
                </a:cubicBezTo>
                <a:cubicBezTo>
                  <a:pt x="95" y="90"/>
                  <a:pt x="96" y="87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1"/>
                  <a:pt x="95" y="77"/>
                  <a:pt x="92" y="75"/>
                </a:cubicBezTo>
                <a:cubicBezTo>
                  <a:pt x="92" y="75"/>
                  <a:pt x="92" y="75"/>
                  <a:pt x="92" y="75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18" y="1"/>
                  <a:pt x="15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6"/>
                  <a:pt x="2" y="19"/>
                  <a:pt x="4" y="21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Roboto Regular" charset="0"/>
              <a:cs typeface="Roboto Regular" charset="0"/>
            </a:endParaRPr>
          </a:p>
        </p:txBody>
      </p:sp>
      <p:sp>
        <p:nvSpPr>
          <p:cNvPr id="14" name="Freeform 45"/>
          <p:cNvSpPr>
            <a:spLocks/>
          </p:cNvSpPr>
          <p:nvPr/>
        </p:nvSpPr>
        <p:spPr bwMode="auto">
          <a:xfrm rot="5400000">
            <a:off x="4540455" y="3757710"/>
            <a:ext cx="72160" cy="116167"/>
          </a:xfrm>
          <a:custGeom>
            <a:avLst/>
            <a:gdLst/>
            <a:ahLst/>
            <a:cxnLst>
              <a:cxn ang="0">
                <a:pos x="4" y="21"/>
              </a:cxn>
              <a:cxn ang="0">
                <a:pos x="67" y="84"/>
              </a:cxn>
              <a:cxn ang="0">
                <a:pos x="3" y="148"/>
              </a:cxn>
              <a:cxn ang="0">
                <a:pos x="3" y="148"/>
              </a:cxn>
              <a:cxn ang="0">
                <a:pos x="0" y="156"/>
              </a:cxn>
              <a:cxn ang="0">
                <a:pos x="12" y="168"/>
              </a:cxn>
              <a:cxn ang="0">
                <a:pos x="20" y="165"/>
              </a:cxn>
              <a:cxn ang="0">
                <a:pos x="20" y="165"/>
              </a:cxn>
              <a:cxn ang="0">
                <a:pos x="92" y="93"/>
              </a:cxn>
              <a:cxn ang="0">
                <a:pos x="92" y="93"/>
              </a:cxn>
              <a:cxn ang="0">
                <a:pos x="96" y="84"/>
              </a:cxn>
              <a:cxn ang="0">
                <a:pos x="96" y="84"/>
              </a:cxn>
              <a:cxn ang="0">
                <a:pos x="96" y="84"/>
              </a:cxn>
              <a:cxn ang="0">
                <a:pos x="92" y="75"/>
              </a:cxn>
              <a:cxn ang="0">
                <a:pos x="92" y="75"/>
              </a:cxn>
              <a:cxn ang="0">
                <a:pos x="20" y="3"/>
              </a:cxn>
              <a:cxn ang="0">
                <a:pos x="20" y="3"/>
              </a:cxn>
              <a:cxn ang="0">
                <a:pos x="12" y="0"/>
              </a:cxn>
              <a:cxn ang="0">
                <a:pos x="0" y="12"/>
              </a:cxn>
              <a:cxn ang="0">
                <a:pos x="4" y="21"/>
              </a:cxn>
            </a:cxnLst>
            <a:rect l="0" t="0" r="r" b="b"/>
            <a:pathLst>
              <a:path w="96" h="168">
                <a:moveTo>
                  <a:pt x="4" y="21"/>
                </a:moveTo>
                <a:cubicBezTo>
                  <a:pt x="67" y="84"/>
                  <a:pt x="67" y="84"/>
                  <a:pt x="67" y="84"/>
                </a:cubicBezTo>
                <a:cubicBezTo>
                  <a:pt x="3" y="148"/>
                  <a:pt x="3" y="148"/>
                  <a:pt x="3" y="148"/>
                </a:cubicBezTo>
                <a:cubicBezTo>
                  <a:pt x="3" y="148"/>
                  <a:pt x="3" y="148"/>
                  <a:pt x="3" y="148"/>
                </a:cubicBezTo>
                <a:cubicBezTo>
                  <a:pt x="1" y="150"/>
                  <a:pt x="0" y="153"/>
                  <a:pt x="0" y="156"/>
                </a:cubicBezTo>
                <a:cubicBezTo>
                  <a:pt x="0" y="163"/>
                  <a:pt x="5" y="168"/>
                  <a:pt x="12" y="168"/>
                </a:cubicBezTo>
                <a:cubicBezTo>
                  <a:pt x="15" y="168"/>
                  <a:pt x="18" y="167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92" y="93"/>
                  <a:pt x="92" y="93"/>
                  <a:pt x="92" y="93"/>
                </a:cubicBezTo>
                <a:cubicBezTo>
                  <a:pt x="92" y="93"/>
                  <a:pt x="92" y="93"/>
                  <a:pt x="92" y="93"/>
                </a:cubicBezTo>
                <a:cubicBezTo>
                  <a:pt x="95" y="90"/>
                  <a:pt x="96" y="87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1"/>
                  <a:pt x="95" y="77"/>
                  <a:pt x="92" y="75"/>
                </a:cubicBezTo>
                <a:cubicBezTo>
                  <a:pt x="92" y="75"/>
                  <a:pt x="92" y="75"/>
                  <a:pt x="92" y="75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18" y="1"/>
                  <a:pt x="15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6"/>
                  <a:pt x="2" y="19"/>
                  <a:pt x="4" y="21"/>
                </a:cubicBezTo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Roboto Regular" charset="0"/>
              <a:cs typeface="Roboto Regular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88976" y="2204716"/>
            <a:ext cx="177163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OVERVIEW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7724" y="3124891"/>
            <a:ext cx="171449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SOLUTION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65645" y="4110794"/>
            <a:ext cx="122175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TOOLS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99357" y="1226919"/>
            <a:ext cx="1762022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50" b="1" u="sng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TERMINOLOGY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978763-8838-4101-B82D-A3CE57161911}"/>
              </a:ext>
            </a:extLst>
          </p:cNvPr>
          <p:cNvSpPr/>
          <p:nvPr/>
        </p:nvSpPr>
        <p:spPr>
          <a:xfrm>
            <a:off x="4460431" y="2421709"/>
            <a:ext cx="22313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196D62-536A-4C64-8C08-343A3989EFBD}"/>
              </a:ext>
            </a:extLst>
          </p:cNvPr>
          <p:cNvSpPr/>
          <p:nvPr/>
        </p:nvSpPr>
        <p:spPr>
          <a:xfrm>
            <a:off x="4460431" y="2421709"/>
            <a:ext cx="22313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0426083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4997" y="2567892"/>
            <a:ext cx="1836348" cy="1836348"/>
          </a:xfrm>
          <a:custGeom>
            <a:avLst/>
            <a:gdLst>
              <a:gd name="connsiteX0" fmla="*/ 3475861 w 4896929"/>
              <a:gd name="connsiteY0" fmla="*/ 780759 h 4896929"/>
              <a:gd name="connsiteX1" fmla="*/ 3856765 w 4896929"/>
              <a:gd name="connsiteY1" fmla="*/ 461126 h 4896929"/>
              <a:gd name="connsiteX2" fmla="*/ 4161062 w 4896929"/>
              <a:gd name="connsiteY2" fmla="*/ 716462 h 4896929"/>
              <a:gd name="connsiteX3" fmla="*/ 3912428 w 4896929"/>
              <a:gd name="connsiteY3" fmla="*/ 1147082 h 4896929"/>
              <a:gd name="connsiteX4" fmla="*/ 4307476 w 4896929"/>
              <a:gd name="connsiteY4" fmla="*/ 1831325 h 4896929"/>
              <a:gd name="connsiteX5" fmla="*/ 4804721 w 4896929"/>
              <a:gd name="connsiteY5" fmla="*/ 1831313 h 4896929"/>
              <a:gd name="connsiteX6" fmla="*/ 4873700 w 4896929"/>
              <a:gd name="connsiteY6" fmla="*/ 2222510 h 4896929"/>
              <a:gd name="connsiteX7" fmla="*/ 4406438 w 4896929"/>
              <a:gd name="connsiteY7" fmla="*/ 2392566 h 4896929"/>
              <a:gd name="connsiteX8" fmla="*/ 4269239 w 4896929"/>
              <a:gd name="connsiteY8" fmla="*/ 3170659 h 4896929"/>
              <a:gd name="connsiteX9" fmla="*/ 4650160 w 4896929"/>
              <a:gd name="connsiteY9" fmla="*/ 3490272 h 4896929"/>
              <a:gd name="connsiteX10" fmla="*/ 4451543 w 4896929"/>
              <a:gd name="connsiteY10" fmla="*/ 3834285 h 4896929"/>
              <a:gd name="connsiteX11" fmla="*/ 3984291 w 4896929"/>
              <a:gd name="connsiteY11" fmla="*/ 3664205 h 4896929"/>
              <a:gd name="connsiteX12" fmla="*/ 3379042 w 4896929"/>
              <a:gd name="connsiteY12" fmla="*/ 4172069 h 4896929"/>
              <a:gd name="connsiteX13" fmla="*/ 3465400 w 4896929"/>
              <a:gd name="connsiteY13" fmla="*/ 4661757 h 4896929"/>
              <a:gd name="connsiteX14" fmla="*/ 3092124 w 4896929"/>
              <a:gd name="connsiteY14" fmla="*/ 4797619 h 4896929"/>
              <a:gd name="connsiteX15" fmla="*/ 2843513 w 4896929"/>
              <a:gd name="connsiteY15" fmla="*/ 4366986 h 4896929"/>
              <a:gd name="connsiteX16" fmla="*/ 2053417 w 4896929"/>
              <a:gd name="connsiteY16" fmla="*/ 4366986 h 4896929"/>
              <a:gd name="connsiteX17" fmla="*/ 1804805 w 4896929"/>
              <a:gd name="connsiteY17" fmla="*/ 4797619 h 4896929"/>
              <a:gd name="connsiteX18" fmla="*/ 1431529 w 4896929"/>
              <a:gd name="connsiteY18" fmla="*/ 4661757 h 4896929"/>
              <a:gd name="connsiteX19" fmla="*/ 1517887 w 4896929"/>
              <a:gd name="connsiteY19" fmla="*/ 4172069 h 4896929"/>
              <a:gd name="connsiteX20" fmla="*/ 912638 w 4896929"/>
              <a:gd name="connsiteY20" fmla="*/ 3664205 h 4896929"/>
              <a:gd name="connsiteX21" fmla="*/ 445386 w 4896929"/>
              <a:gd name="connsiteY21" fmla="*/ 3834285 h 4896929"/>
              <a:gd name="connsiteX22" fmla="*/ 246769 w 4896929"/>
              <a:gd name="connsiteY22" fmla="*/ 3490272 h 4896929"/>
              <a:gd name="connsiteX23" fmla="*/ 627689 w 4896929"/>
              <a:gd name="connsiteY23" fmla="*/ 3170659 h 4896929"/>
              <a:gd name="connsiteX24" fmla="*/ 490490 w 4896929"/>
              <a:gd name="connsiteY24" fmla="*/ 2392566 h 4896929"/>
              <a:gd name="connsiteX25" fmla="*/ 23229 w 4896929"/>
              <a:gd name="connsiteY25" fmla="*/ 2222510 h 4896929"/>
              <a:gd name="connsiteX26" fmla="*/ 92208 w 4896929"/>
              <a:gd name="connsiteY26" fmla="*/ 1831313 h 4896929"/>
              <a:gd name="connsiteX27" fmla="*/ 589452 w 4896929"/>
              <a:gd name="connsiteY27" fmla="*/ 1831326 h 4896929"/>
              <a:gd name="connsiteX28" fmla="*/ 984500 w 4896929"/>
              <a:gd name="connsiteY28" fmla="*/ 1147082 h 4896929"/>
              <a:gd name="connsiteX29" fmla="*/ 735867 w 4896929"/>
              <a:gd name="connsiteY29" fmla="*/ 716462 h 4896929"/>
              <a:gd name="connsiteX30" fmla="*/ 1040164 w 4896929"/>
              <a:gd name="connsiteY30" fmla="*/ 461126 h 4896929"/>
              <a:gd name="connsiteX31" fmla="*/ 1421068 w 4896929"/>
              <a:gd name="connsiteY31" fmla="*/ 780759 h 4896929"/>
              <a:gd name="connsiteX32" fmla="*/ 2163516 w 4896929"/>
              <a:gd name="connsiteY32" fmla="*/ 510530 h 4896929"/>
              <a:gd name="connsiteX33" fmla="*/ 2249848 w 4896929"/>
              <a:gd name="connsiteY33" fmla="*/ 20837 h 4896929"/>
              <a:gd name="connsiteX34" fmla="*/ 2647081 w 4896929"/>
              <a:gd name="connsiteY34" fmla="*/ 20837 h 4896929"/>
              <a:gd name="connsiteX35" fmla="*/ 2733414 w 4896929"/>
              <a:gd name="connsiteY35" fmla="*/ 510530 h 4896929"/>
              <a:gd name="connsiteX36" fmla="*/ 3475862 w 4896929"/>
              <a:gd name="connsiteY36" fmla="*/ 780759 h 4896929"/>
              <a:gd name="connsiteX37" fmla="*/ 3475861 w 4896929"/>
              <a:gd name="connsiteY37" fmla="*/ 780759 h 4896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896929" h="4896929">
                <a:moveTo>
                  <a:pt x="3475861" y="780759"/>
                </a:moveTo>
                <a:lnTo>
                  <a:pt x="3856765" y="461126"/>
                </a:lnTo>
                <a:lnTo>
                  <a:pt x="4161062" y="716462"/>
                </a:lnTo>
                <a:lnTo>
                  <a:pt x="3912428" y="1147082"/>
                </a:lnTo>
                <a:cubicBezTo>
                  <a:pt x="4089221" y="1345962"/>
                  <a:pt x="4223638" y="1578778"/>
                  <a:pt x="4307476" y="1831325"/>
                </a:cubicBezTo>
                <a:lnTo>
                  <a:pt x="4804721" y="1831313"/>
                </a:lnTo>
                <a:lnTo>
                  <a:pt x="4873700" y="2222510"/>
                </a:lnTo>
                <a:lnTo>
                  <a:pt x="4406438" y="2392566"/>
                </a:lnTo>
                <a:cubicBezTo>
                  <a:pt x="4414032" y="2658557"/>
                  <a:pt x="4367349" y="2923306"/>
                  <a:pt x="4269239" y="3170659"/>
                </a:cubicBezTo>
                <a:lnTo>
                  <a:pt x="4650160" y="3490272"/>
                </a:lnTo>
                <a:lnTo>
                  <a:pt x="4451543" y="3834285"/>
                </a:lnTo>
                <a:lnTo>
                  <a:pt x="3984291" y="3664205"/>
                </a:lnTo>
                <a:cubicBezTo>
                  <a:pt x="3819132" y="3872847"/>
                  <a:pt x="3613194" y="4045650"/>
                  <a:pt x="3379042" y="4172069"/>
                </a:cubicBezTo>
                <a:lnTo>
                  <a:pt x="3465400" y="4661757"/>
                </a:lnTo>
                <a:lnTo>
                  <a:pt x="3092124" y="4797619"/>
                </a:lnTo>
                <a:lnTo>
                  <a:pt x="2843513" y="4366986"/>
                </a:lnTo>
                <a:cubicBezTo>
                  <a:pt x="2582882" y="4420653"/>
                  <a:pt x="2314048" y="4420653"/>
                  <a:pt x="2053417" y="4366986"/>
                </a:cubicBezTo>
                <a:lnTo>
                  <a:pt x="1804805" y="4797619"/>
                </a:lnTo>
                <a:lnTo>
                  <a:pt x="1431529" y="4661757"/>
                </a:lnTo>
                <a:lnTo>
                  <a:pt x="1517887" y="4172069"/>
                </a:lnTo>
                <a:cubicBezTo>
                  <a:pt x="1283735" y="4045650"/>
                  <a:pt x="1077797" y="3872847"/>
                  <a:pt x="912638" y="3664205"/>
                </a:cubicBezTo>
                <a:lnTo>
                  <a:pt x="445386" y="3834285"/>
                </a:lnTo>
                <a:lnTo>
                  <a:pt x="246769" y="3490272"/>
                </a:lnTo>
                <a:lnTo>
                  <a:pt x="627689" y="3170659"/>
                </a:lnTo>
                <a:cubicBezTo>
                  <a:pt x="529579" y="2923306"/>
                  <a:pt x="482896" y="2658557"/>
                  <a:pt x="490490" y="2392566"/>
                </a:cubicBezTo>
                <a:lnTo>
                  <a:pt x="23229" y="2222510"/>
                </a:lnTo>
                <a:lnTo>
                  <a:pt x="92208" y="1831313"/>
                </a:lnTo>
                <a:lnTo>
                  <a:pt x="589452" y="1831326"/>
                </a:lnTo>
                <a:cubicBezTo>
                  <a:pt x="673290" y="1578779"/>
                  <a:pt x="807707" y="1345962"/>
                  <a:pt x="984500" y="1147082"/>
                </a:cubicBezTo>
                <a:lnTo>
                  <a:pt x="735867" y="716462"/>
                </a:lnTo>
                <a:lnTo>
                  <a:pt x="1040164" y="461126"/>
                </a:lnTo>
                <a:lnTo>
                  <a:pt x="1421068" y="780759"/>
                </a:lnTo>
                <a:cubicBezTo>
                  <a:pt x="1647626" y="641187"/>
                  <a:pt x="1900247" y="549240"/>
                  <a:pt x="2163516" y="510530"/>
                </a:cubicBezTo>
                <a:lnTo>
                  <a:pt x="2249848" y="20837"/>
                </a:lnTo>
                <a:lnTo>
                  <a:pt x="2647081" y="20837"/>
                </a:lnTo>
                <a:lnTo>
                  <a:pt x="2733414" y="510530"/>
                </a:lnTo>
                <a:cubicBezTo>
                  <a:pt x="2996683" y="549240"/>
                  <a:pt x="3249304" y="641187"/>
                  <a:pt x="3475862" y="780759"/>
                </a:cubicBezTo>
                <a:lnTo>
                  <a:pt x="3475861" y="780759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0144" tIns="461112" rIns="400144" bIns="493228" numCol="1" spcCol="1270" anchor="ctr" anchorCtr="0">
            <a:noAutofit/>
          </a:bodyPr>
          <a:lstStyle/>
          <a:p>
            <a:pPr algn="ctr" defTabSz="108346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38" b="1" dirty="0">
              <a:latin typeface="Roboto Bold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026576" y="2133846"/>
            <a:ext cx="1335526" cy="1335526"/>
          </a:xfrm>
          <a:custGeom>
            <a:avLst/>
            <a:gdLst>
              <a:gd name="connsiteX0" fmla="*/ 2664809 w 3561403"/>
              <a:gd name="connsiteY0" fmla="*/ 902013 h 3561403"/>
              <a:gd name="connsiteX1" fmla="*/ 3190236 w 3561403"/>
              <a:gd name="connsiteY1" fmla="*/ 743659 h 3561403"/>
              <a:gd name="connsiteX2" fmla="*/ 3383574 w 3561403"/>
              <a:gd name="connsiteY2" fmla="*/ 1078530 h 3561403"/>
              <a:gd name="connsiteX3" fmla="*/ 2983722 w 3561403"/>
              <a:gd name="connsiteY3" fmla="*/ 1454386 h 3561403"/>
              <a:gd name="connsiteX4" fmla="*/ 2983722 w 3561403"/>
              <a:gd name="connsiteY4" fmla="*/ 2107017 h 3561403"/>
              <a:gd name="connsiteX5" fmla="*/ 3383574 w 3561403"/>
              <a:gd name="connsiteY5" fmla="*/ 2482873 h 3561403"/>
              <a:gd name="connsiteX6" fmla="*/ 3190236 w 3561403"/>
              <a:gd name="connsiteY6" fmla="*/ 2817744 h 3561403"/>
              <a:gd name="connsiteX7" fmla="*/ 2664809 w 3561403"/>
              <a:gd name="connsiteY7" fmla="*/ 2659390 h 3561403"/>
              <a:gd name="connsiteX8" fmla="*/ 2099614 w 3561403"/>
              <a:gd name="connsiteY8" fmla="*/ 2985705 h 3561403"/>
              <a:gd name="connsiteX9" fmla="*/ 1974039 w 3561403"/>
              <a:gd name="connsiteY9" fmla="*/ 3519916 h 3561403"/>
              <a:gd name="connsiteX10" fmla="*/ 1587364 w 3561403"/>
              <a:gd name="connsiteY10" fmla="*/ 3519916 h 3561403"/>
              <a:gd name="connsiteX11" fmla="*/ 1461789 w 3561403"/>
              <a:gd name="connsiteY11" fmla="*/ 2985705 h 3561403"/>
              <a:gd name="connsiteX12" fmla="*/ 896594 w 3561403"/>
              <a:gd name="connsiteY12" fmla="*/ 2659390 h 3561403"/>
              <a:gd name="connsiteX13" fmla="*/ 371167 w 3561403"/>
              <a:gd name="connsiteY13" fmla="*/ 2817744 h 3561403"/>
              <a:gd name="connsiteX14" fmla="*/ 177829 w 3561403"/>
              <a:gd name="connsiteY14" fmla="*/ 2482873 h 3561403"/>
              <a:gd name="connsiteX15" fmla="*/ 577681 w 3561403"/>
              <a:gd name="connsiteY15" fmla="*/ 2107017 h 3561403"/>
              <a:gd name="connsiteX16" fmla="*/ 577681 w 3561403"/>
              <a:gd name="connsiteY16" fmla="*/ 1454386 h 3561403"/>
              <a:gd name="connsiteX17" fmla="*/ 177829 w 3561403"/>
              <a:gd name="connsiteY17" fmla="*/ 1078530 h 3561403"/>
              <a:gd name="connsiteX18" fmla="*/ 371167 w 3561403"/>
              <a:gd name="connsiteY18" fmla="*/ 743659 h 3561403"/>
              <a:gd name="connsiteX19" fmla="*/ 896594 w 3561403"/>
              <a:gd name="connsiteY19" fmla="*/ 902013 h 3561403"/>
              <a:gd name="connsiteX20" fmla="*/ 1461789 w 3561403"/>
              <a:gd name="connsiteY20" fmla="*/ 575698 h 3561403"/>
              <a:gd name="connsiteX21" fmla="*/ 1587364 w 3561403"/>
              <a:gd name="connsiteY21" fmla="*/ 41487 h 3561403"/>
              <a:gd name="connsiteX22" fmla="*/ 1974039 w 3561403"/>
              <a:gd name="connsiteY22" fmla="*/ 41487 h 3561403"/>
              <a:gd name="connsiteX23" fmla="*/ 2099614 w 3561403"/>
              <a:gd name="connsiteY23" fmla="*/ 575698 h 3561403"/>
              <a:gd name="connsiteX24" fmla="*/ 2664809 w 3561403"/>
              <a:gd name="connsiteY24" fmla="*/ 902013 h 3561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61403" h="3561403">
                <a:moveTo>
                  <a:pt x="2664809" y="902013"/>
                </a:moveTo>
                <a:lnTo>
                  <a:pt x="3190236" y="743659"/>
                </a:lnTo>
                <a:lnTo>
                  <a:pt x="3383574" y="1078530"/>
                </a:lnTo>
                <a:lnTo>
                  <a:pt x="2983722" y="1454386"/>
                </a:lnTo>
                <a:cubicBezTo>
                  <a:pt x="3041683" y="1668069"/>
                  <a:pt x="3041683" y="1893334"/>
                  <a:pt x="2983722" y="2107017"/>
                </a:cubicBezTo>
                <a:lnTo>
                  <a:pt x="3383574" y="2482873"/>
                </a:lnTo>
                <a:lnTo>
                  <a:pt x="3190236" y="2817744"/>
                </a:lnTo>
                <a:lnTo>
                  <a:pt x="2664809" y="2659390"/>
                </a:lnTo>
                <a:cubicBezTo>
                  <a:pt x="2508735" y="2816427"/>
                  <a:pt x="2313649" y="2929059"/>
                  <a:pt x="2099614" y="2985705"/>
                </a:cubicBezTo>
                <a:lnTo>
                  <a:pt x="1974039" y="3519916"/>
                </a:lnTo>
                <a:lnTo>
                  <a:pt x="1587364" y="3519916"/>
                </a:lnTo>
                <a:lnTo>
                  <a:pt x="1461789" y="2985705"/>
                </a:lnTo>
                <a:cubicBezTo>
                  <a:pt x="1247754" y="2929059"/>
                  <a:pt x="1052669" y="2816427"/>
                  <a:pt x="896594" y="2659390"/>
                </a:cubicBezTo>
                <a:lnTo>
                  <a:pt x="371167" y="2817744"/>
                </a:lnTo>
                <a:lnTo>
                  <a:pt x="177829" y="2482873"/>
                </a:lnTo>
                <a:lnTo>
                  <a:pt x="577681" y="2107017"/>
                </a:lnTo>
                <a:cubicBezTo>
                  <a:pt x="519720" y="1893334"/>
                  <a:pt x="519720" y="1668069"/>
                  <a:pt x="577681" y="1454386"/>
                </a:cubicBezTo>
                <a:lnTo>
                  <a:pt x="177829" y="1078530"/>
                </a:lnTo>
                <a:lnTo>
                  <a:pt x="371167" y="743659"/>
                </a:lnTo>
                <a:lnTo>
                  <a:pt x="896594" y="902013"/>
                </a:lnTo>
                <a:cubicBezTo>
                  <a:pt x="1052668" y="744976"/>
                  <a:pt x="1247754" y="632344"/>
                  <a:pt x="1461789" y="575698"/>
                </a:cubicBezTo>
                <a:lnTo>
                  <a:pt x="1587364" y="41487"/>
                </a:lnTo>
                <a:lnTo>
                  <a:pt x="1974039" y="41487"/>
                </a:lnTo>
                <a:lnTo>
                  <a:pt x="2099614" y="575698"/>
                </a:lnTo>
                <a:cubicBezTo>
                  <a:pt x="2313649" y="632344"/>
                  <a:pt x="2508734" y="744976"/>
                  <a:pt x="2664809" y="902013"/>
                </a:cubicBezTo>
                <a:close/>
              </a:path>
            </a:pathLst>
          </a:custGeom>
          <a:solidFill>
            <a:schemeClr val="accent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2893" tIns="364925" rIns="362893" bIns="364925" numCol="1" spcCol="1270" anchor="ctr" anchorCtr="0">
            <a:noAutofit/>
          </a:bodyPr>
          <a:lstStyle/>
          <a:p>
            <a:pPr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100" b="1" dirty="0">
              <a:latin typeface="Roboto Bol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627562" y="1065424"/>
            <a:ext cx="1602632" cy="1602632"/>
          </a:xfrm>
          <a:custGeom>
            <a:avLst/>
            <a:gdLst>
              <a:gd name="connsiteX0" fmla="*/ 2610969 w 3489448"/>
              <a:gd name="connsiteY0" fmla="*/ 883788 h 3489448"/>
              <a:gd name="connsiteX1" fmla="*/ 3125781 w 3489448"/>
              <a:gd name="connsiteY1" fmla="*/ 728634 h 3489448"/>
              <a:gd name="connsiteX2" fmla="*/ 3315212 w 3489448"/>
              <a:gd name="connsiteY2" fmla="*/ 1056739 h 3489448"/>
              <a:gd name="connsiteX3" fmla="*/ 2923439 w 3489448"/>
              <a:gd name="connsiteY3" fmla="*/ 1425002 h 3489448"/>
              <a:gd name="connsiteX4" fmla="*/ 2923439 w 3489448"/>
              <a:gd name="connsiteY4" fmla="*/ 2064447 h 3489448"/>
              <a:gd name="connsiteX5" fmla="*/ 3315212 w 3489448"/>
              <a:gd name="connsiteY5" fmla="*/ 2432709 h 3489448"/>
              <a:gd name="connsiteX6" fmla="*/ 3125781 w 3489448"/>
              <a:gd name="connsiteY6" fmla="*/ 2760814 h 3489448"/>
              <a:gd name="connsiteX7" fmla="*/ 2610969 w 3489448"/>
              <a:gd name="connsiteY7" fmla="*/ 2605660 h 3489448"/>
              <a:gd name="connsiteX8" fmla="*/ 2057193 w 3489448"/>
              <a:gd name="connsiteY8" fmla="*/ 2925383 h 3489448"/>
              <a:gd name="connsiteX9" fmla="*/ 1934156 w 3489448"/>
              <a:gd name="connsiteY9" fmla="*/ 3448799 h 3489448"/>
              <a:gd name="connsiteX10" fmla="*/ 1555292 w 3489448"/>
              <a:gd name="connsiteY10" fmla="*/ 3448799 h 3489448"/>
              <a:gd name="connsiteX11" fmla="*/ 1432254 w 3489448"/>
              <a:gd name="connsiteY11" fmla="*/ 2925382 h 3489448"/>
              <a:gd name="connsiteX12" fmla="*/ 878478 w 3489448"/>
              <a:gd name="connsiteY12" fmla="*/ 2605659 h 3489448"/>
              <a:gd name="connsiteX13" fmla="*/ 363667 w 3489448"/>
              <a:gd name="connsiteY13" fmla="*/ 2760814 h 3489448"/>
              <a:gd name="connsiteX14" fmla="*/ 174236 w 3489448"/>
              <a:gd name="connsiteY14" fmla="*/ 2432709 h 3489448"/>
              <a:gd name="connsiteX15" fmla="*/ 566009 w 3489448"/>
              <a:gd name="connsiteY15" fmla="*/ 2064446 h 3489448"/>
              <a:gd name="connsiteX16" fmla="*/ 566009 w 3489448"/>
              <a:gd name="connsiteY16" fmla="*/ 1425001 h 3489448"/>
              <a:gd name="connsiteX17" fmla="*/ 174236 w 3489448"/>
              <a:gd name="connsiteY17" fmla="*/ 1056739 h 3489448"/>
              <a:gd name="connsiteX18" fmla="*/ 363667 w 3489448"/>
              <a:gd name="connsiteY18" fmla="*/ 728634 h 3489448"/>
              <a:gd name="connsiteX19" fmla="*/ 878479 w 3489448"/>
              <a:gd name="connsiteY19" fmla="*/ 883788 h 3489448"/>
              <a:gd name="connsiteX20" fmla="*/ 1432255 w 3489448"/>
              <a:gd name="connsiteY20" fmla="*/ 564065 h 3489448"/>
              <a:gd name="connsiteX21" fmla="*/ 1555292 w 3489448"/>
              <a:gd name="connsiteY21" fmla="*/ 40649 h 3489448"/>
              <a:gd name="connsiteX22" fmla="*/ 1934156 w 3489448"/>
              <a:gd name="connsiteY22" fmla="*/ 40649 h 3489448"/>
              <a:gd name="connsiteX23" fmla="*/ 2057194 w 3489448"/>
              <a:gd name="connsiteY23" fmla="*/ 564066 h 3489448"/>
              <a:gd name="connsiteX24" fmla="*/ 2610970 w 3489448"/>
              <a:gd name="connsiteY24" fmla="*/ 883789 h 3489448"/>
              <a:gd name="connsiteX25" fmla="*/ 2610969 w 3489448"/>
              <a:gd name="connsiteY25" fmla="*/ 883788 h 348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489448" h="3489448">
                <a:moveTo>
                  <a:pt x="2245973" y="882666"/>
                </a:moveTo>
                <a:lnTo>
                  <a:pt x="2619204" y="651508"/>
                </a:lnTo>
                <a:lnTo>
                  <a:pt x="2837940" y="870244"/>
                </a:lnTo>
                <a:lnTo>
                  <a:pt x="2606782" y="1243475"/>
                </a:lnTo>
                <a:cubicBezTo>
                  <a:pt x="2695815" y="1396596"/>
                  <a:pt x="2742457" y="1570667"/>
                  <a:pt x="2741913" y="1747790"/>
                </a:cubicBezTo>
                <a:lnTo>
                  <a:pt x="3128717" y="1955437"/>
                </a:lnTo>
                <a:lnTo>
                  <a:pt x="3048654" y="2254237"/>
                </a:lnTo>
                <a:lnTo>
                  <a:pt x="2609847" y="2240664"/>
                </a:lnTo>
                <a:cubicBezTo>
                  <a:pt x="2521757" y="2394328"/>
                  <a:pt x="2394328" y="2521758"/>
                  <a:pt x="2240663" y="2609848"/>
                </a:cubicBezTo>
                <a:lnTo>
                  <a:pt x="2254238" y="3048654"/>
                </a:lnTo>
                <a:lnTo>
                  <a:pt x="1955437" y="3128717"/>
                </a:lnTo>
                <a:lnTo>
                  <a:pt x="1747789" y="2741912"/>
                </a:lnTo>
                <a:cubicBezTo>
                  <a:pt x="1570666" y="2742457"/>
                  <a:pt x="1396595" y="2695815"/>
                  <a:pt x="1243474" y="2606781"/>
                </a:cubicBezTo>
                <a:lnTo>
                  <a:pt x="870244" y="2837940"/>
                </a:lnTo>
                <a:lnTo>
                  <a:pt x="651508" y="2619204"/>
                </a:lnTo>
                <a:lnTo>
                  <a:pt x="882666" y="2245973"/>
                </a:lnTo>
                <a:cubicBezTo>
                  <a:pt x="793633" y="2092852"/>
                  <a:pt x="746991" y="1918781"/>
                  <a:pt x="747535" y="1741658"/>
                </a:cubicBezTo>
                <a:lnTo>
                  <a:pt x="360731" y="1534011"/>
                </a:lnTo>
                <a:lnTo>
                  <a:pt x="440794" y="1235211"/>
                </a:lnTo>
                <a:lnTo>
                  <a:pt x="879601" y="1248784"/>
                </a:lnTo>
                <a:cubicBezTo>
                  <a:pt x="967691" y="1095120"/>
                  <a:pt x="1095120" y="967690"/>
                  <a:pt x="1248785" y="879600"/>
                </a:cubicBezTo>
                <a:lnTo>
                  <a:pt x="1235210" y="440794"/>
                </a:lnTo>
                <a:lnTo>
                  <a:pt x="1534011" y="360731"/>
                </a:lnTo>
                <a:lnTo>
                  <a:pt x="1741659" y="747536"/>
                </a:lnTo>
                <a:cubicBezTo>
                  <a:pt x="1918782" y="746991"/>
                  <a:pt x="2092853" y="793633"/>
                  <a:pt x="2245974" y="882667"/>
                </a:cubicBezTo>
                <a:lnTo>
                  <a:pt x="2245973" y="882666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3574" tIns="463574" rIns="463574" bIns="463574" numCol="1" spcCol="1270" anchor="ctr" anchorCtr="0">
            <a:noAutofit/>
          </a:bodyPr>
          <a:lstStyle/>
          <a:p>
            <a:pPr algn="ctr" defTabSz="103346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325" b="1" dirty="0">
              <a:latin typeface="Roboto Bold" charset="0"/>
            </a:endParaRPr>
          </a:p>
        </p:txBody>
      </p:sp>
      <p:sp>
        <p:nvSpPr>
          <p:cNvPr id="9" name="Circular Arrow 8"/>
          <p:cNvSpPr/>
          <p:nvPr/>
        </p:nvSpPr>
        <p:spPr>
          <a:xfrm>
            <a:off x="5974081" y="2279100"/>
            <a:ext cx="2350526" cy="2350526"/>
          </a:xfrm>
          <a:prstGeom prst="circularArrow">
            <a:avLst>
              <a:gd name="adj1" fmla="val 4687"/>
              <a:gd name="adj2" fmla="val 299029"/>
              <a:gd name="adj3" fmla="val 2572463"/>
              <a:gd name="adj4" fmla="val 15744928"/>
              <a:gd name="adj5" fmla="val 5469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Shape 13"/>
          <p:cNvSpPr/>
          <p:nvPr/>
        </p:nvSpPr>
        <p:spPr>
          <a:xfrm>
            <a:off x="4790056" y="1830765"/>
            <a:ext cx="1707804" cy="1707804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4837806"/>
              <a:gd name="adj5" fmla="val 7527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Circular Arrow 14"/>
          <p:cNvSpPr/>
          <p:nvPr/>
        </p:nvSpPr>
        <p:spPr>
          <a:xfrm>
            <a:off x="5471927" y="918270"/>
            <a:ext cx="1841357" cy="1841357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508221"/>
              <a:gd name="adj5" fmla="val 6981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Shape 2641"/>
          <p:cNvSpPr/>
          <p:nvPr/>
        </p:nvSpPr>
        <p:spPr>
          <a:xfrm>
            <a:off x="5520845" y="2676798"/>
            <a:ext cx="391335" cy="2490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606"/>
                </a:moveTo>
                <a:lnTo>
                  <a:pt x="16691" y="14138"/>
                </a:lnTo>
                <a:lnTo>
                  <a:pt x="16691" y="7462"/>
                </a:lnTo>
                <a:lnTo>
                  <a:pt x="20618" y="4994"/>
                </a:lnTo>
                <a:cubicBezTo>
                  <a:pt x="20618" y="4994"/>
                  <a:pt x="20618" y="16606"/>
                  <a:pt x="20618" y="16606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4"/>
                </a:cubicBezTo>
                <a:lnTo>
                  <a:pt x="20890" y="3167"/>
                </a:lnTo>
                <a:lnTo>
                  <a:pt x="16018" y="6229"/>
                </a:lnTo>
                <a:cubicBezTo>
                  <a:pt x="16013" y="6233"/>
                  <a:pt x="16008" y="6235"/>
                  <a:pt x="16003" y="6239"/>
                </a:cubicBezTo>
                <a:lnTo>
                  <a:pt x="15980" y="6252"/>
                </a:lnTo>
                <a:lnTo>
                  <a:pt x="15983" y="6260"/>
                </a:lnTo>
                <a:cubicBezTo>
                  <a:pt x="15822" y="6387"/>
                  <a:pt x="15709" y="6641"/>
                  <a:pt x="15709" y="6943"/>
                </a:cubicBezTo>
                <a:lnTo>
                  <a:pt x="15709" y="14657"/>
                </a:lnTo>
                <a:cubicBezTo>
                  <a:pt x="15709" y="14959"/>
                  <a:pt x="15822" y="15213"/>
                  <a:pt x="15983" y="15340"/>
                </a:cubicBezTo>
                <a:lnTo>
                  <a:pt x="15980" y="15347"/>
                </a:lnTo>
                <a:lnTo>
                  <a:pt x="16002" y="15360"/>
                </a:lnTo>
                <a:cubicBezTo>
                  <a:pt x="16008" y="15365"/>
                  <a:pt x="16013" y="15368"/>
                  <a:pt x="16018" y="15371"/>
                </a:cubicBezTo>
                <a:lnTo>
                  <a:pt x="20890" y="18433"/>
                </a:lnTo>
                <a:lnTo>
                  <a:pt x="20892" y="18426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1"/>
                  <a:pt x="21380" y="3086"/>
                  <a:pt x="21109" y="3086"/>
                </a:cubicBezTo>
                <a:moveTo>
                  <a:pt x="13745" y="18514"/>
                </a:moveTo>
                <a:cubicBezTo>
                  <a:pt x="13745" y="19367"/>
                  <a:pt x="13306" y="20057"/>
                  <a:pt x="12764" y="20057"/>
                </a:cubicBez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982" y="3086"/>
                </a:lnTo>
                <a:cubicBezTo>
                  <a:pt x="982" y="2233"/>
                  <a:pt x="1422" y="1543"/>
                  <a:pt x="1964" y="1543"/>
                </a:cubicBezTo>
                <a:lnTo>
                  <a:pt x="12764" y="1543"/>
                </a:lnTo>
                <a:cubicBezTo>
                  <a:pt x="13306" y="1543"/>
                  <a:pt x="13745" y="2233"/>
                  <a:pt x="13745" y="3086"/>
                </a:cubicBezTo>
                <a:cubicBezTo>
                  <a:pt x="13745" y="3086"/>
                  <a:pt x="13745" y="18514"/>
                  <a:pt x="13745" y="18514"/>
                </a:cubicBezTo>
                <a:close/>
                <a:moveTo>
                  <a:pt x="12764" y="0"/>
                </a:move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2764" y="21600"/>
                </a:lnTo>
                <a:cubicBezTo>
                  <a:pt x="13848" y="21600"/>
                  <a:pt x="14727" y="20219"/>
                  <a:pt x="14727" y="18514"/>
                </a:cubicBezTo>
                <a:lnTo>
                  <a:pt x="14727" y="3086"/>
                </a:lnTo>
                <a:cubicBezTo>
                  <a:pt x="14727" y="1382"/>
                  <a:pt x="13848" y="0"/>
                  <a:pt x="12764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Shape 2774"/>
          <p:cNvSpPr/>
          <p:nvPr/>
        </p:nvSpPr>
        <p:spPr>
          <a:xfrm>
            <a:off x="6772013" y="3244908"/>
            <a:ext cx="482315" cy="482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7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39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39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1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6200" y="5891"/>
                </a:moveTo>
                <a:cubicBezTo>
                  <a:pt x="16471" y="5891"/>
                  <a:pt x="16691" y="6111"/>
                  <a:pt x="16691" y="6382"/>
                </a:cubicBezTo>
                <a:cubicBezTo>
                  <a:pt x="16691" y="6653"/>
                  <a:pt x="16471" y="6873"/>
                  <a:pt x="16200" y="6873"/>
                </a:cubicBezTo>
                <a:cubicBezTo>
                  <a:pt x="15929" y="6873"/>
                  <a:pt x="15709" y="6653"/>
                  <a:pt x="15709" y="6382"/>
                </a:cubicBezTo>
                <a:cubicBezTo>
                  <a:pt x="15709" y="6111"/>
                  <a:pt x="15929" y="5891"/>
                  <a:pt x="16200" y="5891"/>
                </a:cubicBezTo>
                <a:moveTo>
                  <a:pt x="16200" y="7855"/>
                </a:moveTo>
                <a:cubicBezTo>
                  <a:pt x="17013" y="7855"/>
                  <a:pt x="17673" y="7196"/>
                  <a:pt x="17673" y="6382"/>
                </a:cubicBezTo>
                <a:cubicBezTo>
                  <a:pt x="17673" y="5569"/>
                  <a:pt x="17013" y="4909"/>
                  <a:pt x="16200" y="4909"/>
                </a:cubicBezTo>
                <a:cubicBezTo>
                  <a:pt x="15387" y="4909"/>
                  <a:pt x="14727" y="5569"/>
                  <a:pt x="14727" y="6382"/>
                </a:cubicBezTo>
                <a:cubicBezTo>
                  <a:pt x="14727" y="7196"/>
                  <a:pt x="15387" y="7855"/>
                  <a:pt x="16200" y="7855"/>
                </a:cubicBezTo>
                <a:moveTo>
                  <a:pt x="8422" y="8135"/>
                </a:moveTo>
                <a:lnTo>
                  <a:pt x="11926" y="11638"/>
                </a:lnTo>
                <a:cubicBezTo>
                  <a:pt x="12015" y="11727"/>
                  <a:pt x="12138" y="11782"/>
                  <a:pt x="12273" y="11782"/>
                </a:cubicBezTo>
                <a:cubicBezTo>
                  <a:pt x="12408" y="11782"/>
                  <a:pt x="12531" y="11727"/>
                  <a:pt x="12620" y="11638"/>
                </a:cubicBezTo>
                <a:lnTo>
                  <a:pt x="14183" y="10075"/>
                </a:lnTo>
                <a:lnTo>
                  <a:pt x="16200" y="12764"/>
                </a:lnTo>
                <a:lnTo>
                  <a:pt x="5336" y="12764"/>
                </a:lnTo>
                <a:cubicBezTo>
                  <a:pt x="5336" y="12764"/>
                  <a:pt x="8422" y="8135"/>
                  <a:pt x="8422" y="8135"/>
                </a:cubicBezTo>
                <a:close/>
                <a:moveTo>
                  <a:pt x="4418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cubicBezTo>
                  <a:pt x="17673" y="13144"/>
                  <a:pt x="17630" y="13047"/>
                  <a:pt x="17568" y="12965"/>
                </a:cubicBezTo>
                <a:lnTo>
                  <a:pt x="17575" y="12960"/>
                </a:lnTo>
                <a:lnTo>
                  <a:pt x="14629" y="9033"/>
                </a:lnTo>
                <a:lnTo>
                  <a:pt x="14622" y="9038"/>
                </a:lnTo>
                <a:cubicBezTo>
                  <a:pt x="14533" y="8919"/>
                  <a:pt x="14397" y="8836"/>
                  <a:pt x="14236" y="8836"/>
                </a:cubicBezTo>
                <a:cubicBezTo>
                  <a:pt x="14101" y="8836"/>
                  <a:pt x="13978" y="8891"/>
                  <a:pt x="13889" y="8980"/>
                </a:cubicBezTo>
                <a:lnTo>
                  <a:pt x="12273" y="10597"/>
                </a:lnTo>
                <a:lnTo>
                  <a:pt x="8693" y="7017"/>
                </a:lnTo>
                <a:cubicBezTo>
                  <a:pt x="8604" y="6928"/>
                  <a:pt x="8481" y="6873"/>
                  <a:pt x="8345" y="6873"/>
                </a:cubicBezTo>
                <a:cubicBezTo>
                  <a:pt x="8175" y="6873"/>
                  <a:pt x="8033" y="6965"/>
                  <a:pt x="7945" y="7097"/>
                </a:cubicBezTo>
                <a:lnTo>
                  <a:pt x="7937" y="7091"/>
                </a:lnTo>
                <a:lnTo>
                  <a:pt x="4010" y="12982"/>
                </a:lnTo>
                <a:lnTo>
                  <a:pt x="4017" y="12988"/>
                </a:lnTo>
                <a:cubicBezTo>
                  <a:pt x="3965" y="13066"/>
                  <a:pt x="3927" y="13154"/>
                  <a:pt x="3927" y="13255"/>
                </a:cubicBezTo>
                <a:cubicBezTo>
                  <a:pt x="3927" y="13526"/>
                  <a:pt x="4147" y="13745"/>
                  <a:pt x="4418" y="1374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" name="Shape 2781"/>
          <p:cNvSpPr/>
          <p:nvPr/>
        </p:nvSpPr>
        <p:spPr>
          <a:xfrm>
            <a:off x="6285459" y="1671448"/>
            <a:ext cx="325038" cy="325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6873"/>
                </a:moveTo>
                <a:cubicBezTo>
                  <a:pt x="6162" y="6873"/>
                  <a:pt x="6382" y="6653"/>
                  <a:pt x="6382" y="6382"/>
                </a:cubicBezTo>
                <a:lnTo>
                  <a:pt x="6382" y="1473"/>
                </a:lnTo>
                <a:cubicBezTo>
                  <a:pt x="6382" y="1201"/>
                  <a:pt x="6162" y="982"/>
                  <a:pt x="5891" y="982"/>
                </a:cubicBezTo>
                <a:cubicBezTo>
                  <a:pt x="5620" y="982"/>
                  <a:pt x="5400" y="1201"/>
                  <a:pt x="5400" y="1473"/>
                </a:cubicBezTo>
                <a:lnTo>
                  <a:pt x="5400" y="6382"/>
                </a:lnTo>
                <a:cubicBezTo>
                  <a:pt x="5400" y="6653"/>
                  <a:pt x="5620" y="6873"/>
                  <a:pt x="5891" y="6873"/>
                </a:cubicBezTo>
                <a:moveTo>
                  <a:pt x="2945" y="5891"/>
                </a:moveTo>
                <a:cubicBezTo>
                  <a:pt x="3216" y="5891"/>
                  <a:pt x="3436" y="5671"/>
                  <a:pt x="3436" y="5400"/>
                </a:cubicBezTo>
                <a:lnTo>
                  <a:pt x="3436" y="2455"/>
                </a:lnTo>
                <a:cubicBezTo>
                  <a:pt x="3436" y="2183"/>
                  <a:pt x="3216" y="1964"/>
                  <a:pt x="2945" y="1964"/>
                </a:cubicBezTo>
                <a:cubicBezTo>
                  <a:pt x="2675" y="1964"/>
                  <a:pt x="2455" y="2183"/>
                  <a:pt x="2455" y="2455"/>
                </a:cubicBezTo>
                <a:lnTo>
                  <a:pt x="2455" y="5400"/>
                </a:lnTo>
                <a:cubicBezTo>
                  <a:pt x="2455" y="5671"/>
                  <a:pt x="2675" y="5891"/>
                  <a:pt x="2945" y="5891"/>
                </a:cubicBezTo>
                <a:moveTo>
                  <a:pt x="18655" y="15218"/>
                </a:moveTo>
                <a:lnTo>
                  <a:pt x="17648" y="15218"/>
                </a:lnTo>
                <a:cubicBezTo>
                  <a:pt x="17660" y="15056"/>
                  <a:pt x="17673" y="14893"/>
                  <a:pt x="17673" y="14727"/>
                </a:cubicBezTo>
                <a:lnTo>
                  <a:pt x="17673" y="11291"/>
                </a:lnTo>
                <a:lnTo>
                  <a:pt x="18655" y="11291"/>
                </a:lnTo>
                <a:cubicBezTo>
                  <a:pt x="19739" y="11291"/>
                  <a:pt x="20618" y="12170"/>
                  <a:pt x="20618" y="13255"/>
                </a:cubicBezTo>
                <a:cubicBezTo>
                  <a:pt x="20618" y="14339"/>
                  <a:pt x="19739" y="15218"/>
                  <a:pt x="18655" y="15218"/>
                </a:cubicBezTo>
                <a:moveTo>
                  <a:pt x="16691" y="14727"/>
                </a:moveTo>
                <a:cubicBezTo>
                  <a:pt x="16691" y="15802"/>
                  <a:pt x="16399" y="16805"/>
                  <a:pt x="15896" y="17673"/>
                </a:cubicBezTo>
                <a:lnTo>
                  <a:pt x="1777" y="17673"/>
                </a:lnTo>
                <a:cubicBezTo>
                  <a:pt x="1274" y="16805"/>
                  <a:pt x="982" y="15802"/>
                  <a:pt x="982" y="14727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4727"/>
                  <a:pt x="16691" y="14727"/>
                </a:cubicBezTo>
                <a:close/>
                <a:moveTo>
                  <a:pt x="10800" y="20618"/>
                </a:moveTo>
                <a:lnTo>
                  <a:pt x="6873" y="20618"/>
                </a:lnTo>
                <a:cubicBezTo>
                  <a:pt x="5131" y="20618"/>
                  <a:pt x="3569" y="19857"/>
                  <a:pt x="2491" y="18655"/>
                </a:cubicBezTo>
                <a:lnTo>
                  <a:pt x="15182" y="18655"/>
                </a:lnTo>
                <a:cubicBezTo>
                  <a:pt x="14103" y="19857"/>
                  <a:pt x="12542" y="20618"/>
                  <a:pt x="10800" y="20618"/>
                </a:cubicBezTo>
                <a:moveTo>
                  <a:pt x="18655" y="10309"/>
                </a:moveTo>
                <a:lnTo>
                  <a:pt x="17673" y="10309"/>
                </a:lnTo>
                <a:lnTo>
                  <a:pt x="17673" y="8836"/>
                </a:lnTo>
                <a:cubicBezTo>
                  <a:pt x="17673" y="8295"/>
                  <a:pt x="17233" y="7855"/>
                  <a:pt x="16691" y="7855"/>
                </a:cubicBez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14727"/>
                </a:lnTo>
                <a:cubicBezTo>
                  <a:pt x="0" y="17232"/>
                  <a:pt x="1344" y="19417"/>
                  <a:pt x="3346" y="20618"/>
                </a:cubicBezTo>
                <a:lnTo>
                  <a:pt x="491" y="20618"/>
                </a:lnTo>
                <a:cubicBezTo>
                  <a:pt x="220" y="20618"/>
                  <a:pt x="0" y="20838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0"/>
                  <a:pt x="17673" y="21109"/>
                </a:cubicBezTo>
                <a:cubicBezTo>
                  <a:pt x="17673" y="20838"/>
                  <a:pt x="17453" y="20618"/>
                  <a:pt x="17182" y="20618"/>
                </a:cubicBezTo>
                <a:lnTo>
                  <a:pt x="14330" y="20618"/>
                </a:lnTo>
                <a:cubicBezTo>
                  <a:pt x="15925" y="19659"/>
                  <a:pt x="17101" y="18074"/>
                  <a:pt x="17511" y="16200"/>
                </a:cubicBezTo>
                <a:lnTo>
                  <a:pt x="18655" y="16200"/>
                </a:lnTo>
                <a:cubicBezTo>
                  <a:pt x="20281" y="16200"/>
                  <a:pt x="21600" y="14882"/>
                  <a:pt x="21600" y="13255"/>
                </a:cubicBezTo>
                <a:cubicBezTo>
                  <a:pt x="21600" y="11628"/>
                  <a:pt x="20281" y="10309"/>
                  <a:pt x="18655" y="10309"/>
                </a:cubicBezTo>
                <a:moveTo>
                  <a:pt x="11782" y="5891"/>
                </a:moveTo>
                <a:cubicBezTo>
                  <a:pt x="12053" y="5891"/>
                  <a:pt x="12273" y="5671"/>
                  <a:pt x="12273" y="5400"/>
                </a:cubicBezTo>
                <a:lnTo>
                  <a:pt x="12273" y="2455"/>
                </a:lnTo>
                <a:cubicBezTo>
                  <a:pt x="12273" y="2183"/>
                  <a:pt x="12053" y="1964"/>
                  <a:pt x="11782" y="1964"/>
                </a:cubicBezTo>
                <a:cubicBezTo>
                  <a:pt x="11511" y="1964"/>
                  <a:pt x="11291" y="2183"/>
                  <a:pt x="11291" y="2455"/>
                </a:cubicBezTo>
                <a:lnTo>
                  <a:pt x="11291" y="5400"/>
                </a:lnTo>
                <a:cubicBezTo>
                  <a:pt x="11291" y="5671"/>
                  <a:pt x="11511" y="5891"/>
                  <a:pt x="11782" y="5891"/>
                </a:cubicBezTo>
                <a:moveTo>
                  <a:pt x="14727" y="6873"/>
                </a:moveTo>
                <a:cubicBezTo>
                  <a:pt x="14998" y="6873"/>
                  <a:pt x="15218" y="6653"/>
                  <a:pt x="15218" y="6382"/>
                </a:cubicBezTo>
                <a:lnTo>
                  <a:pt x="15218" y="1473"/>
                </a:lnTo>
                <a:cubicBezTo>
                  <a:pt x="15218" y="1201"/>
                  <a:pt x="14998" y="982"/>
                  <a:pt x="14727" y="982"/>
                </a:cubicBezTo>
                <a:cubicBezTo>
                  <a:pt x="14456" y="982"/>
                  <a:pt x="14236" y="1201"/>
                  <a:pt x="14236" y="1473"/>
                </a:cubicBezTo>
                <a:lnTo>
                  <a:pt x="14236" y="6382"/>
                </a:lnTo>
                <a:cubicBezTo>
                  <a:pt x="14236" y="6653"/>
                  <a:pt x="14456" y="6873"/>
                  <a:pt x="14727" y="6873"/>
                </a:cubicBezTo>
                <a:moveTo>
                  <a:pt x="8836" y="5891"/>
                </a:moveTo>
                <a:cubicBezTo>
                  <a:pt x="9107" y="5891"/>
                  <a:pt x="9327" y="5671"/>
                  <a:pt x="9327" y="5400"/>
                </a:cubicBezTo>
                <a:lnTo>
                  <a:pt x="9327" y="491"/>
                </a:lnTo>
                <a:cubicBezTo>
                  <a:pt x="9327" y="220"/>
                  <a:pt x="9107" y="0"/>
                  <a:pt x="8836" y="0"/>
                </a:cubicBezTo>
                <a:cubicBezTo>
                  <a:pt x="8566" y="0"/>
                  <a:pt x="8345" y="220"/>
                  <a:pt x="8345" y="491"/>
                </a:cubicBezTo>
                <a:lnTo>
                  <a:pt x="8345" y="5400"/>
                </a:lnTo>
                <a:cubicBezTo>
                  <a:pt x="8345" y="5671"/>
                  <a:pt x="8566" y="5891"/>
                  <a:pt x="8836" y="589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3573" y="1287769"/>
            <a:ext cx="1266693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5" b="1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DEFINITION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5409" y="1610039"/>
            <a:ext cx="3584216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US" sz="1313" dirty="0">
                <a:latin typeface="Roboto Regular" charset="0"/>
                <a:ea typeface="Roboto Regular" charset="0"/>
                <a:cs typeface="Roboto Regular" charset="0"/>
              </a:rPr>
              <a:t>Due to the fact that mobile lorem social media current location of the user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4506" y="3765259"/>
            <a:ext cx="198394" cy="2077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 b="1" dirty="0">
              <a:latin typeface="Roboto Bold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3079" y="3768773"/>
            <a:ext cx="756938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5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TITLE 02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4506" y="2283048"/>
            <a:ext cx="198394" cy="207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 b="1" dirty="0">
              <a:latin typeface="Roboto Bold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3079" y="2286562"/>
            <a:ext cx="756938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5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TITLE 01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84506" y="3031951"/>
            <a:ext cx="198394" cy="2077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 b="1" dirty="0">
              <a:latin typeface="Roboto Bold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33079" y="3035465"/>
            <a:ext cx="756938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5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TITLE 02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33079" y="3934159"/>
            <a:ext cx="3258543" cy="504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US" sz="975" dirty="0">
                <a:latin typeface="Roboto Regular" charset="0"/>
                <a:ea typeface="Roboto Regular" charset="0"/>
                <a:cs typeface="Roboto Regular" charset="0"/>
              </a:rPr>
              <a:t>Due to the fact that mobile lorem social media current location of the user marketing in social networks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33079" y="2464112"/>
            <a:ext cx="3258543" cy="504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US" sz="975" dirty="0">
                <a:latin typeface="Roboto Regular" charset="0"/>
                <a:ea typeface="Roboto Regular" charset="0"/>
                <a:cs typeface="Roboto Regular" charset="0"/>
              </a:rPr>
              <a:t>Due to the fact that mobile lorem social media current location of the user marketing in social networks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33079" y="3219115"/>
            <a:ext cx="3258543" cy="504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US" sz="975" dirty="0">
                <a:latin typeface="Roboto Regular" charset="0"/>
                <a:ea typeface="Roboto Regular" charset="0"/>
                <a:cs typeface="Roboto Regular" charset="0"/>
              </a:rPr>
              <a:t>Due to the fact that mobile lorem social media current location of the user marketing in social networks</a:t>
            </a:r>
          </a:p>
        </p:txBody>
      </p:sp>
      <p:sp>
        <p:nvSpPr>
          <p:cNvPr id="24" name="Rectangle 23"/>
          <p:cNvSpPr>
            <a:spLocks/>
          </p:cNvSpPr>
          <p:nvPr/>
        </p:nvSpPr>
        <p:spPr bwMode="auto">
          <a:xfrm>
            <a:off x="1993511" y="273593"/>
            <a:ext cx="51614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3000" b="1" spc="113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GEAR CYCLE </a:t>
            </a:r>
            <a:r>
              <a:rPr lang="en-US" sz="3000" b="1" spc="113" dirty="0">
                <a:solidFill>
                  <a:schemeClr val="accent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64666616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6042" y="2749266"/>
            <a:ext cx="2308645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1600" dirty="0"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rPr>
              <a:t>You can find me at:</a:t>
            </a:r>
          </a:p>
          <a:p>
            <a:pPr algn="ctr">
              <a:lnSpc>
                <a:spcPts val="2200"/>
              </a:lnSpc>
            </a:pPr>
            <a:endParaRPr lang="en-US" sz="1600" dirty="0">
              <a:solidFill>
                <a:schemeClr val="tx2"/>
              </a:solidFill>
              <a:latin typeface="Roboto Regular" charset="0"/>
              <a:ea typeface="Roboto Regular" charset="0"/>
              <a:cs typeface="Roboto Regular" charset="0"/>
            </a:endParaRPr>
          </a:p>
          <a:p>
            <a:pPr algn="ctr">
              <a:lnSpc>
                <a:spcPts val="2200"/>
              </a:lnSpc>
            </a:pPr>
            <a:r>
              <a:rPr lang="en-US" sz="1600" dirty="0"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rPr>
              <a:t>@username</a:t>
            </a:r>
          </a:p>
          <a:p>
            <a:pPr algn="ctr">
              <a:lnSpc>
                <a:spcPts val="2200"/>
              </a:lnSpc>
            </a:pPr>
            <a:r>
              <a:rPr lang="en-US" sz="1600" dirty="0"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rPr>
              <a:t>myemail@domain.com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06194" y="2136434"/>
            <a:ext cx="2546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pc="113" dirty="0">
                <a:solidFill>
                  <a:schemeClr val="accent2"/>
                </a:solidFill>
                <a:latin typeface="Roboto Bold" charset="0"/>
                <a:ea typeface="Roboto Bold" charset="0"/>
                <a:cs typeface="Roboto Bold" charset="0"/>
              </a:rPr>
              <a:t>Any questions?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74252" y="1366993"/>
            <a:ext cx="2196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Roboto Bold" charset="0"/>
                <a:ea typeface="Roboto Bold" charset="0"/>
                <a:cs typeface="Roboto Bold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534066112"/>
      </p:ext>
    </p:extLst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63630" y="3028073"/>
            <a:ext cx="5129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rPr>
              <a:t>Charts by </a:t>
            </a:r>
            <a:r>
              <a:rPr lang="en-US" sz="1600" dirty="0"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  <a:hlinkClick r:id="rId2"/>
              </a:rPr>
              <a:t>Rocketo Graphics</a:t>
            </a:r>
            <a:endParaRPr lang="en-US" sz="1600" dirty="0">
              <a:solidFill>
                <a:schemeClr val="tx2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3630" y="2604037"/>
            <a:ext cx="5129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rPr>
              <a:t>Presentation template designed by </a:t>
            </a:r>
            <a:r>
              <a:rPr lang="en-US" sz="1600" dirty="0"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  <a:hlinkClick r:id="rId3"/>
              </a:rPr>
              <a:t>Slidesmash</a:t>
            </a:r>
            <a:endParaRPr lang="en-US" sz="1600" dirty="0">
              <a:solidFill>
                <a:schemeClr val="tx2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1" name="Shape 2916"/>
          <p:cNvSpPr/>
          <p:nvPr/>
        </p:nvSpPr>
        <p:spPr>
          <a:xfrm>
            <a:off x="1999831" y="2669734"/>
            <a:ext cx="161822" cy="134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597" y="10473"/>
                </a:moveTo>
                <a:lnTo>
                  <a:pt x="14600" y="10470"/>
                </a:lnTo>
                <a:lnTo>
                  <a:pt x="9691" y="5070"/>
                </a:lnTo>
                <a:lnTo>
                  <a:pt x="9688" y="5073"/>
                </a:lnTo>
                <a:cubicBezTo>
                  <a:pt x="9598" y="4974"/>
                  <a:pt x="9471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27"/>
                  <a:pt x="8887" y="5641"/>
                  <a:pt x="8967" y="5728"/>
                </a:cubicBezTo>
                <a:lnTo>
                  <a:pt x="8964" y="5730"/>
                </a:lnTo>
                <a:lnTo>
                  <a:pt x="13573" y="10800"/>
                </a:lnTo>
                <a:lnTo>
                  <a:pt x="8964" y="15870"/>
                </a:lnTo>
                <a:lnTo>
                  <a:pt x="8967" y="15873"/>
                </a:lnTo>
                <a:cubicBezTo>
                  <a:pt x="8887" y="15960"/>
                  <a:pt x="8836" y="16073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71" y="16691"/>
                  <a:pt x="9598" y="16627"/>
                  <a:pt x="9688" y="16527"/>
                </a:cubicBezTo>
                <a:lnTo>
                  <a:pt x="9691" y="16530"/>
                </a:lnTo>
                <a:lnTo>
                  <a:pt x="14600" y="11130"/>
                </a:lnTo>
                <a:lnTo>
                  <a:pt x="14597" y="11127"/>
                </a:lnTo>
                <a:cubicBezTo>
                  <a:pt x="14676" y="11041"/>
                  <a:pt x="14727" y="10927"/>
                  <a:pt x="14727" y="10800"/>
                </a:cubicBezTo>
                <a:cubicBezTo>
                  <a:pt x="14727" y="10673"/>
                  <a:pt x="14676" y="10559"/>
                  <a:pt x="14597" y="1047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60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4" name="Shape 2916"/>
          <p:cNvSpPr/>
          <p:nvPr/>
        </p:nvSpPr>
        <p:spPr>
          <a:xfrm>
            <a:off x="1999831" y="3130319"/>
            <a:ext cx="161822" cy="134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597" y="10473"/>
                </a:moveTo>
                <a:lnTo>
                  <a:pt x="14600" y="10470"/>
                </a:lnTo>
                <a:lnTo>
                  <a:pt x="9691" y="5070"/>
                </a:lnTo>
                <a:lnTo>
                  <a:pt x="9688" y="5073"/>
                </a:lnTo>
                <a:cubicBezTo>
                  <a:pt x="9598" y="4974"/>
                  <a:pt x="9471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27"/>
                  <a:pt x="8887" y="5641"/>
                  <a:pt x="8967" y="5728"/>
                </a:cubicBezTo>
                <a:lnTo>
                  <a:pt x="8964" y="5730"/>
                </a:lnTo>
                <a:lnTo>
                  <a:pt x="13573" y="10800"/>
                </a:lnTo>
                <a:lnTo>
                  <a:pt x="8964" y="15870"/>
                </a:lnTo>
                <a:lnTo>
                  <a:pt x="8967" y="15873"/>
                </a:lnTo>
                <a:cubicBezTo>
                  <a:pt x="8887" y="15960"/>
                  <a:pt x="8836" y="16073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71" y="16691"/>
                  <a:pt x="9598" y="16627"/>
                  <a:pt x="9688" y="16527"/>
                </a:cubicBezTo>
                <a:lnTo>
                  <a:pt x="9691" y="16530"/>
                </a:lnTo>
                <a:lnTo>
                  <a:pt x="14600" y="11130"/>
                </a:lnTo>
                <a:lnTo>
                  <a:pt x="14597" y="11127"/>
                </a:lnTo>
                <a:cubicBezTo>
                  <a:pt x="14676" y="11041"/>
                  <a:pt x="14727" y="10927"/>
                  <a:pt x="14727" y="10800"/>
                </a:cubicBezTo>
                <a:cubicBezTo>
                  <a:pt x="14727" y="10673"/>
                  <a:pt x="14676" y="10559"/>
                  <a:pt x="14597" y="1047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60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70830" y="1664303"/>
            <a:ext cx="4679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rPr>
              <a:t>Special thanks to all people who made and share these awesome resources for free: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25347" y="574618"/>
            <a:ext cx="1111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113" dirty="0">
                <a:solidFill>
                  <a:schemeClr val="tx2"/>
                </a:solidFill>
                <a:latin typeface="Roboto Bold" charset="0"/>
                <a:ea typeface="Roboto Bold" charset="0"/>
                <a:cs typeface="Roboto Bold" charset="0"/>
              </a:rPr>
              <a:t>Credits</a:t>
            </a:r>
          </a:p>
        </p:txBody>
      </p:sp>
    </p:spTree>
    <p:extLst>
      <p:ext uri="{BB962C8B-B14F-4D97-AF65-F5344CB8AC3E}">
        <p14:creationId xmlns:p14="http://schemas.microsoft.com/office/powerpoint/2010/main" val="360478502"/>
      </p:ext>
    </p:extLst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35939" y="1518955"/>
            <a:ext cx="5872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rPr>
              <a:t>This presentation uses the following typographies and colors: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5466" y="3241252"/>
            <a:ext cx="160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spc="113" dirty="0">
                <a:solidFill>
                  <a:schemeClr val="tx2"/>
                </a:solidFill>
                <a:latin typeface="Roboto Bold" charset="0"/>
                <a:ea typeface="Roboto Bold" charset="0"/>
                <a:cs typeface="Roboto Bold" charset="0"/>
              </a:rPr>
              <a:t>Colors used</a:t>
            </a:r>
          </a:p>
        </p:txBody>
      </p:sp>
      <p:sp>
        <p:nvSpPr>
          <p:cNvPr id="2" name="Rectangle 1"/>
          <p:cNvSpPr/>
          <p:nvPr/>
        </p:nvSpPr>
        <p:spPr>
          <a:xfrm>
            <a:off x="5378866" y="3701681"/>
            <a:ext cx="326173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sp>
        <p:nvSpPr>
          <p:cNvPr id="7" name="Rectangle 6"/>
          <p:cNvSpPr/>
          <p:nvPr/>
        </p:nvSpPr>
        <p:spPr>
          <a:xfrm>
            <a:off x="4408710" y="3701681"/>
            <a:ext cx="326173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sp>
        <p:nvSpPr>
          <p:cNvPr id="9" name="Rectangle 8"/>
          <p:cNvSpPr/>
          <p:nvPr/>
        </p:nvSpPr>
        <p:spPr>
          <a:xfrm>
            <a:off x="3923632" y="3701681"/>
            <a:ext cx="326173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sp>
        <p:nvSpPr>
          <p:cNvPr id="11" name="Rectangle 10"/>
          <p:cNvSpPr/>
          <p:nvPr/>
        </p:nvSpPr>
        <p:spPr>
          <a:xfrm>
            <a:off x="3438554" y="3701681"/>
            <a:ext cx="326173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sp>
        <p:nvSpPr>
          <p:cNvPr id="12" name="Rectangle 11"/>
          <p:cNvSpPr/>
          <p:nvPr/>
        </p:nvSpPr>
        <p:spPr>
          <a:xfrm>
            <a:off x="4893788" y="3701681"/>
            <a:ext cx="326173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sp>
        <p:nvSpPr>
          <p:cNvPr id="13" name="TextBox 12"/>
          <p:cNvSpPr txBox="1"/>
          <p:nvPr/>
        </p:nvSpPr>
        <p:spPr>
          <a:xfrm>
            <a:off x="2446085" y="2154418"/>
            <a:ext cx="4249268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1800" b="1" spc="113" dirty="0">
                <a:solidFill>
                  <a:schemeClr val="tx2"/>
                </a:solidFill>
                <a:latin typeface="Roboto Bold" charset="0"/>
                <a:ea typeface="Roboto Bold" charset="0"/>
                <a:cs typeface="Roboto Bold" charset="0"/>
              </a:rPr>
              <a:t>Free Fonts used:</a:t>
            </a:r>
          </a:p>
          <a:p>
            <a:pPr algn="ctr">
              <a:lnSpc>
                <a:spcPts val="2200"/>
              </a:lnSpc>
            </a:pPr>
            <a:r>
              <a:rPr lang="en-US" sz="1400" dirty="0"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rPr>
              <a:t>https://</a:t>
            </a:r>
            <a:r>
              <a:rPr lang="en-US" sz="1400" dirty="0" err="1"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rPr>
              <a:t>www.fontsquirrel.com</a:t>
            </a:r>
            <a:r>
              <a:rPr lang="en-US" sz="1400" dirty="0"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rPr>
              <a:t>/fonts/</a:t>
            </a:r>
            <a:r>
              <a:rPr lang="en-US" sz="1400" dirty="0" err="1"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rPr>
              <a:t>roboto</a:t>
            </a:r>
            <a:endParaRPr lang="en-US" sz="1400" dirty="0">
              <a:solidFill>
                <a:schemeClr val="tx2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52132" y="574618"/>
            <a:ext cx="2858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113" dirty="0">
                <a:solidFill>
                  <a:schemeClr val="tx2"/>
                </a:solidFill>
                <a:latin typeface="Roboto Bold" charset="0"/>
                <a:ea typeface="Roboto Bold" charset="0"/>
                <a:cs typeface="Roboto Bold" charset="0"/>
              </a:rPr>
              <a:t>Presentation Design</a:t>
            </a:r>
          </a:p>
        </p:txBody>
      </p:sp>
    </p:spTree>
    <p:extLst>
      <p:ext uri="{BB962C8B-B14F-4D97-AF65-F5344CB8AC3E}">
        <p14:creationId xmlns:p14="http://schemas.microsoft.com/office/powerpoint/2010/main" val="510814927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9B2C2E-2C1C-425C-8AF9-820815B51FCF}"/>
              </a:ext>
            </a:extLst>
          </p:cNvPr>
          <p:cNvSpPr/>
          <p:nvPr/>
        </p:nvSpPr>
        <p:spPr>
          <a:xfrm>
            <a:off x="4460431" y="2421709"/>
            <a:ext cx="22313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795123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>
            <a:spLocks/>
          </p:cNvSpPr>
          <p:nvPr/>
        </p:nvSpPr>
        <p:spPr bwMode="auto">
          <a:xfrm>
            <a:off x="3159185" y="241015"/>
            <a:ext cx="2831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000" b="1" spc="113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AGENDA</a:t>
            </a:r>
            <a:endParaRPr lang="en-US" sz="3000" b="1" spc="113" dirty="0">
              <a:solidFill>
                <a:schemeClr val="accent2"/>
              </a:solidFill>
              <a:latin typeface="Roboto" charset="0"/>
              <a:ea typeface="Roboto" charset="0"/>
              <a:cs typeface="Roboto" charset="0"/>
              <a:sym typeface="Bebas Neue" charset="0"/>
            </a:endParaRPr>
          </a:p>
        </p:txBody>
      </p:sp>
      <p:sp>
        <p:nvSpPr>
          <p:cNvPr id="5" name="Pentagon 4"/>
          <p:cNvSpPr/>
          <p:nvPr/>
        </p:nvSpPr>
        <p:spPr>
          <a:xfrm rot="5400000">
            <a:off x="4108807" y="602257"/>
            <a:ext cx="932333" cy="1714499"/>
          </a:xfrm>
          <a:prstGeom prst="homePlate">
            <a:avLst>
              <a:gd name="adj" fmla="val 2210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68580" tIns="68580" rIns="171450" bIns="68580" rtlCol="0" anchor="ctr" anchorCtr="0"/>
          <a:lstStyle/>
          <a:p>
            <a:pPr algn="ctr"/>
            <a:endParaRPr lang="en-US" sz="825" dirty="0">
              <a:solidFill>
                <a:srgbClr val="FFFFFF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6" name="Chevron 5"/>
          <p:cNvSpPr/>
          <p:nvPr/>
        </p:nvSpPr>
        <p:spPr>
          <a:xfrm rot="5400000">
            <a:off x="4020278" y="1454864"/>
            <a:ext cx="1109391" cy="1714499"/>
          </a:xfrm>
          <a:prstGeom prst="chevron">
            <a:avLst>
              <a:gd name="adj" fmla="val 2075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78867" tIns="68580" rIns="171450" bIns="68580" rtlCol="0" anchor="t" anchorCtr="0"/>
          <a:lstStyle/>
          <a:p>
            <a:pPr algn="ctr"/>
            <a:endParaRPr lang="en-US" sz="394" dirty="0">
              <a:solidFill>
                <a:srgbClr val="FFFFFF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7" name="Chevron 6"/>
          <p:cNvSpPr/>
          <p:nvPr/>
        </p:nvSpPr>
        <p:spPr>
          <a:xfrm rot="5400000">
            <a:off x="4020278" y="2390045"/>
            <a:ext cx="1109391" cy="1714499"/>
          </a:xfrm>
          <a:prstGeom prst="chevron">
            <a:avLst>
              <a:gd name="adj" fmla="val 20758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78867" tIns="68580" rIns="171450" bIns="68580" rtlCol="0" anchor="t" anchorCtr="0"/>
          <a:lstStyle/>
          <a:p>
            <a:pPr algn="ctr"/>
            <a:endParaRPr lang="en-US" sz="394" dirty="0">
              <a:solidFill>
                <a:srgbClr val="FFFFFF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8" name="Chevron 7"/>
          <p:cNvSpPr/>
          <p:nvPr/>
        </p:nvSpPr>
        <p:spPr>
          <a:xfrm rot="5400000">
            <a:off x="4020278" y="3333886"/>
            <a:ext cx="1109391" cy="1714499"/>
          </a:xfrm>
          <a:prstGeom prst="chevron">
            <a:avLst>
              <a:gd name="adj" fmla="val 20758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78867" tIns="68580" rIns="171450" bIns="68580" rtlCol="0" anchor="t" anchorCtr="0"/>
          <a:lstStyle/>
          <a:p>
            <a:pPr algn="ctr"/>
            <a:endParaRPr lang="en-US" sz="394" dirty="0">
              <a:solidFill>
                <a:srgbClr val="FFFFFF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440669" y="1791367"/>
            <a:ext cx="268611" cy="26861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51435" rtlCol="0" anchor="ctr"/>
          <a:lstStyle/>
          <a:p>
            <a:pPr algn="ctr"/>
            <a:endParaRPr lang="en-US" sz="750" dirty="0">
              <a:solidFill>
                <a:schemeClr val="accent1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440669" y="2690603"/>
            <a:ext cx="268611" cy="26861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51435" rtlCol="0" anchor="ctr"/>
          <a:lstStyle/>
          <a:p>
            <a:pPr algn="ctr"/>
            <a:endParaRPr lang="en-US" sz="750" dirty="0">
              <a:solidFill>
                <a:schemeClr val="accent1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40669" y="3660058"/>
            <a:ext cx="268611" cy="26861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51435" rtlCol="0" anchor="ctr"/>
          <a:lstStyle/>
          <a:p>
            <a:pPr algn="ctr"/>
            <a:endParaRPr lang="en-US" sz="750" dirty="0">
              <a:solidFill>
                <a:schemeClr val="accent1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12" name="Freeform 45"/>
          <p:cNvSpPr>
            <a:spLocks/>
          </p:cNvSpPr>
          <p:nvPr/>
        </p:nvSpPr>
        <p:spPr bwMode="auto">
          <a:xfrm rot="5400000">
            <a:off x="4540455" y="1868257"/>
            <a:ext cx="72160" cy="116167"/>
          </a:xfrm>
          <a:custGeom>
            <a:avLst/>
            <a:gdLst/>
            <a:ahLst/>
            <a:cxnLst>
              <a:cxn ang="0">
                <a:pos x="4" y="21"/>
              </a:cxn>
              <a:cxn ang="0">
                <a:pos x="67" y="84"/>
              </a:cxn>
              <a:cxn ang="0">
                <a:pos x="3" y="148"/>
              </a:cxn>
              <a:cxn ang="0">
                <a:pos x="3" y="148"/>
              </a:cxn>
              <a:cxn ang="0">
                <a:pos x="0" y="156"/>
              </a:cxn>
              <a:cxn ang="0">
                <a:pos x="12" y="168"/>
              </a:cxn>
              <a:cxn ang="0">
                <a:pos x="20" y="165"/>
              </a:cxn>
              <a:cxn ang="0">
                <a:pos x="20" y="165"/>
              </a:cxn>
              <a:cxn ang="0">
                <a:pos x="92" y="93"/>
              </a:cxn>
              <a:cxn ang="0">
                <a:pos x="92" y="93"/>
              </a:cxn>
              <a:cxn ang="0">
                <a:pos x="96" y="84"/>
              </a:cxn>
              <a:cxn ang="0">
                <a:pos x="96" y="84"/>
              </a:cxn>
              <a:cxn ang="0">
                <a:pos x="96" y="84"/>
              </a:cxn>
              <a:cxn ang="0">
                <a:pos x="92" y="75"/>
              </a:cxn>
              <a:cxn ang="0">
                <a:pos x="92" y="75"/>
              </a:cxn>
              <a:cxn ang="0">
                <a:pos x="20" y="3"/>
              </a:cxn>
              <a:cxn ang="0">
                <a:pos x="20" y="3"/>
              </a:cxn>
              <a:cxn ang="0">
                <a:pos x="12" y="0"/>
              </a:cxn>
              <a:cxn ang="0">
                <a:pos x="0" y="12"/>
              </a:cxn>
              <a:cxn ang="0">
                <a:pos x="4" y="21"/>
              </a:cxn>
            </a:cxnLst>
            <a:rect l="0" t="0" r="r" b="b"/>
            <a:pathLst>
              <a:path w="96" h="168">
                <a:moveTo>
                  <a:pt x="4" y="21"/>
                </a:moveTo>
                <a:cubicBezTo>
                  <a:pt x="67" y="84"/>
                  <a:pt x="67" y="84"/>
                  <a:pt x="67" y="84"/>
                </a:cubicBezTo>
                <a:cubicBezTo>
                  <a:pt x="3" y="148"/>
                  <a:pt x="3" y="148"/>
                  <a:pt x="3" y="148"/>
                </a:cubicBezTo>
                <a:cubicBezTo>
                  <a:pt x="3" y="148"/>
                  <a:pt x="3" y="148"/>
                  <a:pt x="3" y="148"/>
                </a:cubicBezTo>
                <a:cubicBezTo>
                  <a:pt x="1" y="150"/>
                  <a:pt x="0" y="153"/>
                  <a:pt x="0" y="156"/>
                </a:cubicBezTo>
                <a:cubicBezTo>
                  <a:pt x="0" y="163"/>
                  <a:pt x="5" y="168"/>
                  <a:pt x="12" y="168"/>
                </a:cubicBezTo>
                <a:cubicBezTo>
                  <a:pt x="15" y="168"/>
                  <a:pt x="18" y="167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92" y="93"/>
                  <a:pt x="92" y="93"/>
                  <a:pt x="92" y="93"/>
                </a:cubicBezTo>
                <a:cubicBezTo>
                  <a:pt x="92" y="93"/>
                  <a:pt x="92" y="93"/>
                  <a:pt x="92" y="93"/>
                </a:cubicBezTo>
                <a:cubicBezTo>
                  <a:pt x="95" y="90"/>
                  <a:pt x="96" y="87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1"/>
                  <a:pt x="95" y="77"/>
                  <a:pt x="92" y="75"/>
                </a:cubicBezTo>
                <a:cubicBezTo>
                  <a:pt x="92" y="75"/>
                  <a:pt x="92" y="75"/>
                  <a:pt x="92" y="75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18" y="1"/>
                  <a:pt x="15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6"/>
                  <a:pt x="2" y="19"/>
                  <a:pt x="4" y="21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Roboto Regular" charset="0"/>
              <a:cs typeface="Roboto Regular" charset="0"/>
            </a:endParaRPr>
          </a:p>
        </p:txBody>
      </p:sp>
      <p:sp>
        <p:nvSpPr>
          <p:cNvPr id="13" name="Freeform 45"/>
          <p:cNvSpPr>
            <a:spLocks/>
          </p:cNvSpPr>
          <p:nvPr/>
        </p:nvSpPr>
        <p:spPr bwMode="auto">
          <a:xfrm rot="5400000">
            <a:off x="4540455" y="2783827"/>
            <a:ext cx="72160" cy="116167"/>
          </a:xfrm>
          <a:custGeom>
            <a:avLst/>
            <a:gdLst/>
            <a:ahLst/>
            <a:cxnLst>
              <a:cxn ang="0">
                <a:pos x="4" y="21"/>
              </a:cxn>
              <a:cxn ang="0">
                <a:pos x="67" y="84"/>
              </a:cxn>
              <a:cxn ang="0">
                <a:pos x="3" y="148"/>
              </a:cxn>
              <a:cxn ang="0">
                <a:pos x="3" y="148"/>
              </a:cxn>
              <a:cxn ang="0">
                <a:pos x="0" y="156"/>
              </a:cxn>
              <a:cxn ang="0">
                <a:pos x="12" y="168"/>
              </a:cxn>
              <a:cxn ang="0">
                <a:pos x="20" y="165"/>
              </a:cxn>
              <a:cxn ang="0">
                <a:pos x="20" y="165"/>
              </a:cxn>
              <a:cxn ang="0">
                <a:pos x="92" y="93"/>
              </a:cxn>
              <a:cxn ang="0">
                <a:pos x="92" y="93"/>
              </a:cxn>
              <a:cxn ang="0">
                <a:pos x="96" y="84"/>
              </a:cxn>
              <a:cxn ang="0">
                <a:pos x="96" y="84"/>
              </a:cxn>
              <a:cxn ang="0">
                <a:pos x="96" y="84"/>
              </a:cxn>
              <a:cxn ang="0">
                <a:pos x="92" y="75"/>
              </a:cxn>
              <a:cxn ang="0">
                <a:pos x="92" y="75"/>
              </a:cxn>
              <a:cxn ang="0">
                <a:pos x="20" y="3"/>
              </a:cxn>
              <a:cxn ang="0">
                <a:pos x="20" y="3"/>
              </a:cxn>
              <a:cxn ang="0">
                <a:pos x="12" y="0"/>
              </a:cxn>
              <a:cxn ang="0">
                <a:pos x="0" y="12"/>
              </a:cxn>
              <a:cxn ang="0">
                <a:pos x="4" y="21"/>
              </a:cxn>
            </a:cxnLst>
            <a:rect l="0" t="0" r="r" b="b"/>
            <a:pathLst>
              <a:path w="96" h="168">
                <a:moveTo>
                  <a:pt x="4" y="21"/>
                </a:moveTo>
                <a:cubicBezTo>
                  <a:pt x="67" y="84"/>
                  <a:pt x="67" y="84"/>
                  <a:pt x="67" y="84"/>
                </a:cubicBezTo>
                <a:cubicBezTo>
                  <a:pt x="3" y="148"/>
                  <a:pt x="3" y="148"/>
                  <a:pt x="3" y="148"/>
                </a:cubicBezTo>
                <a:cubicBezTo>
                  <a:pt x="3" y="148"/>
                  <a:pt x="3" y="148"/>
                  <a:pt x="3" y="148"/>
                </a:cubicBezTo>
                <a:cubicBezTo>
                  <a:pt x="1" y="150"/>
                  <a:pt x="0" y="153"/>
                  <a:pt x="0" y="156"/>
                </a:cubicBezTo>
                <a:cubicBezTo>
                  <a:pt x="0" y="163"/>
                  <a:pt x="5" y="168"/>
                  <a:pt x="12" y="168"/>
                </a:cubicBezTo>
                <a:cubicBezTo>
                  <a:pt x="15" y="168"/>
                  <a:pt x="18" y="167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92" y="93"/>
                  <a:pt x="92" y="93"/>
                  <a:pt x="92" y="93"/>
                </a:cubicBezTo>
                <a:cubicBezTo>
                  <a:pt x="92" y="93"/>
                  <a:pt x="92" y="93"/>
                  <a:pt x="92" y="93"/>
                </a:cubicBezTo>
                <a:cubicBezTo>
                  <a:pt x="95" y="90"/>
                  <a:pt x="96" y="87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1"/>
                  <a:pt x="95" y="77"/>
                  <a:pt x="92" y="75"/>
                </a:cubicBezTo>
                <a:cubicBezTo>
                  <a:pt x="92" y="75"/>
                  <a:pt x="92" y="75"/>
                  <a:pt x="92" y="75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18" y="1"/>
                  <a:pt x="15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6"/>
                  <a:pt x="2" y="19"/>
                  <a:pt x="4" y="21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Roboto Regular" charset="0"/>
              <a:cs typeface="Roboto Regular" charset="0"/>
            </a:endParaRPr>
          </a:p>
        </p:txBody>
      </p:sp>
      <p:sp>
        <p:nvSpPr>
          <p:cNvPr id="14" name="Freeform 45"/>
          <p:cNvSpPr>
            <a:spLocks/>
          </p:cNvSpPr>
          <p:nvPr/>
        </p:nvSpPr>
        <p:spPr bwMode="auto">
          <a:xfrm rot="5400000">
            <a:off x="4540455" y="3757710"/>
            <a:ext cx="72160" cy="116167"/>
          </a:xfrm>
          <a:custGeom>
            <a:avLst/>
            <a:gdLst/>
            <a:ahLst/>
            <a:cxnLst>
              <a:cxn ang="0">
                <a:pos x="4" y="21"/>
              </a:cxn>
              <a:cxn ang="0">
                <a:pos x="67" y="84"/>
              </a:cxn>
              <a:cxn ang="0">
                <a:pos x="3" y="148"/>
              </a:cxn>
              <a:cxn ang="0">
                <a:pos x="3" y="148"/>
              </a:cxn>
              <a:cxn ang="0">
                <a:pos x="0" y="156"/>
              </a:cxn>
              <a:cxn ang="0">
                <a:pos x="12" y="168"/>
              </a:cxn>
              <a:cxn ang="0">
                <a:pos x="20" y="165"/>
              </a:cxn>
              <a:cxn ang="0">
                <a:pos x="20" y="165"/>
              </a:cxn>
              <a:cxn ang="0">
                <a:pos x="92" y="93"/>
              </a:cxn>
              <a:cxn ang="0">
                <a:pos x="92" y="93"/>
              </a:cxn>
              <a:cxn ang="0">
                <a:pos x="96" y="84"/>
              </a:cxn>
              <a:cxn ang="0">
                <a:pos x="96" y="84"/>
              </a:cxn>
              <a:cxn ang="0">
                <a:pos x="96" y="84"/>
              </a:cxn>
              <a:cxn ang="0">
                <a:pos x="92" y="75"/>
              </a:cxn>
              <a:cxn ang="0">
                <a:pos x="92" y="75"/>
              </a:cxn>
              <a:cxn ang="0">
                <a:pos x="20" y="3"/>
              </a:cxn>
              <a:cxn ang="0">
                <a:pos x="20" y="3"/>
              </a:cxn>
              <a:cxn ang="0">
                <a:pos x="12" y="0"/>
              </a:cxn>
              <a:cxn ang="0">
                <a:pos x="0" y="12"/>
              </a:cxn>
              <a:cxn ang="0">
                <a:pos x="4" y="21"/>
              </a:cxn>
            </a:cxnLst>
            <a:rect l="0" t="0" r="r" b="b"/>
            <a:pathLst>
              <a:path w="96" h="168">
                <a:moveTo>
                  <a:pt x="4" y="21"/>
                </a:moveTo>
                <a:cubicBezTo>
                  <a:pt x="67" y="84"/>
                  <a:pt x="67" y="84"/>
                  <a:pt x="67" y="84"/>
                </a:cubicBezTo>
                <a:cubicBezTo>
                  <a:pt x="3" y="148"/>
                  <a:pt x="3" y="148"/>
                  <a:pt x="3" y="148"/>
                </a:cubicBezTo>
                <a:cubicBezTo>
                  <a:pt x="3" y="148"/>
                  <a:pt x="3" y="148"/>
                  <a:pt x="3" y="148"/>
                </a:cubicBezTo>
                <a:cubicBezTo>
                  <a:pt x="1" y="150"/>
                  <a:pt x="0" y="153"/>
                  <a:pt x="0" y="156"/>
                </a:cubicBezTo>
                <a:cubicBezTo>
                  <a:pt x="0" y="163"/>
                  <a:pt x="5" y="168"/>
                  <a:pt x="12" y="168"/>
                </a:cubicBezTo>
                <a:cubicBezTo>
                  <a:pt x="15" y="168"/>
                  <a:pt x="18" y="167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92" y="93"/>
                  <a:pt x="92" y="93"/>
                  <a:pt x="92" y="93"/>
                </a:cubicBezTo>
                <a:cubicBezTo>
                  <a:pt x="92" y="93"/>
                  <a:pt x="92" y="93"/>
                  <a:pt x="92" y="93"/>
                </a:cubicBezTo>
                <a:cubicBezTo>
                  <a:pt x="95" y="90"/>
                  <a:pt x="96" y="87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1"/>
                  <a:pt x="95" y="77"/>
                  <a:pt x="92" y="75"/>
                </a:cubicBezTo>
                <a:cubicBezTo>
                  <a:pt x="92" y="75"/>
                  <a:pt x="92" y="75"/>
                  <a:pt x="92" y="75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18" y="1"/>
                  <a:pt x="15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6"/>
                  <a:pt x="2" y="19"/>
                  <a:pt x="4" y="21"/>
                </a:cubicBezTo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Roboto Regular" charset="0"/>
              <a:cs typeface="Roboto Regular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88976" y="2204716"/>
            <a:ext cx="177163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b="1" u="sng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OVERVIEW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7724" y="3124891"/>
            <a:ext cx="171449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SOLUTION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65645" y="4110794"/>
            <a:ext cx="122175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TOOLS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99357" y="1226919"/>
            <a:ext cx="1762022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TERMINOLOGY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978763-8838-4101-B82D-A3CE57161911}"/>
              </a:ext>
            </a:extLst>
          </p:cNvPr>
          <p:cNvSpPr/>
          <p:nvPr/>
        </p:nvSpPr>
        <p:spPr>
          <a:xfrm>
            <a:off x="4460431" y="2421709"/>
            <a:ext cx="22313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196D62-536A-4C64-8C08-343A3989EFBD}"/>
              </a:ext>
            </a:extLst>
          </p:cNvPr>
          <p:cNvSpPr/>
          <p:nvPr/>
        </p:nvSpPr>
        <p:spPr>
          <a:xfrm>
            <a:off x="4460431" y="2421709"/>
            <a:ext cx="22313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0919624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9B2C2E-2C1C-425C-8AF9-820815B51FCF}"/>
              </a:ext>
            </a:extLst>
          </p:cNvPr>
          <p:cNvSpPr/>
          <p:nvPr/>
        </p:nvSpPr>
        <p:spPr>
          <a:xfrm>
            <a:off x="4460431" y="2421709"/>
            <a:ext cx="22313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7115921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>
            <a:spLocks/>
          </p:cNvSpPr>
          <p:nvPr/>
        </p:nvSpPr>
        <p:spPr bwMode="auto">
          <a:xfrm>
            <a:off x="3159185" y="241015"/>
            <a:ext cx="2831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000" b="1" spc="113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AGENDA</a:t>
            </a:r>
            <a:endParaRPr lang="en-US" sz="3000" b="1" spc="113" dirty="0">
              <a:solidFill>
                <a:schemeClr val="accent2"/>
              </a:solidFill>
              <a:latin typeface="Roboto" charset="0"/>
              <a:ea typeface="Roboto" charset="0"/>
              <a:cs typeface="Roboto" charset="0"/>
              <a:sym typeface="Bebas Neue" charset="0"/>
            </a:endParaRPr>
          </a:p>
        </p:txBody>
      </p:sp>
      <p:sp>
        <p:nvSpPr>
          <p:cNvPr id="5" name="Pentagon 4"/>
          <p:cNvSpPr/>
          <p:nvPr/>
        </p:nvSpPr>
        <p:spPr>
          <a:xfrm rot="5400000">
            <a:off x="4108807" y="602257"/>
            <a:ext cx="932333" cy="1714499"/>
          </a:xfrm>
          <a:prstGeom prst="homePlate">
            <a:avLst>
              <a:gd name="adj" fmla="val 2210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68580" tIns="68580" rIns="171450" bIns="68580" rtlCol="0" anchor="ctr" anchorCtr="0"/>
          <a:lstStyle/>
          <a:p>
            <a:pPr algn="ctr"/>
            <a:endParaRPr lang="en-US" sz="825" dirty="0">
              <a:solidFill>
                <a:srgbClr val="FFFFFF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6" name="Chevron 5"/>
          <p:cNvSpPr/>
          <p:nvPr/>
        </p:nvSpPr>
        <p:spPr>
          <a:xfrm rot="5400000">
            <a:off x="4020278" y="1454864"/>
            <a:ext cx="1109391" cy="1714499"/>
          </a:xfrm>
          <a:prstGeom prst="chevron">
            <a:avLst>
              <a:gd name="adj" fmla="val 2075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78867" tIns="68580" rIns="171450" bIns="68580" rtlCol="0" anchor="t" anchorCtr="0"/>
          <a:lstStyle/>
          <a:p>
            <a:pPr algn="ctr"/>
            <a:endParaRPr lang="en-US" sz="394" dirty="0">
              <a:solidFill>
                <a:srgbClr val="FFFFFF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7" name="Chevron 6"/>
          <p:cNvSpPr/>
          <p:nvPr/>
        </p:nvSpPr>
        <p:spPr>
          <a:xfrm rot="5400000">
            <a:off x="4020278" y="2390045"/>
            <a:ext cx="1109391" cy="1714499"/>
          </a:xfrm>
          <a:prstGeom prst="chevron">
            <a:avLst>
              <a:gd name="adj" fmla="val 20758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78867" tIns="68580" rIns="171450" bIns="68580" rtlCol="0" anchor="t" anchorCtr="0"/>
          <a:lstStyle/>
          <a:p>
            <a:pPr algn="ctr"/>
            <a:endParaRPr lang="en-US" sz="394" dirty="0">
              <a:solidFill>
                <a:srgbClr val="FFFFFF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8" name="Chevron 7"/>
          <p:cNvSpPr/>
          <p:nvPr/>
        </p:nvSpPr>
        <p:spPr>
          <a:xfrm rot="5400000">
            <a:off x="4020278" y="3333886"/>
            <a:ext cx="1109391" cy="1714499"/>
          </a:xfrm>
          <a:prstGeom prst="chevron">
            <a:avLst>
              <a:gd name="adj" fmla="val 20758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78867" tIns="68580" rIns="171450" bIns="68580" rtlCol="0" anchor="t" anchorCtr="0"/>
          <a:lstStyle/>
          <a:p>
            <a:pPr algn="ctr"/>
            <a:endParaRPr lang="en-US" sz="394" dirty="0">
              <a:solidFill>
                <a:srgbClr val="FFFFFF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440669" y="1791367"/>
            <a:ext cx="268611" cy="26861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51435" rtlCol="0" anchor="ctr"/>
          <a:lstStyle/>
          <a:p>
            <a:pPr algn="ctr"/>
            <a:endParaRPr lang="en-US" sz="750" dirty="0">
              <a:solidFill>
                <a:schemeClr val="accent1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440669" y="2690603"/>
            <a:ext cx="268611" cy="26861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51435" rtlCol="0" anchor="ctr"/>
          <a:lstStyle/>
          <a:p>
            <a:pPr algn="ctr"/>
            <a:endParaRPr lang="en-US" sz="750" dirty="0">
              <a:solidFill>
                <a:schemeClr val="accent1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40669" y="3660058"/>
            <a:ext cx="268611" cy="26861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51435" rtlCol="0" anchor="ctr"/>
          <a:lstStyle/>
          <a:p>
            <a:pPr algn="ctr"/>
            <a:endParaRPr lang="en-US" sz="750" dirty="0">
              <a:solidFill>
                <a:schemeClr val="accent1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12" name="Freeform 45"/>
          <p:cNvSpPr>
            <a:spLocks/>
          </p:cNvSpPr>
          <p:nvPr/>
        </p:nvSpPr>
        <p:spPr bwMode="auto">
          <a:xfrm rot="5400000">
            <a:off x="4540455" y="1868257"/>
            <a:ext cx="72160" cy="116167"/>
          </a:xfrm>
          <a:custGeom>
            <a:avLst/>
            <a:gdLst/>
            <a:ahLst/>
            <a:cxnLst>
              <a:cxn ang="0">
                <a:pos x="4" y="21"/>
              </a:cxn>
              <a:cxn ang="0">
                <a:pos x="67" y="84"/>
              </a:cxn>
              <a:cxn ang="0">
                <a:pos x="3" y="148"/>
              </a:cxn>
              <a:cxn ang="0">
                <a:pos x="3" y="148"/>
              </a:cxn>
              <a:cxn ang="0">
                <a:pos x="0" y="156"/>
              </a:cxn>
              <a:cxn ang="0">
                <a:pos x="12" y="168"/>
              </a:cxn>
              <a:cxn ang="0">
                <a:pos x="20" y="165"/>
              </a:cxn>
              <a:cxn ang="0">
                <a:pos x="20" y="165"/>
              </a:cxn>
              <a:cxn ang="0">
                <a:pos x="92" y="93"/>
              </a:cxn>
              <a:cxn ang="0">
                <a:pos x="92" y="93"/>
              </a:cxn>
              <a:cxn ang="0">
                <a:pos x="96" y="84"/>
              </a:cxn>
              <a:cxn ang="0">
                <a:pos x="96" y="84"/>
              </a:cxn>
              <a:cxn ang="0">
                <a:pos x="96" y="84"/>
              </a:cxn>
              <a:cxn ang="0">
                <a:pos x="92" y="75"/>
              </a:cxn>
              <a:cxn ang="0">
                <a:pos x="92" y="75"/>
              </a:cxn>
              <a:cxn ang="0">
                <a:pos x="20" y="3"/>
              </a:cxn>
              <a:cxn ang="0">
                <a:pos x="20" y="3"/>
              </a:cxn>
              <a:cxn ang="0">
                <a:pos x="12" y="0"/>
              </a:cxn>
              <a:cxn ang="0">
                <a:pos x="0" y="12"/>
              </a:cxn>
              <a:cxn ang="0">
                <a:pos x="4" y="21"/>
              </a:cxn>
            </a:cxnLst>
            <a:rect l="0" t="0" r="r" b="b"/>
            <a:pathLst>
              <a:path w="96" h="168">
                <a:moveTo>
                  <a:pt x="4" y="21"/>
                </a:moveTo>
                <a:cubicBezTo>
                  <a:pt x="67" y="84"/>
                  <a:pt x="67" y="84"/>
                  <a:pt x="67" y="84"/>
                </a:cubicBezTo>
                <a:cubicBezTo>
                  <a:pt x="3" y="148"/>
                  <a:pt x="3" y="148"/>
                  <a:pt x="3" y="148"/>
                </a:cubicBezTo>
                <a:cubicBezTo>
                  <a:pt x="3" y="148"/>
                  <a:pt x="3" y="148"/>
                  <a:pt x="3" y="148"/>
                </a:cubicBezTo>
                <a:cubicBezTo>
                  <a:pt x="1" y="150"/>
                  <a:pt x="0" y="153"/>
                  <a:pt x="0" y="156"/>
                </a:cubicBezTo>
                <a:cubicBezTo>
                  <a:pt x="0" y="163"/>
                  <a:pt x="5" y="168"/>
                  <a:pt x="12" y="168"/>
                </a:cubicBezTo>
                <a:cubicBezTo>
                  <a:pt x="15" y="168"/>
                  <a:pt x="18" y="167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92" y="93"/>
                  <a:pt x="92" y="93"/>
                  <a:pt x="92" y="93"/>
                </a:cubicBezTo>
                <a:cubicBezTo>
                  <a:pt x="92" y="93"/>
                  <a:pt x="92" y="93"/>
                  <a:pt x="92" y="93"/>
                </a:cubicBezTo>
                <a:cubicBezTo>
                  <a:pt x="95" y="90"/>
                  <a:pt x="96" y="87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1"/>
                  <a:pt x="95" y="77"/>
                  <a:pt x="92" y="75"/>
                </a:cubicBezTo>
                <a:cubicBezTo>
                  <a:pt x="92" y="75"/>
                  <a:pt x="92" y="75"/>
                  <a:pt x="92" y="75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18" y="1"/>
                  <a:pt x="15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6"/>
                  <a:pt x="2" y="19"/>
                  <a:pt x="4" y="21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Roboto Regular" charset="0"/>
              <a:cs typeface="Roboto Regular" charset="0"/>
            </a:endParaRPr>
          </a:p>
        </p:txBody>
      </p:sp>
      <p:sp>
        <p:nvSpPr>
          <p:cNvPr id="13" name="Freeform 45"/>
          <p:cNvSpPr>
            <a:spLocks/>
          </p:cNvSpPr>
          <p:nvPr/>
        </p:nvSpPr>
        <p:spPr bwMode="auto">
          <a:xfrm rot="5400000">
            <a:off x="4540455" y="2783827"/>
            <a:ext cx="72160" cy="116167"/>
          </a:xfrm>
          <a:custGeom>
            <a:avLst/>
            <a:gdLst/>
            <a:ahLst/>
            <a:cxnLst>
              <a:cxn ang="0">
                <a:pos x="4" y="21"/>
              </a:cxn>
              <a:cxn ang="0">
                <a:pos x="67" y="84"/>
              </a:cxn>
              <a:cxn ang="0">
                <a:pos x="3" y="148"/>
              </a:cxn>
              <a:cxn ang="0">
                <a:pos x="3" y="148"/>
              </a:cxn>
              <a:cxn ang="0">
                <a:pos x="0" y="156"/>
              </a:cxn>
              <a:cxn ang="0">
                <a:pos x="12" y="168"/>
              </a:cxn>
              <a:cxn ang="0">
                <a:pos x="20" y="165"/>
              </a:cxn>
              <a:cxn ang="0">
                <a:pos x="20" y="165"/>
              </a:cxn>
              <a:cxn ang="0">
                <a:pos x="92" y="93"/>
              </a:cxn>
              <a:cxn ang="0">
                <a:pos x="92" y="93"/>
              </a:cxn>
              <a:cxn ang="0">
                <a:pos x="96" y="84"/>
              </a:cxn>
              <a:cxn ang="0">
                <a:pos x="96" y="84"/>
              </a:cxn>
              <a:cxn ang="0">
                <a:pos x="96" y="84"/>
              </a:cxn>
              <a:cxn ang="0">
                <a:pos x="92" y="75"/>
              </a:cxn>
              <a:cxn ang="0">
                <a:pos x="92" y="75"/>
              </a:cxn>
              <a:cxn ang="0">
                <a:pos x="20" y="3"/>
              </a:cxn>
              <a:cxn ang="0">
                <a:pos x="20" y="3"/>
              </a:cxn>
              <a:cxn ang="0">
                <a:pos x="12" y="0"/>
              </a:cxn>
              <a:cxn ang="0">
                <a:pos x="0" y="12"/>
              </a:cxn>
              <a:cxn ang="0">
                <a:pos x="4" y="21"/>
              </a:cxn>
            </a:cxnLst>
            <a:rect l="0" t="0" r="r" b="b"/>
            <a:pathLst>
              <a:path w="96" h="168">
                <a:moveTo>
                  <a:pt x="4" y="21"/>
                </a:moveTo>
                <a:cubicBezTo>
                  <a:pt x="67" y="84"/>
                  <a:pt x="67" y="84"/>
                  <a:pt x="67" y="84"/>
                </a:cubicBezTo>
                <a:cubicBezTo>
                  <a:pt x="3" y="148"/>
                  <a:pt x="3" y="148"/>
                  <a:pt x="3" y="148"/>
                </a:cubicBezTo>
                <a:cubicBezTo>
                  <a:pt x="3" y="148"/>
                  <a:pt x="3" y="148"/>
                  <a:pt x="3" y="148"/>
                </a:cubicBezTo>
                <a:cubicBezTo>
                  <a:pt x="1" y="150"/>
                  <a:pt x="0" y="153"/>
                  <a:pt x="0" y="156"/>
                </a:cubicBezTo>
                <a:cubicBezTo>
                  <a:pt x="0" y="163"/>
                  <a:pt x="5" y="168"/>
                  <a:pt x="12" y="168"/>
                </a:cubicBezTo>
                <a:cubicBezTo>
                  <a:pt x="15" y="168"/>
                  <a:pt x="18" y="167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92" y="93"/>
                  <a:pt x="92" y="93"/>
                  <a:pt x="92" y="93"/>
                </a:cubicBezTo>
                <a:cubicBezTo>
                  <a:pt x="92" y="93"/>
                  <a:pt x="92" y="93"/>
                  <a:pt x="92" y="93"/>
                </a:cubicBezTo>
                <a:cubicBezTo>
                  <a:pt x="95" y="90"/>
                  <a:pt x="96" y="87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1"/>
                  <a:pt x="95" y="77"/>
                  <a:pt x="92" y="75"/>
                </a:cubicBezTo>
                <a:cubicBezTo>
                  <a:pt x="92" y="75"/>
                  <a:pt x="92" y="75"/>
                  <a:pt x="92" y="75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18" y="1"/>
                  <a:pt x="15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6"/>
                  <a:pt x="2" y="19"/>
                  <a:pt x="4" y="21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Roboto Regular" charset="0"/>
              <a:cs typeface="Roboto Regular" charset="0"/>
            </a:endParaRPr>
          </a:p>
        </p:txBody>
      </p:sp>
      <p:sp>
        <p:nvSpPr>
          <p:cNvPr id="14" name="Freeform 45"/>
          <p:cNvSpPr>
            <a:spLocks/>
          </p:cNvSpPr>
          <p:nvPr/>
        </p:nvSpPr>
        <p:spPr bwMode="auto">
          <a:xfrm rot="5400000">
            <a:off x="4540455" y="3757710"/>
            <a:ext cx="72160" cy="116167"/>
          </a:xfrm>
          <a:custGeom>
            <a:avLst/>
            <a:gdLst/>
            <a:ahLst/>
            <a:cxnLst>
              <a:cxn ang="0">
                <a:pos x="4" y="21"/>
              </a:cxn>
              <a:cxn ang="0">
                <a:pos x="67" y="84"/>
              </a:cxn>
              <a:cxn ang="0">
                <a:pos x="3" y="148"/>
              </a:cxn>
              <a:cxn ang="0">
                <a:pos x="3" y="148"/>
              </a:cxn>
              <a:cxn ang="0">
                <a:pos x="0" y="156"/>
              </a:cxn>
              <a:cxn ang="0">
                <a:pos x="12" y="168"/>
              </a:cxn>
              <a:cxn ang="0">
                <a:pos x="20" y="165"/>
              </a:cxn>
              <a:cxn ang="0">
                <a:pos x="20" y="165"/>
              </a:cxn>
              <a:cxn ang="0">
                <a:pos x="92" y="93"/>
              </a:cxn>
              <a:cxn ang="0">
                <a:pos x="92" y="93"/>
              </a:cxn>
              <a:cxn ang="0">
                <a:pos x="96" y="84"/>
              </a:cxn>
              <a:cxn ang="0">
                <a:pos x="96" y="84"/>
              </a:cxn>
              <a:cxn ang="0">
                <a:pos x="96" y="84"/>
              </a:cxn>
              <a:cxn ang="0">
                <a:pos x="92" y="75"/>
              </a:cxn>
              <a:cxn ang="0">
                <a:pos x="92" y="75"/>
              </a:cxn>
              <a:cxn ang="0">
                <a:pos x="20" y="3"/>
              </a:cxn>
              <a:cxn ang="0">
                <a:pos x="20" y="3"/>
              </a:cxn>
              <a:cxn ang="0">
                <a:pos x="12" y="0"/>
              </a:cxn>
              <a:cxn ang="0">
                <a:pos x="0" y="12"/>
              </a:cxn>
              <a:cxn ang="0">
                <a:pos x="4" y="21"/>
              </a:cxn>
            </a:cxnLst>
            <a:rect l="0" t="0" r="r" b="b"/>
            <a:pathLst>
              <a:path w="96" h="168">
                <a:moveTo>
                  <a:pt x="4" y="21"/>
                </a:moveTo>
                <a:cubicBezTo>
                  <a:pt x="67" y="84"/>
                  <a:pt x="67" y="84"/>
                  <a:pt x="67" y="84"/>
                </a:cubicBezTo>
                <a:cubicBezTo>
                  <a:pt x="3" y="148"/>
                  <a:pt x="3" y="148"/>
                  <a:pt x="3" y="148"/>
                </a:cubicBezTo>
                <a:cubicBezTo>
                  <a:pt x="3" y="148"/>
                  <a:pt x="3" y="148"/>
                  <a:pt x="3" y="148"/>
                </a:cubicBezTo>
                <a:cubicBezTo>
                  <a:pt x="1" y="150"/>
                  <a:pt x="0" y="153"/>
                  <a:pt x="0" y="156"/>
                </a:cubicBezTo>
                <a:cubicBezTo>
                  <a:pt x="0" y="163"/>
                  <a:pt x="5" y="168"/>
                  <a:pt x="12" y="168"/>
                </a:cubicBezTo>
                <a:cubicBezTo>
                  <a:pt x="15" y="168"/>
                  <a:pt x="18" y="167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92" y="93"/>
                  <a:pt x="92" y="93"/>
                  <a:pt x="92" y="93"/>
                </a:cubicBezTo>
                <a:cubicBezTo>
                  <a:pt x="92" y="93"/>
                  <a:pt x="92" y="93"/>
                  <a:pt x="92" y="93"/>
                </a:cubicBezTo>
                <a:cubicBezTo>
                  <a:pt x="95" y="90"/>
                  <a:pt x="96" y="87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1"/>
                  <a:pt x="95" y="77"/>
                  <a:pt x="92" y="75"/>
                </a:cubicBezTo>
                <a:cubicBezTo>
                  <a:pt x="92" y="75"/>
                  <a:pt x="92" y="75"/>
                  <a:pt x="92" y="75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18" y="1"/>
                  <a:pt x="15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6"/>
                  <a:pt x="2" y="19"/>
                  <a:pt x="4" y="21"/>
                </a:cubicBezTo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Roboto Regular" charset="0"/>
              <a:cs typeface="Roboto Regular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88976" y="2204716"/>
            <a:ext cx="177163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OVERVIEW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7724" y="3124891"/>
            <a:ext cx="171449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b="1" u="sng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SOLUTION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65645" y="4110794"/>
            <a:ext cx="122175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TOOLS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99357" y="1226919"/>
            <a:ext cx="1762022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TERMINOLOGY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978763-8838-4101-B82D-A3CE57161911}"/>
              </a:ext>
            </a:extLst>
          </p:cNvPr>
          <p:cNvSpPr/>
          <p:nvPr/>
        </p:nvSpPr>
        <p:spPr>
          <a:xfrm>
            <a:off x="4460431" y="2421709"/>
            <a:ext cx="22313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196D62-536A-4C64-8C08-343A3989EFBD}"/>
              </a:ext>
            </a:extLst>
          </p:cNvPr>
          <p:cNvSpPr/>
          <p:nvPr/>
        </p:nvSpPr>
        <p:spPr>
          <a:xfrm>
            <a:off x="4460431" y="2421709"/>
            <a:ext cx="22313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2667635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9B2C2E-2C1C-425C-8AF9-820815B51FCF}"/>
              </a:ext>
            </a:extLst>
          </p:cNvPr>
          <p:cNvSpPr/>
          <p:nvPr/>
        </p:nvSpPr>
        <p:spPr>
          <a:xfrm>
            <a:off x="4460431" y="2421709"/>
            <a:ext cx="22313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3494549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>
            <a:spLocks/>
          </p:cNvSpPr>
          <p:nvPr/>
        </p:nvSpPr>
        <p:spPr bwMode="auto">
          <a:xfrm>
            <a:off x="3159185" y="241015"/>
            <a:ext cx="2831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000" b="1" spc="113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AGENDA</a:t>
            </a:r>
            <a:endParaRPr lang="en-US" sz="3000" b="1" spc="113" dirty="0">
              <a:solidFill>
                <a:schemeClr val="accent2"/>
              </a:solidFill>
              <a:latin typeface="Roboto" charset="0"/>
              <a:ea typeface="Roboto" charset="0"/>
              <a:cs typeface="Roboto" charset="0"/>
              <a:sym typeface="Bebas Neue" charset="0"/>
            </a:endParaRPr>
          </a:p>
        </p:txBody>
      </p:sp>
      <p:sp>
        <p:nvSpPr>
          <p:cNvPr id="5" name="Pentagon 4"/>
          <p:cNvSpPr/>
          <p:nvPr/>
        </p:nvSpPr>
        <p:spPr>
          <a:xfrm rot="5400000">
            <a:off x="4108807" y="602257"/>
            <a:ext cx="932333" cy="1714499"/>
          </a:xfrm>
          <a:prstGeom prst="homePlate">
            <a:avLst>
              <a:gd name="adj" fmla="val 2210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68580" tIns="68580" rIns="171450" bIns="68580" rtlCol="0" anchor="ctr" anchorCtr="0"/>
          <a:lstStyle/>
          <a:p>
            <a:pPr algn="ctr"/>
            <a:endParaRPr lang="en-US" sz="825" dirty="0">
              <a:solidFill>
                <a:srgbClr val="FFFFFF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6" name="Chevron 5"/>
          <p:cNvSpPr/>
          <p:nvPr/>
        </p:nvSpPr>
        <p:spPr>
          <a:xfrm rot="5400000">
            <a:off x="4020278" y="1454864"/>
            <a:ext cx="1109391" cy="1714499"/>
          </a:xfrm>
          <a:prstGeom prst="chevron">
            <a:avLst>
              <a:gd name="adj" fmla="val 2075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78867" tIns="68580" rIns="171450" bIns="68580" rtlCol="0" anchor="t" anchorCtr="0"/>
          <a:lstStyle/>
          <a:p>
            <a:pPr algn="ctr"/>
            <a:endParaRPr lang="en-US" sz="394" dirty="0">
              <a:solidFill>
                <a:srgbClr val="FFFFFF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7" name="Chevron 6"/>
          <p:cNvSpPr/>
          <p:nvPr/>
        </p:nvSpPr>
        <p:spPr>
          <a:xfrm rot="5400000">
            <a:off x="4020278" y="2390045"/>
            <a:ext cx="1109391" cy="1714499"/>
          </a:xfrm>
          <a:prstGeom prst="chevron">
            <a:avLst>
              <a:gd name="adj" fmla="val 20758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78867" tIns="68580" rIns="171450" bIns="68580" rtlCol="0" anchor="t" anchorCtr="0"/>
          <a:lstStyle/>
          <a:p>
            <a:pPr algn="ctr"/>
            <a:endParaRPr lang="en-US" sz="394" dirty="0">
              <a:solidFill>
                <a:srgbClr val="FFFFFF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8" name="Chevron 7"/>
          <p:cNvSpPr/>
          <p:nvPr/>
        </p:nvSpPr>
        <p:spPr>
          <a:xfrm rot="5400000">
            <a:off x="4020278" y="3333886"/>
            <a:ext cx="1109391" cy="1714499"/>
          </a:xfrm>
          <a:prstGeom prst="chevron">
            <a:avLst>
              <a:gd name="adj" fmla="val 20758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78867" tIns="68580" rIns="171450" bIns="68580" rtlCol="0" anchor="t" anchorCtr="0"/>
          <a:lstStyle/>
          <a:p>
            <a:pPr algn="ctr"/>
            <a:endParaRPr lang="en-US" sz="394" dirty="0">
              <a:solidFill>
                <a:srgbClr val="FFFFFF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440669" y="1791367"/>
            <a:ext cx="268611" cy="26861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51435" rtlCol="0" anchor="ctr"/>
          <a:lstStyle/>
          <a:p>
            <a:pPr algn="ctr"/>
            <a:endParaRPr lang="en-US" sz="750" dirty="0">
              <a:solidFill>
                <a:schemeClr val="accent1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440669" y="2690603"/>
            <a:ext cx="268611" cy="26861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51435" rtlCol="0" anchor="ctr"/>
          <a:lstStyle/>
          <a:p>
            <a:pPr algn="ctr"/>
            <a:endParaRPr lang="en-US" sz="750" dirty="0">
              <a:solidFill>
                <a:schemeClr val="accent1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40669" y="3660058"/>
            <a:ext cx="268611" cy="26861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51435" rtlCol="0" anchor="ctr"/>
          <a:lstStyle/>
          <a:p>
            <a:pPr algn="ctr"/>
            <a:endParaRPr lang="en-US" sz="750" dirty="0">
              <a:solidFill>
                <a:schemeClr val="accent1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12" name="Freeform 45"/>
          <p:cNvSpPr>
            <a:spLocks/>
          </p:cNvSpPr>
          <p:nvPr/>
        </p:nvSpPr>
        <p:spPr bwMode="auto">
          <a:xfrm rot="5400000">
            <a:off x="4540455" y="1868257"/>
            <a:ext cx="72160" cy="116167"/>
          </a:xfrm>
          <a:custGeom>
            <a:avLst/>
            <a:gdLst/>
            <a:ahLst/>
            <a:cxnLst>
              <a:cxn ang="0">
                <a:pos x="4" y="21"/>
              </a:cxn>
              <a:cxn ang="0">
                <a:pos x="67" y="84"/>
              </a:cxn>
              <a:cxn ang="0">
                <a:pos x="3" y="148"/>
              </a:cxn>
              <a:cxn ang="0">
                <a:pos x="3" y="148"/>
              </a:cxn>
              <a:cxn ang="0">
                <a:pos x="0" y="156"/>
              </a:cxn>
              <a:cxn ang="0">
                <a:pos x="12" y="168"/>
              </a:cxn>
              <a:cxn ang="0">
                <a:pos x="20" y="165"/>
              </a:cxn>
              <a:cxn ang="0">
                <a:pos x="20" y="165"/>
              </a:cxn>
              <a:cxn ang="0">
                <a:pos x="92" y="93"/>
              </a:cxn>
              <a:cxn ang="0">
                <a:pos x="92" y="93"/>
              </a:cxn>
              <a:cxn ang="0">
                <a:pos x="96" y="84"/>
              </a:cxn>
              <a:cxn ang="0">
                <a:pos x="96" y="84"/>
              </a:cxn>
              <a:cxn ang="0">
                <a:pos x="96" y="84"/>
              </a:cxn>
              <a:cxn ang="0">
                <a:pos x="92" y="75"/>
              </a:cxn>
              <a:cxn ang="0">
                <a:pos x="92" y="75"/>
              </a:cxn>
              <a:cxn ang="0">
                <a:pos x="20" y="3"/>
              </a:cxn>
              <a:cxn ang="0">
                <a:pos x="20" y="3"/>
              </a:cxn>
              <a:cxn ang="0">
                <a:pos x="12" y="0"/>
              </a:cxn>
              <a:cxn ang="0">
                <a:pos x="0" y="12"/>
              </a:cxn>
              <a:cxn ang="0">
                <a:pos x="4" y="21"/>
              </a:cxn>
            </a:cxnLst>
            <a:rect l="0" t="0" r="r" b="b"/>
            <a:pathLst>
              <a:path w="96" h="168">
                <a:moveTo>
                  <a:pt x="4" y="21"/>
                </a:moveTo>
                <a:cubicBezTo>
                  <a:pt x="67" y="84"/>
                  <a:pt x="67" y="84"/>
                  <a:pt x="67" y="84"/>
                </a:cubicBezTo>
                <a:cubicBezTo>
                  <a:pt x="3" y="148"/>
                  <a:pt x="3" y="148"/>
                  <a:pt x="3" y="148"/>
                </a:cubicBezTo>
                <a:cubicBezTo>
                  <a:pt x="3" y="148"/>
                  <a:pt x="3" y="148"/>
                  <a:pt x="3" y="148"/>
                </a:cubicBezTo>
                <a:cubicBezTo>
                  <a:pt x="1" y="150"/>
                  <a:pt x="0" y="153"/>
                  <a:pt x="0" y="156"/>
                </a:cubicBezTo>
                <a:cubicBezTo>
                  <a:pt x="0" y="163"/>
                  <a:pt x="5" y="168"/>
                  <a:pt x="12" y="168"/>
                </a:cubicBezTo>
                <a:cubicBezTo>
                  <a:pt x="15" y="168"/>
                  <a:pt x="18" y="167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92" y="93"/>
                  <a:pt x="92" y="93"/>
                  <a:pt x="92" y="93"/>
                </a:cubicBezTo>
                <a:cubicBezTo>
                  <a:pt x="92" y="93"/>
                  <a:pt x="92" y="93"/>
                  <a:pt x="92" y="93"/>
                </a:cubicBezTo>
                <a:cubicBezTo>
                  <a:pt x="95" y="90"/>
                  <a:pt x="96" y="87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1"/>
                  <a:pt x="95" y="77"/>
                  <a:pt x="92" y="75"/>
                </a:cubicBezTo>
                <a:cubicBezTo>
                  <a:pt x="92" y="75"/>
                  <a:pt x="92" y="75"/>
                  <a:pt x="92" y="75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18" y="1"/>
                  <a:pt x="15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6"/>
                  <a:pt x="2" y="19"/>
                  <a:pt x="4" y="21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Roboto Regular" charset="0"/>
              <a:cs typeface="Roboto Regular" charset="0"/>
            </a:endParaRPr>
          </a:p>
        </p:txBody>
      </p:sp>
      <p:sp>
        <p:nvSpPr>
          <p:cNvPr id="13" name="Freeform 45"/>
          <p:cNvSpPr>
            <a:spLocks/>
          </p:cNvSpPr>
          <p:nvPr/>
        </p:nvSpPr>
        <p:spPr bwMode="auto">
          <a:xfrm rot="5400000">
            <a:off x="4540455" y="2783827"/>
            <a:ext cx="72160" cy="116167"/>
          </a:xfrm>
          <a:custGeom>
            <a:avLst/>
            <a:gdLst/>
            <a:ahLst/>
            <a:cxnLst>
              <a:cxn ang="0">
                <a:pos x="4" y="21"/>
              </a:cxn>
              <a:cxn ang="0">
                <a:pos x="67" y="84"/>
              </a:cxn>
              <a:cxn ang="0">
                <a:pos x="3" y="148"/>
              </a:cxn>
              <a:cxn ang="0">
                <a:pos x="3" y="148"/>
              </a:cxn>
              <a:cxn ang="0">
                <a:pos x="0" y="156"/>
              </a:cxn>
              <a:cxn ang="0">
                <a:pos x="12" y="168"/>
              </a:cxn>
              <a:cxn ang="0">
                <a:pos x="20" y="165"/>
              </a:cxn>
              <a:cxn ang="0">
                <a:pos x="20" y="165"/>
              </a:cxn>
              <a:cxn ang="0">
                <a:pos x="92" y="93"/>
              </a:cxn>
              <a:cxn ang="0">
                <a:pos x="92" y="93"/>
              </a:cxn>
              <a:cxn ang="0">
                <a:pos x="96" y="84"/>
              </a:cxn>
              <a:cxn ang="0">
                <a:pos x="96" y="84"/>
              </a:cxn>
              <a:cxn ang="0">
                <a:pos x="96" y="84"/>
              </a:cxn>
              <a:cxn ang="0">
                <a:pos x="92" y="75"/>
              </a:cxn>
              <a:cxn ang="0">
                <a:pos x="92" y="75"/>
              </a:cxn>
              <a:cxn ang="0">
                <a:pos x="20" y="3"/>
              </a:cxn>
              <a:cxn ang="0">
                <a:pos x="20" y="3"/>
              </a:cxn>
              <a:cxn ang="0">
                <a:pos x="12" y="0"/>
              </a:cxn>
              <a:cxn ang="0">
                <a:pos x="0" y="12"/>
              </a:cxn>
              <a:cxn ang="0">
                <a:pos x="4" y="21"/>
              </a:cxn>
            </a:cxnLst>
            <a:rect l="0" t="0" r="r" b="b"/>
            <a:pathLst>
              <a:path w="96" h="168">
                <a:moveTo>
                  <a:pt x="4" y="21"/>
                </a:moveTo>
                <a:cubicBezTo>
                  <a:pt x="67" y="84"/>
                  <a:pt x="67" y="84"/>
                  <a:pt x="67" y="84"/>
                </a:cubicBezTo>
                <a:cubicBezTo>
                  <a:pt x="3" y="148"/>
                  <a:pt x="3" y="148"/>
                  <a:pt x="3" y="148"/>
                </a:cubicBezTo>
                <a:cubicBezTo>
                  <a:pt x="3" y="148"/>
                  <a:pt x="3" y="148"/>
                  <a:pt x="3" y="148"/>
                </a:cubicBezTo>
                <a:cubicBezTo>
                  <a:pt x="1" y="150"/>
                  <a:pt x="0" y="153"/>
                  <a:pt x="0" y="156"/>
                </a:cubicBezTo>
                <a:cubicBezTo>
                  <a:pt x="0" y="163"/>
                  <a:pt x="5" y="168"/>
                  <a:pt x="12" y="168"/>
                </a:cubicBezTo>
                <a:cubicBezTo>
                  <a:pt x="15" y="168"/>
                  <a:pt x="18" y="167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92" y="93"/>
                  <a:pt x="92" y="93"/>
                  <a:pt x="92" y="93"/>
                </a:cubicBezTo>
                <a:cubicBezTo>
                  <a:pt x="92" y="93"/>
                  <a:pt x="92" y="93"/>
                  <a:pt x="92" y="93"/>
                </a:cubicBezTo>
                <a:cubicBezTo>
                  <a:pt x="95" y="90"/>
                  <a:pt x="96" y="87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1"/>
                  <a:pt x="95" y="77"/>
                  <a:pt x="92" y="75"/>
                </a:cubicBezTo>
                <a:cubicBezTo>
                  <a:pt x="92" y="75"/>
                  <a:pt x="92" y="75"/>
                  <a:pt x="92" y="75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18" y="1"/>
                  <a:pt x="15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6"/>
                  <a:pt x="2" y="19"/>
                  <a:pt x="4" y="21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Roboto Regular" charset="0"/>
              <a:cs typeface="Roboto Regular" charset="0"/>
            </a:endParaRPr>
          </a:p>
        </p:txBody>
      </p:sp>
      <p:sp>
        <p:nvSpPr>
          <p:cNvPr id="14" name="Freeform 45"/>
          <p:cNvSpPr>
            <a:spLocks/>
          </p:cNvSpPr>
          <p:nvPr/>
        </p:nvSpPr>
        <p:spPr bwMode="auto">
          <a:xfrm rot="5400000">
            <a:off x="4540455" y="3757710"/>
            <a:ext cx="72160" cy="116167"/>
          </a:xfrm>
          <a:custGeom>
            <a:avLst/>
            <a:gdLst/>
            <a:ahLst/>
            <a:cxnLst>
              <a:cxn ang="0">
                <a:pos x="4" y="21"/>
              </a:cxn>
              <a:cxn ang="0">
                <a:pos x="67" y="84"/>
              </a:cxn>
              <a:cxn ang="0">
                <a:pos x="3" y="148"/>
              </a:cxn>
              <a:cxn ang="0">
                <a:pos x="3" y="148"/>
              </a:cxn>
              <a:cxn ang="0">
                <a:pos x="0" y="156"/>
              </a:cxn>
              <a:cxn ang="0">
                <a:pos x="12" y="168"/>
              </a:cxn>
              <a:cxn ang="0">
                <a:pos x="20" y="165"/>
              </a:cxn>
              <a:cxn ang="0">
                <a:pos x="20" y="165"/>
              </a:cxn>
              <a:cxn ang="0">
                <a:pos x="92" y="93"/>
              </a:cxn>
              <a:cxn ang="0">
                <a:pos x="92" y="93"/>
              </a:cxn>
              <a:cxn ang="0">
                <a:pos x="96" y="84"/>
              </a:cxn>
              <a:cxn ang="0">
                <a:pos x="96" y="84"/>
              </a:cxn>
              <a:cxn ang="0">
                <a:pos x="96" y="84"/>
              </a:cxn>
              <a:cxn ang="0">
                <a:pos x="92" y="75"/>
              </a:cxn>
              <a:cxn ang="0">
                <a:pos x="92" y="75"/>
              </a:cxn>
              <a:cxn ang="0">
                <a:pos x="20" y="3"/>
              </a:cxn>
              <a:cxn ang="0">
                <a:pos x="20" y="3"/>
              </a:cxn>
              <a:cxn ang="0">
                <a:pos x="12" y="0"/>
              </a:cxn>
              <a:cxn ang="0">
                <a:pos x="0" y="12"/>
              </a:cxn>
              <a:cxn ang="0">
                <a:pos x="4" y="21"/>
              </a:cxn>
            </a:cxnLst>
            <a:rect l="0" t="0" r="r" b="b"/>
            <a:pathLst>
              <a:path w="96" h="168">
                <a:moveTo>
                  <a:pt x="4" y="21"/>
                </a:moveTo>
                <a:cubicBezTo>
                  <a:pt x="67" y="84"/>
                  <a:pt x="67" y="84"/>
                  <a:pt x="67" y="84"/>
                </a:cubicBezTo>
                <a:cubicBezTo>
                  <a:pt x="3" y="148"/>
                  <a:pt x="3" y="148"/>
                  <a:pt x="3" y="148"/>
                </a:cubicBezTo>
                <a:cubicBezTo>
                  <a:pt x="3" y="148"/>
                  <a:pt x="3" y="148"/>
                  <a:pt x="3" y="148"/>
                </a:cubicBezTo>
                <a:cubicBezTo>
                  <a:pt x="1" y="150"/>
                  <a:pt x="0" y="153"/>
                  <a:pt x="0" y="156"/>
                </a:cubicBezTo>
                <a:cubicBezTo>
                  <a:pt x="0" y="163"/>
                  <a:pt x="5" y="168"/>
                  <a:pt x="12" y="168"/>
                </a:cubicBezTo>
                <a:cubicBezTo>
                  <a:pt x="15" y="168"/>
                  <a:pt x="18" y="167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92" y="93"/>
                  <a:pt x="92" y="93"/>
                  <a:pt x="92" y="93"/>
                </a:cubicBezTo>
                <a:cubicBezTo>
                  <a:pt x="92" y="93"/>
                  <a:pt x="92" y="93"/>
                  <a:pt x="92" y="93"/>
                </a:cubicBezTo>
                <a:cubicBezTo>
                  <a:pt x="95" y="90"/>
                  <a:pt x="96" y="87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1"/>
                  <a:pt x="95" y="77"/>
                  <a:pt x="92" y="75"/>
                </a:cubicBezTo>
                <a:cubicBezTo>
                  <a:pt x="92" y="75"/>
                  <a:pt x="92" y="75"/>
                  <a:pt x="92" y="75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18" y="1"/>
                  <a:pt x="15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6"/>
                  <a:pt x="2" y="19"/>
                  <a:pt x="4" y="21"/>
                </a:cubicBezTo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Roboto Regular" charset="0"/>
              <a:cs typeface="Roboto Regular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88976" y="2204716"/>
            <a:ext cx="177163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OVERVIEW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7724" y="3124891"/>
            <a:ext cx="171449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SOLUTION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65645" y="4110794"/>
            <a:ext cx="122175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b="1" u="sng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TOOLS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99357" y="1226919"/>
            <a:ext cx="1762022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5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TERMINOLOGY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978763-8838-4101-B82D-A3CE57161911}"/>
              </a:ext>
            </a:extLst>
          </p:cNvPr>
          <p:cNvSpPr/>
          <p:nvPr/>
        </p:nvSpPr>
        <p:spPr>
          <a:xfrm>
            <a:off x="4460431" y="2421709"/>
            <a:ext cx="22313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196D62-536A-4C64-8C08-343A3989EFBD}"/>
              </a:ext>
            </a:extLst>
          </p:cNvPr>
          <p:cNvSpPr/>
          <p:nvPr/>
        </p:nvSpPr>
        <p:spPr>
          <a:xfrm>
            <a:off x="4460431" y="2421709"/>
            <a:ext cx="22313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5311708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9B2C2E-2C1C-425C-8AF9-820815B51FCF}"/>
              </a:ext>
            </a:extLst>
          </p:cNvPr>
          <p:cNvSpPr/>
          <p:nvPr/>
        </p:nvSpPr>
        <p:spPr>
          <a:xfrm>
            <a:off x="4460431" y="2421709"/>
            <a:ext cx="22313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7F039B-0701-44D9-ABF0-497C8773278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95" y="710440"/>
            <a:ext cx="2077449" cy="2077449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AE85101-E128-4496-80B8-9939092EE05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9954" y="710441"/>
            <a:ext cx="3097369" cy="195979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12619DC-B472-47B1-842F-FE8A3BE7E2A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30" y="3281704"/>
            <a:ext cx="3371631" cy="14079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2C0C110-2F83-4203-A021-97D4CAA90AA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974" y="2883940"/>
            <a:ext cx="5764513" cy="21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1776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Theme">
  <a:themeElements>
    <a:clrScheme name="Custom 30">
      <a:dk1>
        <a:srgbClr val="B4B4B4"/>
      </a:dk1>
      <a:lt1>
        <a:srgbClr val="FFFFFF"/>
      </a:lt1>
      <a:dk2>
        <a:srgbClr val="1C2835"/>
      </a:dk2>
      <a:lt2>
        <a:srgbClr val="FFFFFF"/>
      </a:lt2>
      <a:accent1>
        <a:srgbClr val="1EBFA4"/>
      </a:accent1>
      <a:accent2>
        <a:srgbClr val="1FE4A9"/>
      </a:accent2>
      <a:accent3>
        <a:srgbClr val="84F39B"/>
      </a:accent3>
      <a:accent4>
        <a:srgbClr val="BBFB9B"/>
      </a:accent4>
      <a:accent5>
        <a:srgbClr val="5A5C5B"/>
      </a:accent5>
      <a:accent6>
        <a:srgbClr val="1C2835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29073</TotalTime>
  <Words>594</Words>
  <Application>Microsoft Office PowerPoint</Application>
  <PresentationFormat>On-screen Show (16:9)</PresentationFormat>
  <Paragraphs>177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Arial Unicode MS</vt:lpstr>
      <vt:lpstr>Bebas Neue</vt:lpstr>
      <vt:lpstr>Calibri</vt:lpstr>
      <vt:lpstr>Calibri Light</vt:lpstr>
      <vt:lpstr>Gill Sans</vt:lpstr>
      <vt:lpstr>Lato</vt:lpstr>
      <vt:lpstr>Lato Semibold</vt:lpstr>
      <vt:lpstr>Roboto</vt:lpstr>
      <vt:lpstr>Roboto Bold</vt:lpstr>
      <vt:lpstr>Roboto Regular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Designed by Slidesmash</dc:title>
  <dc:subject/>
  <dc:creator>Designed by Slidesmash</dc:creator>
  <cp:keywords/>
  <dc:description/>
  <cp:lastModifiedBy>Abhi</cp:lastModifiedBy>
  <cp:revision>5849</cp:revision>
  <dcterms:created xsi:type="dcterms:W3CDTF">2014-11-12T21:47:38Z</dcterms:created>
  <dcterms:modified xsi:type="dcterms:W3CDTF">2017-09-26T07:47:44Z</dcterms:modified>
  <cp:category/>
</cp:coreProperties>
</file>