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3887-46DB-4AC7-9AC1-1E4EC00F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Force </a:t>
            </a:r>
            <a:r>
              <a:rPr lang="pl-PL" dirty="0" err="1"/>
              <a:t>training</a:t>
            </a:r>
            <a:r>
              <a:rPr lang="pl-PL" dirty="0"/>
              <a:t> </a:t>
            </a:r>
            <a:r>
              <a:rPr lang="pl-PL" dirty="0" err="1"/>
              <a:t>ltd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2E6A9-32FD-41D3-B5B3-3D4FE0ED4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Adrian Buksinski</a:t>
            </a:r>
            <a:endParaRPr lang="en-GB" dirty="0"/>
          </a:p>
        </p:txBody>
      </p:sp>
      <p:pic>
        <p:nvPicPr>
          <p:cNvPr id="1026" name="Picture 2" descr="QA logo 2019 | The Apprenticeship Guide">
            <a:extLst>
              <a:ext uri="{FF2B5EF4-FFF2-40B4-BE49-F238E27FC236}">
                <a16:creationId xmlns:a16="http://schemas.microsoft.com/office/drawing/2014/main" id="{9982290B-5A7C-4D1D-840B-39985191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22" y="3293698"/>
            <a:ext cx="1646156" cy="16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any Logos - Salesforce News">
            <a:extLst>
              <a:ext uri="{FF2B5EF4-FFF2-40B4-BE49-F238E27FC236}">
                <a16:creationId xmlns:a16="http://schemas.microsoft.com/office/drawing/2014/main" id="{C5064468-7C73-4D17-AF1D-DE927D47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62" y="5009453"/>
            <a:ext cx="2022475" cy="141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0C36-9CB0-442C-9E83-04833192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4E01-8448-4920-91B9-D74359A0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experience</a:t>
            </a:r>
            <a:endParaRPr lang="pl-PL" dirty="0"/>
          </a:p>
          <a:p>
            <a:r>
              <a:rPr lang="pl-PL" dirty="0" err="1"/>
              <a:t>Overview</a:t>
            </a:r>
            <a:r>
              <a:rPr lang="pl-PL" dirty="0"/>
              <a:t> and </a:t>
            </a:r>
            <a:r>
              <a:rPr lang="pl-PL" dirty="0" err="1"/>
              <a:t>Approach</a:t>
            </a:r>
            <a:r>
              <a:rPr lang="pl-PL" dirty="0"/>
              <a:t> to </a:t>
            </a:r>
            <a:r>
              <a:rPr lang="pl-PL" dirty="0" err="1"/>
              <a:t>project</a:t>
            </a:r>
            <a:r>
              <a:rPr lang="pl-PL" dirty="0"/>
              <a:t>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8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F57-3E9D-4CEC-BEF9-0224A7E0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I </a:t>
            </a:r>
            <a:r>
              <a:rPr lang="pl-PL" dirty="0" err="1"/>
              <a:t>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133F-FD63-4CAC-8CD7-98AEF534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Building</a:t>
            </a:r>
            <a:r>
              <a:rPr lang="pl-PL" dirty="0"/>
              <a:t> and </a:t>
            </a:r>
            <a:r>
              <a:rPr lang="pl-PL" dirty="0" err="1"/>
              <a:t>Customization</a:t>
            </a:r>
            <a:endParaRPr lang="pl-PL" dirty="0"/>
          </a:p>
          <a:p>
            <a:r>
              <a:rPr lang="pl-PL" dirty="0" err="1"/>
              <a:t>Process</a:t>
            </a:r>
            <a:r>
              <a:rPr lang="pl-PL" dirty="0"/>
              <a:t> Automation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Flows</a:t>
            </a:r>
            <a:r>
              <a:rPr lang="pl-PL" dirty="0"/>
              <a:t> and </a:t>
            </a:r>
            <a:r>
              <a:rPr lang="pl-PL" dirty="0" err="1"/>
              <a:t>Process</a:t>
            </a:r>
            <a:r>
              <a:rPr lang="pl-PL" dirty="0"/>
              <a:t> Builder</a:t>
            </a:r>
          </a:p>
          <a:p>
            <a:r>
              <a:rPr lang="pl-PL" dirty="0"/>
              <a:t>Security </a:t>
            </a:r>
          </a:p>
          <a:p>
            <a:r>
              <a:rPr lang="pl-PL" dirty="0" err="1"/>
              <a:t>Apex</a:t>
            </a:r>
            <a:r>
              <a:rPr lang="pl-PL" dirty="0"/>
              <a:t> and </a:t>
            </a:r>
            <a:r>
              <a:rPr lang="pl-PL" dirty="0" err="1"/>
              <a:t>Visualforce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31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7D4F8-82EC-4A20-AC57-D1214AC2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60" y="742044"/>
            <a:ext cx="1143160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33416-A09F-4670-BE24-5E501F28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20" y="742044"/>
            <a:ext cx="1076475" cy="1095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9B22D-D8F2-4AD7-9F3A-3C323ABFD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95" y="742044"/>
            <a:ext cx="1066949" cy="109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F31185-A51E-4C99-96FA-4CDF9DDC7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344" y="742044"/>
            <a:ext cx="1114581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B6CC62-21C9-48BC-BFCE-EE1124764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760" y="65675"/>
            <a:ext cx="2876951" cy="676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9D861F-9E1B-4AC5-9732-CB5218838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760" y="1866151"/>
            <a:ext cx="3410426" cy="647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D92F21-FD63-4F2A-B3FC-3702DB1C2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5761" y="2513941"/>
            <a:ext cx="1143159" cy="1162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DBAA27-1D2B-453F-ACA6-74EF0FB09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9393" y="2513941"/>
            <a:ext cx="1143160" cy="1162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D3BC7E-62B0-48B3-896D-1987616C2E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553" y="2485360"/>
            <a:ext cx="1143160" cy="1190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03D8D4-07C2-4256-9E87-493A687427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6185" y="2485360"/>
            <a:ext cx="990740" cy="119079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0EC2F09-D021-41D3-8104-AF7BA51A989C}"/>
              </a:ext>
            </a:extLst>
          </p:cNvPr>
          <p:cNvSpPr/>
          <p:nvPr/>
        </p:nvSpPr>
        <p:spPr>
          <a:xfrm>
            <a:off x="7743369" y="403859"/>
            <a:ext cx="28586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Trailhead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l-PL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904D2D-D39A-497F-BA9B-856658CF98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1639" y="4048550"/>
            <a:ext cx="7308721" cy="25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3398-D74E-48F7-A0CF-48FB13C3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2649"/>
            <a:ext cx="9601200" cy="1485900"/>
          </a:xfrm>
        </p:spPr>
        <p:txBody>
          <a:bodyPr/>
          <a:lstStyle/>
          <a:p>
            <a:pPr algn="ctr"/>
            <a:r>
              <a:rPr lang="pl-PL" dirty="0" err="1"/>
              <a:t>Schema</a:t>
            </a:r>
            <a:r>
              <a:rPr lang="pl-PL" dirty="0"/>
              <a:t> Builder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14F78-24BA-4A49-A96F-60AE36B0A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086" y="825599"/>
            <a:ext cx="10196553" cy="5530476"/>
          </a:xfrm>
        </p:spPr>
      </p:pic>
    </p:spTree>
    <p:extLst>
      <p:ext uri="{BB962C8B-B14F-4D97-AF65-F5344CB8AC3E}">
        <p14:creationId xmlns:p14="http://schemas.microsoft.com/office/powerpoint/2010/main" val="260984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F27-391E-4DEF-AEE5-DDA80882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CAD1-F237-4076-996E-CB647E1F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5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73F-5037-446D-A5EC-4138E5CC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Conclusions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CD57E4-C226-4C66-BDED-5BA23EBAF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809913"/>
              </p:ext>
            </p:extLst>
          </p:nvPr>
        </p:nvGraphicFramePr>
        <p:xfrm>
          <a:off x="1371600" y="2286000"/>
          <a:ext cx="96012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31377553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64213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What</a:t>
                      </a:r>
                      <a:r>
                        <a:rPr lang="pl-PL" dirty="0"/>
                        <a:t> Went </a:t>
                      </a:r>
                      <a:r>
                        <a:rPr lang="pl-PL" dirty="0" err="1"/>
                        <a:t>Well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What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could</a:t>
                      </a:r>
                      <a:r>
                        <a:rPr lang="pl-PL" dirty="0"/>
                        <a:t>  be </a:t>
                      </a:r>
                      <a:r>
                        <a:rPr lang="pl-PL" dirty="0" err="1"/>
                        <a:t>improved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Creating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new</a:t>
                      </a:r>
                      <a:r>
                        <a:rPr lang="pl-PL" dirty="0"/>
                        <a:t> Org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Modifying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an</a:t>
                      </a:r>
                      <a:r>
                        <a:rPr lang="pl-PL" dirty="0"/>
                        <a:t> Access for  </a:t>
                      </a:r>
                      <a:r>
                        <a:rPr lang="pl-PL" dirty="0" err="1"/>
                        <a:t>different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6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Creating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custom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objects</a:t>
                      </a:r>
                      <a:r>
                        <a:rPr lang="pl-PL" dirty="0"/>
                        <a:t> and </a:t>
                      </a:r>
                      <a:r>
                        <a:rPr lang="pl-PL" dirty="0" err="1"/>
                        <a:t>relationships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between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them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Auto </a:t>
                      </a:r>
                      <a:r>
                        <a:rPr lang="pl-PL" dirty="0" err="1"/>
                        <a:t>Numbering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Invoices</a:t>
                      </a:r>
                      <a:r>
                        <a:rPr lang="pl-PL" dirty="0"/>
                        <a:t>  </a:t>
                      </a:r>
                      <a:r>
                        <a:rPr lang="pl-PL" dirty="0" err="1"/>
                        <a:t>depending</a:t>
                      </a:r>
                      <a:r>
                        <a:rPr lang="pl-PL" dirty="0"/>
                        <a:t> on </a:t>
                      </a:r>
                      <a:r>
                        <a:rPr lang="pl-PL" dirty="0" err="1"/>
                        <a:t>its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type</a:t>
                      </a:r>
                      <a:r>
                        <a:rPr lang="pl-PL" dirty="0"/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Validation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Rules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Sending</a:t>
                      </a:r>
                      <a:r>
                        <a:rPr lang="pl-PL" dirty="0"/>
                        <a:t> Email with PDF </a:t>
                      </a:r>
                      <a:r>
                        <a:rPr lang="pl-PL" dirty="0" err="1"/>
                        <a:t>attached</a:t>
                      </a:r>
                      <a:r>
                        <a:rPr lang="pl-PL" dirty="0"/>
                        <a:t> to Billing Administrator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7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Creating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Records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Service Line </a:t>
                      </a:r>
                      <a:r>
                        <a:rPr lang="pl-PL" dirty="0" err="1"/>
                        <a:t>Items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instead</a:t>
                      </a:r>
                      <a:r>
                        <a:rPr lang="pl-PL" dirty="0"/>
                        <a:t> of </a:t>
                      </a:r>
                      <a:r>
                        <a:rPr lang="pl-PL" dirty="0" err="1"/>
                        <a:t>Formulas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9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Generating</a:t>
                      </a:r>
                      <a:r>
                        <a:rPr lang="pl-PL" dirty="0"/>
                        <a:t> PDF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Style  of PDF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1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Sending</a:t>
                      </a:r>
                      <a:r>
                        <a:rPr lang="pl-PL" dirty="0"/>
                        <a:t> Notification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Reports</a:t>
                      </a:r>
                      <a:r>
                        <a:rPr lang="pl-PL" dirty="0"/>
                        <a:t> and </a:t>
                      </a:r>
                      <a:r>
                        <a:rPr lang="pl-PL" dirty="0" err="1"/>
                        <a:t>Dashboards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7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Tests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7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Org </a:t>
                      </a:r>
                      <a:r>
                        <a:rPr lang="pl-PL" dirty="0" err="1"/>
                        <a:t>functionality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needs</a:t>
                      </a:r>
                      <a:r>
                        <a:rPr lang="pl-PL" dirty="0"/>
                        <a:t> a lot  of  </a:t>
                      </a:r>
                      <a:r>
                        <a:rPr lang="pl-PL" dirty="0" err="1"/>
                        <a:t>polishing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0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9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67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DC71-85A4-4E5A-9AD7-649AC2FC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685-0A15-414B-B215-26B12F9E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625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{F26AA9B5-84F1-4A22-925D-21442946091E}tf10001105</Template>
  <TotalTime>169</TotalTime>
  <Words>107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Force training ltd</vt:lpstr>
      <vt:lpstr>Introduction</vt:lpstr>
      <vt:lpstr>What Have I Learned</vt:lpstr>
      <vt:lpstr>PowerPoint Presentation</vt:lpstr>
      <vt:lpstr>Schema Builder</vt:lpstr>
      <vt:lpstr>Demonstration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training ltd</dc:title>
  <dc:creator>Adrian Buksinski</dc:creator>
  <cp:lastModifiedBy>Adrian Buksinski</cp:lastModifiedBy>
  <cp:revision>13</cp:revision>
  <dcterms:created xsi:type="dcterms:W3CDTF">2021-03-31T08:27:59Z</dcterms:created>
  <dcterms:modified xsi:type="dcterms:W3CDTF">2021-03-31T11:18:05Z</dcterms:modified>
</cp:coreProperties>
</file>