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4" r:id="rId2"/>
  </p:sldMasterIdLst>
  <p:notesMasterIdLst>
    <p:notesMasterId r:id="rId6"/>
  </p:notesMasterIdLst>
  <p:sldIdLst>
    <p:sldId id="265" r:id="rId3"/>
    <p:sldId id="268" r:id="rId4"/>
    <p:sldId id="26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14"/>
    <p:restoredTop sz="50000" autoAdjust="0"/>
  </p:normalViewPr>
  <p:slideViewPr>
    <p:cSldViewPr snapToGrid="0" snapToObjects="1">
      <p:cViewPr varScale="1">
        <p:scale>
          <a:sx n="213" d="100"/>
          <a:sy n="213" d="100"/>
        </p:scale>
        <p:origin x="208" y="3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05450A-56C4-5D42-8EDE-D29967A241C2}" type="datetimeFigureOut">
              <a:rPr kumimoji="1" lang="ja-JP" altLang="en-US" smtClean="0"/>
              <a:t>2017/7/11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6638BF-0F19-5D47-AA16-C1CA22CAA54D}" type="slidenum">
              <a:rPr kumimoji="1" lang="ja-JP" altLang="en-US" smtClean="0"/>
              <a:t>‹#›</a:t>
            </a:fld>
            <a:endParaRPr kumimoji="1" lang="ja-JP" altLang="en-US"/>
          </a:p>
        </p:txBody>
      </p:sp>
    </p:spTree>
    <p:extLst>
      <p:ext uri="{BB962C8B-B14F-4D97-AF65-F5344CB8AC3E}">
        <p14:creationId xmlns:p14="http://schemas.microsoft.com/office/powerpoint/2010/main" val="13497979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1904"/>
          </a:xfrm>
          <a:prstGeom prst="rect">
            <a:avLst/>
          </a:prstGeom>
        </p:spPr>
      </p:pic>
      <p:sp>
        <p:nvSpPr>
          <p:cNvPr id="12" name="Rectangle 11"/>
          <p:cNvSpPr/>
          <p:nvPr/>
        </p:nvSpPr>
        <p:spPr>
          <a:xfrm>
            <a:off x="0" y="1"/>
            <a:ext cx="12192000" cy="6857999"/>
          </a:xfrm>
          <a:prstGeom prst="rect">
            <a:avLst/>
          </a:prstGeom>
          <a:gradFill>
            <a:gsLst>
              <a:gs pos="60000">
                <a:schemeClr val="tx1">
                  <a:alpha val="0"/>
                </a:schemeClr>
              </a:gs>
              <a:gs pos="0">
                <a:srgbClr val="000D1E"/>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82" dirty="0"/>
          </a:p>
        </p:txBody>
      </p:sp>
      <p:sp>
        <p:nvSpPr>
          <p:cNvPr id="2" name="Title 1"/>
          <p:cNvSpPr>
            <a:spLocks noGrp="1"/>
          </p:cNvSpPr>
          <p:nvPr>
            <p:ph type="ctrTitle"/>
          </p:nvPr>
        </p:nvSpPr>
        <p:spPr>
          <a:xfrm>
            <a:off x="833120" y="1146036"/>
            <a:ext cx="10505440" cy="1716434"/>
          </a:xfrm>
        </p:spPr>
        <p:txBody>
          <a:bodyPr anchor="t">
            <a:normAutofit/>
          </a:bodyPr>
          <a:lstStyle>
            <a:lvl1pPr algn="l">
              <a:defRPr sz="4368">
                <a:solidFill>
                  <a:schemeClr val="bg1"/>
                </a:solidFill>
              </a:defRPr>
            </a:lvl1pPr>
          </a:lstStyle>
          <a:p>
            <a:r>
              <a:rPr lang="en-US" altLang="ja-JP" smtClean="0"/>
              <a:t>Click to edit Master title style</a:t>
            </a:r>
            <a:endParaRPr lang="en-US" dirty="0"/>
          </a:p>
        </p:txBody>
      </p:sp>
      <p:sp>
        <p:nvSpPr>
          <p:cNvPr id="3" name="Subtitle 2"/>
          <p:cNvSpPr>
            <a:spLocks noGrp="1"/>
          </p:cNvSpPr>
          <p:nvPr>
            <p:ph type="subTitle" idx="1"/>
          </p:nvPr>
        </p:nvSpPr>
        <p:spPr>
          <a:xfrm>
            <a:off x="833121" y="3149415"/>
            <a:ext cx="7247393" cy="669580"/>
          </a:xfrm>
        </p:spPr>
        <p:txBody>
          <a:bodyPr>
            <a:normAutofit/>
          </a:bodyPr>
          <a:lstStyle>
            <a:lvl1pPr marL="0" indent="0" algn="l">
              <a:buNone/>
              <a:defRPr sz="1985">
                <a:solidFill>
                  <a:schemeClr val="bg1"/>
                </a:solidFill>
              </a:defRPr>
            </a:lvl1pPr>
            <a:lvl2pPr marL="453862" indent="0" algn="ctr">
              <a:buNone/>
              <a:defRPr sz="1985"/>
            </a:lvl2pPr>
            <a:lvl3pPr marL="907725" indent="0" algn="ctr">
              <a:buNone/>
              <a:defRPr sz="1787"/>
            </a:lvl3pPr>
            <a:lvl4pPr marL="1361587" indent="0" algn="ctr">
              <a:buNone/>
              <a:defRPr sz="1588"/>
            </a:lvl4pPr>
            <a:lvl5pPr marL="1815450" indent="0" algn="ctr">
              <a:buNone/>
              <a:defRPr sz="1588"/>
            </a:lvl5pPr>
            <a:lvl6pPr marL="2269312" indent="0" algn="ctr">
              <a:buNone/>
              <a:defRPr sz="1588"/>
            </a:lvl6pPr>
            <a:lvl7pPr marL="2723175" indent="0" algn="ctr">
              <a:buNone/>
              <a:defRPr sz="1588"/>
            </a:lvl7pPr>
            <a:lvl8pPr marL="3177037" indent="0" algn="ctr">
              <a:buNone/>
              <a:defRPr sz="1588"/>
            </a:lvl8pPr>
            <a:lvl9pPr marL="3630900" indent="0" algn="ctr">
              <a:buNone/>
              <a:defRPr sz="1588"/>
            </a:lvl9pPr>
          </a:lstStyle>
          <a:p>
            <a:r>
              <a:rPr lang="en-US" altLang="ja-JP"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3F280926-6151-7C41-8FC2-307F2676ED96}" type="slidenum">
              <a:rPr lang="en-US" smtClean="0"/>
              <a:t>‹#›</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789" y="920751"/>
            <a:ext cx="4883150" cy="5937250"/>
          </a:xfrm>
          <a:prstGeom prst="rect">
            <a:avLst/>
          </a:prstGeom>
          <a:effec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0037" y="4775521"/>
            <a:ext cx="2139122" cy="1123039"/>
          </a:xfrm>
          <a:prstGeom prst="rect">
            <a:avLst/>
          </a:prstGeom>
        </p:spPr>
      </p:pic>
      <p:sp>
        <p:nvSpPr>
          <p:cNvPr id="15" name="TextBox 14"/>
          <p:cNvSpPr txBox="1"/>
          <p:nvPr/>
        </p:nvSpPr>
        <p:spPr>
          <a:xfrm>
            <a:off x="9284395" y="6042898"/>
            <a:ext cx="2714205" cy="245132"/>
          </a:xfrm>
          <a:prstGeom prst="rect">
            <a:avLst/>
          </a:prstGeom>
          <a:noFill/>
        </p:spPr>
        <p:txBody>
          <a:bodyPr wrap="none" rtlCol="0" anchor="b">
            <a:spAutoFit/>
          </a:bodyPr>
          <a:lstStyle/>
          <a:p>
            <a:pPr algn="l"/>
            <a:r>
              <a:rPr lang="en-US" sz="993" noProof="0" dirty="0" smtClean="0">
                <a:solidFill>
                  <a:schemeClr val="tx1">
                    <a:lumMod val="50000"/>
                    <a:lumOff val="50000"/>
                  </a:schemeClr>
                </a:solidFill>
              </a:rPr>
              <a:t>© </a:t>
            </a:r>
            <a:r>
              <a:rPr lang="en-US" sz="993" noProof="0" smtClean="0">
                <a:solidFill>
                  <a:schemeClr val="tx1">
                    <a:lumMod val="50000"/>
                    <a:lumOff val="50000"/>
                  </a:schemeClr>
                </a:solidFill>
              </a:rPr>
              <a:t>2017 XEVO </a:t>
            </a:r>
            <a:r>
              <a:rPr lang="en-US" sz="993" noProof="0" dirty="0" smtClean="0">
                <a:solidFill>
                  <a:schemeClr val="tx1">
                    <a:lumMod val="50000"/>
                    <a:lumOff val="50000"/>
                  </a:schemeClr>
                </a:solidFill>
              </a:rPr>
              <a:t>Inc. Confidential</a:t>
            </a:r>
            <a:r>
              <a:rPr lang="en-US" sz="993" baseline="0" noProof="0" dirty="0" smtClean="0">
                <a:solidFill>
                  <a:schemeClr val="tx1">
                    <a:lumMod val="50000"/>
                    <a:lumOff val="50000"/>
                  </a:schemeClr>
                </a:solidFill>
              </a:rPr>
              <a:t> &amp; Proprietary</a:t>
            </a:r>
            <a:endParaRPr lang="en-US" sz="993" noProof="0" dirty="0">
              <a:solidFill>
                <a:schemeClr val="tx1">
                  <a:lumMod val="50000"/>
                  <a:lumOff val="50000"/>
                </a:schemeClr>
              </a:solidFill>
            </a:endParaRPr>
          </a:p>
        </p:txBody>
      </p:sp>
    </p:spTree>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89098" y="6356350"/>
            <a:ext cx="2891692" cy="365125"/>
          </a:xfrm>
          <a:prstGeom prst="rect">
            <a:avLst/>
          </a:prstGeom>
        </p:spPr>
        <p:txBody>
          <a:bodyPr/>
          <a:lstStyle/>
          <a:p>
            <a:fld id="{2CAB41D1-9C1E-9546-972B-85C21BF7E2A7}" type="datetimeFigureOut">
              <a:rPr lang="en-US" smtClean="0"/>
              <a:t>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80926-6151-7C41-8FC2-307F2676ED96}" type="slidenum">
              <a:rPr lang="en-US" smtClean="0"/>
              <a:t>‹#›</a:t>
            </a:fld>
            <a:endParaRPr lang="en-US"/>
          </a:p>
        </p:txBody>
      </p:sp>
      <p:sp>
        <p:nvSpPr>
          <p:cNvPr id="7" name="Rectangle 6"/>
          <p:cNvSpPr/>
          <p:nvPr/>
        </p:nvSpPr>
        <p:spPr>
          <a:xfrm>
            <a:off x="0" y="3"/>
            <a:ext cx="12192000" cy="11345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7744" tIns="33871" rIns="67744" bIns="33871" rtlCol="0" anchor="ctr"/>
          <a:lstStyle/>
          <a:p>
            <a:pPr algn="ctr"/>
            <a:endParaRPr lang="en-US" sz="1576" dirty="0"/>
          </a:p>
        </p:txBody>
      </p:sp>
      <p:pic>
        <p:nvPicPr>
          <p:cNvPr id="9" name="Picture 6" descr="2-2-003_Blu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6" y="1"/>
            <a:ext cx="12237156" cy="6902824"/>
          </a:xfrm>
          <a:prstGeom prst="rect">
            <a:avLst/>
          </a:prstGeom>
        </p:spPr>
      </p:pic>
      <p:sp>
        <p:nvSpPr>
          <p:cNvPr id="11" name="Content Placeholder 2"/>
          <p:cNvSpPr>
            <a:spLocks noGrp="1"/>
          </p:cNvSpPr>
          <p:nvPr>
            <p:ph idx="1"/>
          </p:nvPr>
        </p:nvSpPr>
        <p:spPr>
          <a:xfrm>
            <a:off x="1250465" y="2191928"/>
            <a:ext cx="9727165" cy="2472094"/>
          </a:xfrm>
        </p:spPr>
        <p:txBody>
          <a:bodyPr anchor="ctr">
            <a:normAutofit/>
          </a:bodyPr>
          <a:lstStyle>
            <a:lvl1pPr marL="0" indent="0" algn="ctr">
              <a:buNone/>
              <a:defRPr sz="3574"/>
            </a:lvl1pPr>
            <a:lvl2pPr marL="537686" indent="0">
              <a:buNone/>
              <a:defRPr/>
            </a:lvl2pPr>
          </a:lstStyle>
          <a:p>
            <a:pPr lvl="0"/>
            <a:r>
              <a:rPr lang="en-US" altLang="ja-JP" smtClean="0"/>
              <a:t>Click to edit Master text styles</a:t>
            </a:r>
          </a:p>
        </p:txBody>
      </p:sp>
    </p:spTree>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_Blank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89098" y="6356350"/>
            <a:ext cx="2891692" cy="365125"/>
          </a:xfrm>
          <a:prstGeom prst="rect">
            <a:avLst/>
          </a:prstGeom>
        </p:spPr>
        <p:txBody>
          <a:bodyPr/>
          <a:lstStyle/>
          <a:p>
            <a:fld id="{2CAB41D1-9C1E-9546-972B-85C21BF7E2A7}" type="datetimeFigureOut">
              <a:rPr lang="en-US" smtClean="0"/>
              <a:t>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80926-6151-7C41-8FC2-307F2676ED96}" type="slidenum">
              <a:rPr lang="en-US" smtClean="0"/>
              <a:t>‹#›</a:t>
            </a:fld>
            <a:endParaRPr lang="en-US"/>
          </a:p>
        </p:txBody>
      </p:sp>
      <p:sp>
        <p:nvSpPr>
          <p:cNvPr id="7" name="Rectangle 6"/>
          <p:cNvSpPr/>
          <p:nvPr/>
        </p:nvSpPr>
        <p:spPr>
          <a:xfrm>
            <a:off x="0" y="2"/>
            <a:ext cx="12192000" cy="11345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246" tIns="34122" rIns="68246" bIns="34122" rtlCol="0" anchor="ctr"/>
          <a:lstStyle/>
          <a:p>
            <a:pPr algn="ctr"/>
            <a:endParaRPr lang="en-US" sz="1588" dirty="0"/>
          </a:p>
        </p:txBody>
      </p:sp>
      <p:pic>
        <p:nvPicPr>
          <p:cNvPr id="9" name="Picture 6" descr="2-2-003_Blur.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577" y="0"/>
            <a:ext cx="12237156" cy="6902824"/>
          </a:xfrm>
          <a:prstGeom prst="rect">
            <a:avLst/>
          </a:prstGeom>
        </p:spPr>
      </p:pic>
    </p:spTree>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0464" y="2191927"/>
            <a:ext cx="9727165" cy="247209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4"/>
          <p:cNvSpPr>
            <a:spLocks noGrp="1"/>
          </p:cNvSpPr>
          <p:nvPr>
            <p:ph type="ftr" sz="quarter" idx="3"/>
          </p:nvPr>
        </p:nvSpPr>
        <p:spPr>
          <a:xfrm>
            <a:off x="4377349" y="6356350"/>
            <a:ext cx="3441205" cy="365125"/>
          </a:xfrm>
          <a:prstGeom prst="rect">
            <a:avLst/>
          </a:prstGeom>
        </p:spPr>
        <p:txBody>
          <a:bodyPr vert="horz" lIns="122766" tIns="61383" rIns="122766" bIns="61383" rtlCol="0" anchor="ctr"/>
          <a:lstStyle>
            <a:lvl1pPr algn="ctr">
              <a:defRPr sz="1059" b="0" i="0">
                <a:solidFill>
                  <a:srgbClr val="7F7F7F"/>
                </a:solidFill>
                <a:latin typeface="Helvetica Light"/>
                <a:cs typeface="Helvetica Light"/>
              </a:defRPr>
            </a:lvl1pPr>
          </a:lstStyle>
          <a:p>
            <a:endParaRPr lang="en-US"/>
          </a:p>
        </p:txBody>
      </p:sp>
      <p:sp>
        <p:nvSpPr>
          <p:cNvPr id="6" name="Slide Number Placeholder 5"/>
          <p:cNvSpPr>
            <a:spLocks noGrp="1"/>
          </p:cNvSpPr>
          <p:nvPr>
            <p:ph type="sldNum" sz="quarter" idx="4"/>
          </p:nvPr>
        </p:nvSpPr>
        <p:spPr>
          <a:xfrm>
            <a:off x="10757919" y="6315355"/>
            <a:ext cx="761892" cy="365125"/>
          </a:xfrm>
          <a:prstGeom prst="rect">
            <a:avLst/>
          </a:prstGeom>
        </p:spPr>
        <p:txBody>
          <a:bodyPr vert="horz" lIns="122766" tIns="61383" rIns="122766" bIns="61383" rtlCol="0" anchor="ctr"/>
          <a:lstStyle>
            <a:lvl1pPr algn="r">
              <a:defRPr sz="1765" b="1">
                <a:solidFill>
                  <a:srgbClr val="7F7F7F"/>
                </a:solidFill>
                <a:latin typeface="Helvetica"/>
                <a:cs typeface="Helvetica"/>
              </a:defRPr>
            </a:lvl1pPr>
          </a:lstStyle>
          <a:p>
            <a:fld id="{3F280926-6151-7C41-8FC2-307F2676ED96}" type="slidenum">
              <a:rPr lang="en-US" smtClean="0"/>
              <a:t>‹#›</a:t>
            </a:fld>
            <a:endParaRPr lang="en-US"/>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0464" y="2191927"/>
            <a:ext cx="9727165" cy="247209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4"/>
          <p:cNvSpPr>
            <a:spLocks noGrp="1"/>
          </p:cNvSpPr>
          <p:nvPr>
            <p:ph type="ftr" sz="quarter" idx="3"/>
          </p:nvPr>
        </p:nvSpPr>
        <p:spPr>
          <a:xfrm>
            <a:off x="4377349" y="6356350"/>
            <a:ext cx="3441205" cy="365125"/>
          </a:xfrm>
          <a:prstGeom prst="rect">
            <a:avLst/>
          </a:prstGeom>
        </p:spPr>
        <p:txBody>
          <a:bodyPr vert="horz" lIns="122766" tIns="61383" rIns="122766" bIns="61383" rtlCol="0" anchor="ctr"/>
          <a:lstStyle>
            <a:lvl1pPr algn="ctr">
              <a:defRPr sz="1059" b="0" i="0">
                <a:solidFill>
                  <a:srgbClr val="7F7F7F"/>
                </a:solidFill>
                <a:latin typeface="Helvetica Light"/>
                <a:cs typeface="Helvetica Light"/>
              </a:defRPr>
            </a:lvl1pPr>
          </a:lstStyle>
          <a:p>
            <a:endParaRPr lang="en-US"/>
          </a:p>
        </p:txBody>
      </p:sp>
      <p:sp>
        <p:nvSpPr>
          <p:cNvPr id="6" name="Slide Number Placeholder 5"/>
          <p:cNvSpPr>
            <a:spLocks noGrp="1"/>
          </p:cNvSpPr>
          <p:nvPr>
            <p:ph type="sldNum" sz="quarter" idx="4"/>
          </p:nvPr>
        </p:nvSpPr>
        <p:spPr>
          <a:xfrm>
            <a:off x="10757919" y="6315355"/>
            <a:ext cx="761892" cy="365125"/>
          </a:xfrm>
          <a:prstGeom prst="rect">
            <a:avLst/>
          </a:prstGeom>
        </p:spPr>
        <p:txBody>
          <a:bodyPr vert="horz" lIns="122766" tIns="61383" rIns="122766" bIns="61383" rtlCol="0" anchor="ctr"/>
          <a:lstStyle>
            <a:lvl1pPr algn="r">
              <a:defRPr sz="1765" b="1">
                <a:solidFill>
                  <a:srgbClr val="7F7F7F"/>
                </a:solidFill>
                <a:latin typeface="Helvetica"/>
                <a:cs typeface="Helvetica"/>
              </a:defRPr>
            </a:lvl1pPr>
          </a:lstStyle>
          <a:p>
            <a:fld id="{3F280926-6151-7C41-8FC2-307F2676ED96}" type="slidenum">
              <a:rPr lang="en-US" smtClean="0"/>
              <a:t>‹#›</a:t>
            </a:fld>
            <a:endParaRPr lang="en-US"/>
          </a:p>
        </p:txBody>
      </p:sp>
      <p:sp>
        <p:nvSpPr>
          <p:cNvPr id="7" name="Rectangle 6"/>
          <p:cNvSpPr/>
          <p:nvPr/>
        </p:nvSpPr>
        <p:spPr>
          <a:xfrm>
            <a:off x="0" y="3"/>
            <a:ext cx="12192000" cy="113435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80668" tIns="40335" rIns="80668" bIns="40335" rtlCol="0" anchor="ctr"/>
          <a:lstStyle/>
          <a:p>
            <a:pPr algn="ctr"/>
            <a:endParaRPr lang="en-US" sz="1588" dirty="0"/>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rand">
    <p:spTree>
      <p:nvGrpSpPr>
        <p:cNvPr id="1" name=""/>
        <p:cNvGrpSpPr/>
        <p:nvPr/>
      </p:nvGrpSpPr>
      <p:grpSpPr>
        <a:xfrm>
          <a:off x="0" y="0"/>
          <a:ext cx="0" cy="0"/>
          <a:chOff x="0" y="0"/>
          <a:chExt cx="0" cy="0"/>
        </a:xfrm>
      </p:grpSpPr>
      <p:sp>
        <p:nvSpPr>
          <p:cNvPr id="4" name="Picture Placeholder 3"/>
          <p:cNvSpPr>
            <a:spLocks noGrp="1"/>
          </p:cNvSpPr>
          <p:nvPr>
            <p:ph type="pic" sz="quarter" idx="17"/>
          </p:nvPr>
        </p:nvSpPr>
        <p:spPr>
          <a:xfrm>
            <a:off x="0" y="0"/>
            <a:ext cx="12192000" cy="6858000"/>
          </a:xfrm>
          <a:solidFill>
            <a:schemeClr val="accent1"/>
          </a:solidFill>
        </p:spPr>
        <p:txBody>
          <a:bodyPr/>
          <a:lstStyle/>
          <a:p>
            <a:r>
              <a:rPr lang="en-US" smtClean="0"/>
              <a:t>Drag picture to placeholder or click icon to add</a:t>
            </a:r>
            <a:endParaRPr lang="en-US" dirty="0"/>
          </a:p>
        </p:txBody>
      </p:sp>
      <p:sp>
        <p:nvSpPr>
          <p:cNvPr id="7" name="Picture Placeholder 6"/>
          <p:cNvSpPr>
            <a:spLocks noGrp="1" noChangeAspect="1"/>
          </p:cNvSpPr>
          <p:nvPr>
            <p:ph type="pic" sz="quarter" idx="10"/>
          </p:nvPr>
        </p:nvSpPr>
        <p:spPr>
          <a:xfrm>
            <a:off x="4413068" y="1092200"/>
            <a:ext cx="3360000" cy="2100000"/>
          </a:xfrm>
          <a:prstGeom prst="rect">
            <a:avLst/>
          </a:prstGeom>
        </p:spPr>
        <p:txBody>
          <a:bodyPr>
            <a:normAutofit/>
          </a:bodyPr>
          <a:lstStyle>
            <a:lvl1pPr marL="0" indent="0">
              <a:buNone/>
              <a:defRPr sz="1344">
                <a:solidFill>
                  <a:srgbClr val="FFFFFF"/>
                </a:solidFill>
                <a:latin typeface="+mn-lt"/>
                <a:cs typeface="Open Sans"/>
              </a:defRPr>
            </a:lvl1pPr>
          </a:lstStyle>
          <a:p>
            <a:r>
              <a:rPr lang="en-US" smtClean="0"/>
              <a:t>Drag picture to placeholder or click icon to add</a:t>
            </a:r>
            <a:endParaRPr lang="en-US" dirty="0"/>
          </a:p>
        </p:txBody>
      </p:sp>
      <p:sp>
        <p:nvSpPr>
          <p:cNvPr id="18" name="Text Placeholder 17"/>
          <p:cNvSpPr>
            <a:spLocks noGrp="1"/>
          </p:cNvSpPr>
          <p:nvPr>
            <p:ph type="body" sz="quarter" idx="15"/>
          </p:nvPr>
        </p:nvSpPr>
        <p:spPr>
          <a:xfrm>
            <a:off x="2438400" y="3885107"/>
            <a:ext cx="7315200" cy="1677507"/>
          </a:xfrm>
          <a:prstGeom prst="rect">
            <a:avLst/>
          </a:prstGeom>
        </p:spPr>
        <p:txBody>
          <a:bodyPr vert="horz"/>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2438402" y="3282962"/>
            <a:ext cx="7315215" cy="602145"/>
          </a:xfrm>
        </p:spPr>
        <p:txBody>
          <a:bodyPr anchor="ctr">
            <a:normAutofit/>
          </a:bodyPr>
          <a:lstStyle>
            <a:lvl1pPr>
              <a:defRPr sz="2689">
                <a:solidFill>
                  <a:schemeClr val="bg2"/>
                </a:solidFill>
                <a:latin typeface="+mj-lt"/>
              </a:defRPr>
            </a:lvl1pPr>
          </a:lstStyle>
          <a:p>
            <a:r>
              <a:rPr lang="en-US" smtClean="0"/>
              <a:t>Click to edit Master title style</a:t>
            </a:r>
            <a:endParaRPr lang="en-US"/>
          </a:p>
        </p:txBody>
      </p:sp>
      <p:sp>
        <p:nvSpPr>
          <p:cNvPr id="8" name="Footer Placeholder 10"/>
          <p:cNvSpPr>
            <a:spLocks noGrp="1"/>
          </p:cNvSpPr>
          <p:nvPr>
            <p:ph type="ftr" sz="quarter" idx="16"/>
          </p:nvPr>
        </p:nvSpPr>
        <p:spPr>
          <a:xfrm>
            <a:off x="2438412" y="5562615"/>
            <a:ext cx="7315204" cy="366183"/>
          </a:xfrm>
          <a:prstGeom prst="rect">
            <a:avLst/>
          </a:prstGeom>
        </p:spPr>
        <p:txBody>
          <a:bodyPr anchor="b"/>
          <a:lstStyle>
            <a:lvl1pPr algn="ctr">
              <a:defRPr>
                <a:solidFill>
                  <a:schemeClr val="bg2"/>
                </a:solidFill>
              </a:defRPr>
            </a:lvl1pPr>
          </a:lstStyle>
          <a:p>
            <a:r>
              <a:rPr dirty="0">
                <a:solidFill>
                  <a:srgbClr val="FFFFFF"/>
                </a:solidFill>
              </a:rPr>
              <a:t>www.graphicriver.net/goashape</a:t>
            </a:r>
          </a:p>
        </p:txBody>
      </p:sp>
    </p:spTree>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extLst mod="1">
    <p:ext uri="{DCECCB84-F9BA-43D5-87BE-67443E8EF086}">
      <p15:sldGuideLst xmlns:p15="http://schemas.microsoft.com/office/powerpoint/2012/main">
        <p15:guide id="1" orient="horz" pos="288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Slide 1">
    <p:spTree>
      <p:nvGrpSpPr>
        <p:cNvPr id="1" name=""/>
        <p:cNvGrpSpPr/>
        <p:nvPr/>
      </p:nvGrpSpPr>
      <p:grpSpPr>
        <a:xfrm>
          <a:off x="0" y="0"/>
          <a:ext cx="0" cy="0"/>
          <a:chOff x="0" y="0"/>
          <a:chExt cx="0" cy="0"/>
        </a:xfrm>
      </p:grpSpPr>
      <p:sp>
        <p:nvSpPr>
          <p:cNvPr id="7" name="Picture Placeholder 6"/>
          <p:cNvSpPr>
            <a:spLocks noGrp="1" noChangeAspect="1"/>
          </p:cNvSpPr>
          <p:nvPr>
            <p:ph type="pic" sz="quarter" idx="17"/>
          </p:nvPr>
        </p:nvSpPr>
        <p:spPr>
          <a:xfrm>
            <a:off x="58" y="0"/>
            <a:ext cx="8229601" cy="6858000"/>
          </a:xfrm>
          <a:prstGeom prst="rect">
            <a:avLst/>
          </a:prstGeom>
          <a:solidFill>
            <a:schemeClr val="tx2"/>
          </a:solidFill>
          <a:effectLst/>
        </p:spPr>
        <p:txBody>
          <a:bodyPr>
            <a:normAutofit/>
          </a:bodyPr>
          <a:lstStyle>
            <a:lvl1pPr marL="0" indent="0">
              <a:buNone/>
              <a:defRPr sz="1344"/>
            </a:lvl1pPr>
          </a:lstStyle>
          <a:p>
            <a:r>
              <a:rPr lang="en-US" smtClean="0"/>
              <a:t>Drag picture to placeholder or click icon to add</a:t>
            </a:r>
            <a:endParaRPr lang="en-US" dirty="0"/>
          </a:p>
        </p:txBody>
      </p:sp>
      <p:sp>
        <p:nvSpPr>
          <p:cNvPr id="18" name="Title Placeholder 2"/>
          <p:cNvSpPr>
            <a:spLocks noGrp="1"/>
          </p:cNvSpPr>
          <p:nvPr>
            <p:ph type="title"/>
          </p:nvPr>
        </p:nvSpPr>
        <p:spPr>
          <a:xfrm>
            <a:off x="8534401" y="2631772"/>
            <a:ext cx="3321600" cy="390881"/>
          </a:xfrm>
          <a:prstGeom prst="rect">
            <a:avLst/>
          </a:prstGeom>
        </p:spPr>
        <p:txBody>
          <a:bodyPr vert="horz" lIns="175524" tIns="87759" rIns="175524" bIns="87759" rtlCol="0" anchor="ctr">
            <a:normAutofit/>
          </a:bodyPr>
          <a:lstStyle>
            <a:lvl1pPr>
              <a:defRPr sz="1861">
                <a:solidFill>
                  <a:schemeClr val="accent1"/>
                </a:solidFill>
              </a:defRPr>
            </a:lvl1pPr>
          </a:lstStyle>
          <a:p>
            <a:r>
              <a:rPr lang="en-US" smtClean="0"/>
              <a:t>Click to edit Master title style</a:t>
            </a:r>
            <a:endParaRPr lang="en-US"/>
          </a:p>
        </p:txBody>
      </p:sp>
      <p:sp>
        <p:nvSpPr>
          <p:cNvPr id="3" name="Picture Placeholder 2"/>
          <p:cNvSpPr>
            <a:spLocks noGrp="1" noChangeAspect="1"/>
          </p:cNvSpPr>
          <p:nvPr>
            <p:ph type="pic" sz="quarter" idx="22"/>
          </p:nvPr>
        </p:nvSpPr>
        <p:spPr>
          <a:xfrm>
            <a:off x="9245601" y="990600"/>
            <a:ext cx="1920000" cy="1200000"/>
          </a:xfrm>
          <a:prstGeom prst="rect">
            <a:avLst/>
          </a:prstGeom>
        </p:spPr>
        <p:txBody>
          <a:bodyPr>
            <a:normAutofit/>
          </a:bodyPr>
          <a:lstStyle>
            <a:lvl1pPr marL="0" indent="0">
              <a:buNone/>
              <a:defRPr sz="1344" cap="none">
                <a:solidFill>
                  <a:srgbClr val="FFFFFF"/>
                </a:solidFill>
                <a:latin typeface="+mn-lt"/>
                <a:cs typeface="Roboto Light"/>
              </a:defRPr>
            </a:lvl1pPr>
          </a:lstStyle>
          <a:p>
            <a:r>
              <a:rPr lang="en-US" smtClean="0"/>
              <a:t>Drag picture to placeholder or click icon to add</a:t>
            </a:r>
            <a:endParaRPr lang="en-US" dirty="0"/>
          </a:p>
        </p:txBody>
      </p:sp>
      <p:sp>
        <p:nvSpPr>
          <p:cNvPr id="4" name="Footer Placeholder 3"/>
          <p:cNvSpPr>
            <a:spLocks noGrp="1"/>
          </p:cNvSpPr>
          <p:nvPr>
            <p:ph type="ftr" sz="quarter" idx="23"/>
          </p:nvPr>
        </p:nvSpPr>
        <p:spPr>
          <a:xfrm>
            <a:off x="8534401" y="5990224"/>
            <a:ext cx="3321600" cy="366183"/>
          </a:xfrm>
          <a:prstGeom prst="rect">
            <a:avLst/>
          </a:prstGeom>
        </p:spPr>
        <p:txBody>
          <a:bodyPr/>
          <a:lstStyle>
            <a:lvl1pPr algn="ctr">
              <a:defRPr/>
            </a:lvl1pPr>
          </a:lstStyle>
          <a:p>
            <a:r>
              <a:rPr dirty="0">
                <a:solidFill>
                  <a:srgbClr val="40A725"/>
                </a:solidFill>
              </a:rPr>
              <a:t>www.graphicriver.net/goashape</a:t>
            </a:r>
          </a:p>
        </p:txBody>
      </p:sp>
      <p:sp>
        <p:nvSpPr>
          <p:cNvPr id="8" name="Text Placeholder 8"/>
          <p:cNvSpPr>
            <a:spLocks noGrp="1"/>
          </p:cNvSpPr>
          <p:nvPr>
            <p:ph type="body" sz="quarter" idx="21"/>
          </p:nvPr>
        </p:nvSpPr>
        <p:spPr>
          <a:xfrm>
            <a:off x="8534401" y="3124203"/>
            <a:ext cx="3321600" cy="2540000"/>
          </a:xfrm>
          <a:prstGeom prst="rect">
            <a:avLst/>
          </a:prstGeom>
        </p:spPr>
        <p:txBody>
          <a:bodyPr>
            <a:noAutofit/>
          </a:bodyPr>
          <a:lstStyle>
            <a:lvl1pPr marL="0" indent="0" algn="ctr">
              <a:lnSpc>
                <a:spcPct val="120000"/>
              </a:lnSpc>
              <a:buNone/>
              <a:defRPr sz="1344" cap="none">
                <a:solidFill>
                  <a:schemeClr val="tx1"/>
                </a:solidFill>
                <a:latin typeface="+mn-lt"/>
                <a:cs typeface="Roboto Light"/>
              </a:defRPr>
            </a:lvl1pPr>
            <a:lvl2pPr marL="604777" indent="0" algn="ctr">
              <a:lnSpc>
                <a:spcPct val="120000"/>
              </a:lnSpc>
              <a:buNone/>
              <a:defRPr sz="1344" cap="none">
                <a:solidFill>
                  <a:schemeClr val="tx1"/>
                </a:solidFill>
                <a:latin typeface="+mn-lt"/>
                <a:cs typeface="Roboto Light"/>
              </a:defRPr>
            </a:lvl2pPr>
            <a:lvl3pPr marL="1209575" indent="0" algn="ctr">
              <a:lnSpc>
                <a:spcPct val="120000"/>
              </a:lnSpc>
              <a:buNone/>
              <a:defRPr sz="1344" cap="none">
                <a:solidFill>
                  <a:schemeClr val="tx1"/>
                </a:solidFill>
                <a:latin typeface="+mn-lt"/>
                <a:cs typeface="Roboto Light"/>
              </a:defRPr>
            </a:lvl3pPr>
            <a:lvl4pPr marL="1814364" indent="0" algn="ctr">
              <a:lnSpc>
                <a:spcPct val="120000"/>
              </a:lnSpc>
              <a:buNone/>
              <a:defRPr sz="1344" cap="none">
                <a:solidFill>
                  <a:schemeClr val="tx1"/>
                </a:solidFill>
                <a:latin typeface="+mn-lt"/>
                <a:cs typeface="Roboto Light"/>
              </a:defRPr>
            </a:lvl4pPr>
            <a:lvl5pPr marL="2419149" indent="0" algn="ctr">
              <a:lnSpc>
                <a:spcPct val="120000"/>
              </a:lnSpc>
              <a:buNone/>
              <a:defRPr sz="1344" cap="none">
                <a:solidFill>
                  <a:schemeClr val="tx1"/>
                </a:solidFill>
                <a:latin typeface="+mn-lt"/>
                <a:cs typeface="Roboto Ligh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extLst mod="1">
    <p:ext uri="{DCECCB84-F9BA-43D5-87BE-67443E8EF086}">
      <p15:sldGuideLst xmlns:p15="http://schemas.microsoft.com/office/powerpoint/2012/main">
        <p15:guide id="1" orient="horz" pos="288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rand">
    <p:spTree>
      <p:nvGrpSpPr>
        <p:cNvPr id="1" name=""/>
        <p:cNvGrpSpPr/>
        <p:nvPr/>
      </p:nvGrpSpPr>
      <p:grpSpPr>
        <a:xfrm>
          <a:off x="0" y="0"/>
          <a:ext cx="0" cy="0"/>
          <a:chOff x="0" y="0"/>
          <a:chExt cx="0" cy="0"/>
        </a:xfrm>
      </p:grpSpPr>
      <p:sp>
        <p:nvSpPr>
          <p:cNvPr id="5" name="Right Triangle 4"/>
          <p:cNvSpPr/>
          <p:nvPr userDrawn="1"/>
        </p:nvSpPr>
        <p:spPr>
          <a:xfrm rot="20627121" flipV="1">
            <a:off x="-2010684" y="-1934489"/>
            <a:ext cx="12906660" cy="12906660"/>
          </a:xfrm>
          <a:prstGeom prst="r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0991" tIns="60494" rIns="120991" bIns="60494" rtlCol="0" anchor="ctr"/>
          <a:lstStyle/>
          <a:p>
            <a:pPr algn="ctr" defTabSz="1209857"/>
            <a:endParaRPr lang="en-US" sz="2379" dirty="0">
              <a:solidFill>
                <a:srgbClr val="FFFFFF"/>
              </a:solidFill>
            </a:endParaRPr>
          </a:p>
        </p:txBody>
      </p:sp>
      <p:sp>
        <p:nvSpPr>
          <p:cNvPr id="4" name="Title 3"/>
          <p:cNvSpPr>
            <a:spLocks noGrp="1"/>
          </p:cNvSpPr>
          <p:nvPr>
            <p:ph type="title"/>
          </p:nvPr>
        </p:nvSpPr>
        <p:spPr>
          <a:xfrm>
            <a:off x="609601" y="2535899"/>
            <a:ext cx="3454400" cy="1143000"/>
          </a:xfrm>
        </p:spPr>
        <p:txBody>
          <a:bodyPr>
            <a:normAutofit/>
          </a:bodyPr>
          <a:lstStyle>
            <a:lvl1pPr>
              <a:defRPr sz="1861">
                <a:solidFill>
                  <a:schemeClr val="bg2"/>
                </a:solidFill>
              </a:defRPr>
            </a:lvl1pPr>
          </a:lstStyle>
          <a:p>
            <a:r>
              <a:rPr lang="en-US" smtClean="0"/>
              <a:t>Click to edit Master title style</a:t>
            </a:r>
            <a:endParaRPr lang="en-US"/>
          </a:p>
        </p:txBody>
      </p:sp>
      <p:sp>
        <p:nvSpPr>
          <p:cNvPr id="6" name="Picture Placeholder 2"/>
          <p:cNvSpPr>
            <a:spLocks noGrp="1" noChangeAspect="1"/>
          </p:cNvSpPr>
          <p:nvPr>
            <p:ph type="pic" sz="quarter" idx="22"/>
          </p:nvPr>
        </p:nvSpPr>
        <p:spPr>
          <a:xfrm>
            <a:off x="1117602" y="1035899"/>
            <a:ext cx="2400000" cy="1500000"/>
          </a:xfrm>
          <a:prstGeom prst="rect">
            <a:avLst/>
          </a:prstGeom>
        </p:spPr>
        <p:txBody>
          <a:bodyPr>
            <a:normAutofit/>
          </a:bodyPr>
          <a:lstStyle>
            <a:lvl1pPr marL="0" indent="0">
              <a:buNone/>
              <a:defRPr sz="1344" cap="none">
                <a:solidFill>
                  <a:srgbClr val="FFFFFF"/>
                </a:solidFill>
                <a:latin typeface="+mn-lt"/>
                <a:cs typeface="Roboto Light"/>
              </a:defRPr>
            </a:lvl1pPr>
          </a:lstStyle>
          <a:p>
            <a:r>
              <a:rPr lang="en-US" smtClean="0"/>
              <a:t>Drag picture to placeholder or click icon to add</a:t>
            </a:r>
            <a:endParaRPr lang="en-US" dirty="0"/>
          </a:p>
        </p:txBody>
      </p:sp>
      <p:sp>
        <p:nvSpPr>
          <p:cNvPr id="7" name="Text Placeholder 8"/>
          <p:cNvSpPr>
            <a:spLocks noGrp="1"/>
          </p:cNvSpPr>
          <p:nvPr>
            <p:ph type="body" sz="quarter" idx="21"/>
          </p:nvPr>
        </p:nvSpPr>
        <p:spPr>
          <a:xfrm>
            <a:off x="609601" y="3785920"/>
            <a:ext cx="3454400" cy="1274259"/>
          </a:xfrm>
          <a:prstGeom prst="rect">
            <a:avLst/>
          </a:prstGeom>
        </p:spPr>
        <p:txBody>
          <a:bodyPr>
            <a:noAutofit/>
          </a:bodyPr>
          <a:lstStyle>
            <a:lvl1pPr marL="0" indent="0" algn="ctr">
              <a:lnSpc>
                <a:spcPct val="120000"/>
              </a:lnSpc>
              <a:buNone/>
              <a:defRPr sz="1344" cap="none">
                <a:solidFill>
                  <a:schemeClr val="bg2"/>
                </a:solidFill>
                <a:latin typeface="+mn-lt"/>
                <a:cs typeface="Roboto Light"/>
              </a:defRPr>
            </a:lvl1pPr>
            <a:lvl2pPr marL="604777" indent="0" algn="ctr">
              <a:lnSpc>
                <a:spcPct val="120000"/>
              </a:lnSpc>
              <a:buNone/>
              <a:defRPr sz="1344" cap="none">
                <a:solidFill>
                  <a:schemeClr val="bg2"/>
                </a:solidFill>
                <a:latin typeface="+mn-lt"/>
                <a:cs typeface="Roboto Light"/>
              </a:defRPr>
            </a:lvl2pPr>
            <a:lvl3pPr marL="1209575" indent="0" algn="ctr">
              <a:lnSpc>
                <a:spcPct val="120000"/>
              </a:lnSpc>
              <a:buNone/>
              <a:defRPr sz="1344" cap="none">
                <a:solidFill>
                  <a:schemeClr val="bg2"/>
                </a:solidFill>
                <a:latin typeface="+mn-lt"/>
                <a:cs typeface="Roboto Light"/>
              </a:defRPr>
            </a:lvl3pPr>
            <a:lvl4pPr marL="1814364" indent="0" algn="ctr">
              <a:lnSpc>
                <a:spcPct val="120000"/>
              </a:lnSpc>
              <a:buNone/>
              <a:defRPr sz="1344" cap="none">
                <a:solidFill>
                  <a:schemeClr val="bg2"/>
                </a:solidFill>
                <a:latin typeface="+mn-lt"/>
                <a:cs typeface="Roboto Light"/>
              </a:defRPr>
            </a:lvl4pPr>
            <a:lvl5pPr marL="2419149" indent="0" algn="ctr">
              <a:lnSpc>
                <a:spcPct val="120000"/>
              </a:lnSpc>
              <a:buNone/>
              <a:defRPr sz="1344" cap="none">
                <a:solidFill>
                  <a:schemeClr val="bg2"/>
                </a:solidFill>
                <a:latin typeface="+mn-lt"/>
                <a:cs typeface="Roboto Ligh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extLst mod="1">
    <p:ext uri="{DCECCB84-F9BA-43D5-87BE-67443E8EF086}">
      <p15:sldGuideLst xmlns:p15="http://schemas.microsoft.com/office/powerpoint/2012/main">
        <p15:guide id="1" orient="horz" pos="288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rand">
    <p:spTree>
      <p:nvGrpSpPr>
        <p:cNvPr id="1" name=""/>
        <p:cNvGrpSpPr/>
        <p:nvPr/>
      </p:nvGrpSpPr>
      <p:grpSpPr>
        <a:xfrm>
          <a:off x="0" y="0"/>
          <a:ext cx="0" cy="0"/>
          <a:chOff x="0" y="0"/>
          <a:chExt cx="0" cy="0"/>
        </a:xfrm>
      </p:grpSpPr>
      <p:sp>
        <p:nvSpPr>
          <p:cNvPr id="6" name="Picture Placeholder 3"/>
          <p:cNvSpPr>
            <a:spLocks noGrp="1"/>
          </p:cNvSpPr>
          <p:nvPr>
            <p:ph type="pic" sz="quarter" idx="18"/>
          </p:nvPr>
        </p:nvSpPr>
        <p:spPr>
          <a:xfrm>
            <a:off x="0" y="0"/>
            <a:ext cx="12192000" cy="6858000"/>
          </a:xfrm>
          <a:solidFill>
            <a:schemeClr val="accent1"/>
          </a:solidFill>
        </p:spPr>
        <p:txBody>
          <a:bodyPr/>
          <a:lstStyle/>
          <a:p>
            <a:r>
              <a:rPr lang="en-US" smtClean="0"/>
              <a:t>Drag picture to placeholder or click icon to add</a:t>
            </a:r>
            <a:endParaRPr lang="en-US" dirty="0"/>
          </a:p>
        </p:txBody>
      </p:sp>
      <p:sp>
        <p:nvSpPr>
          <p:cNvPr id="12" name="Text Placeholder 8"/>
          <p:cNvSpPr>
            <a:spLocks noGrp="1"/>
          </p:cNvSpPr>
          <p:nvPr>
            <p:ph type="body" sz="quarter" idx="11" hasCustomPrompt="1"/>
          </p:nvPr>
        </p:nvSpPr>
        <p:spPr>
          <a:xfrm>
            <a:off x="711201" y="3225803"/>
            <a:ext cx="5389788" cy="2946400"/>
          </a:xfrm>
          <a:prstGeom prst="rect">
            <a:avLst/>
          </a:prstGeom>
        </p:spPr>
        <p:txBody>
          <a:bodyPr>
            <a:noAutofit/>
          </a:bodyPr>
          <a:lstStyle>
            <a:lvl1pPr marL="0" indent="0" algn="l">
              <a:lnSpc>
                <a:spcPct val="120000"/>
              </a:lnSpc>
              <a:spcAft>
                <a:spcPts val="0"/>
              </a:spcAft>
              <a:buFont typeface="Arial"/>
              <a:buNone/>
              <a:defRPr sz="1344" b="0" i="0" cap="none">
                <a:solidFill>
                  <a:schemeClr val="bg1"/>
                </a:solidFill>
                <a:latin typeface="+mn-lt"/>
                <a:cs typeface="Roboto Light"/>
              </a:defRPr>
            </a:lvl1pPr>
            <a:lvl2pPr marL="604777" indent="0" algn="l">
              <a:lnSpc>
                <a:spcPct val="120000"/>
              </a:lnSpc>
              <a:spcAft>
                <a:spcPts val="0"/>
              </a:spcAft>
              <a:buFont typeface="Arial"/>
              <a:buNone/>
              <a:defRPr sz="1344" b="0" i="0">
                <a:solidFill>
                  <a:schemeClr val="bg1"/>
                </a:solidFill>
                <a:latin typeface="Roboto Light"/>
                <a:cs typeface="Roboto Light"/>
              </a:defRPr>
            </a:lvl2pPr>
            <a:lvl3pPr marL="1209575" indent="0" algn="l">
              <a:lnSpc>
                <a:spcPct val="120000"/>
              </a:lnSpc>
              <a:spcAft>
                <a:spcPts val="0"/>
              </a:spcAft>
              <a:buFont typeface="Arial"/>
              <a:buNone/>
              <a:defRPr sz="1344" b="0" i="0">
                <a:solidFill>
                  <a:schemeClr val="bg1"/>
                </a:solidFill>
                <a:latin typeface="Roboto Light"/>
                <a:cs typeface="Roboto Light"/>
              </a:defRPr>
            </a:lvl3pPr>
            <a:lvl4pPr marL="1814364" indent="0" algn="l">
              <a:lnSpc>
                <a:spcPct val="120000"/>
              </a:lnSpc>
              <a:spcAft>
                <a:spcPts val="0"/>
              </a:spcAft>
              <a:buFont typeface="Arial"/>
              <a:buNone/>
              <a:defRPr sz="1344" b="0" i="0">
                <a:solidFill>
                  <a:schemeClr val="bg1"/>
                </a:solidFill>
                <a:latin typeface="Roboto Light"/>
                <a:cs typeface="Roboto Light"/>
              </a:defRPr>
            </a:lvl4pPr>
            <a:lvl5pPr marL="2419149" indent="0" algn="l">
              <a:lnSpc>
                <a:spcPct val="120000"/>
              </a:lnSpc>
              <a:spcAft>
                <a:spcPts val="0"/>
              </a:spcAft>
              <a:buFont typeface="Arial"/>
              <a:buNone/>
              <a:defRPr sz="1344" b="0" i="0">
                <a:solidFill>
                  <a:schemeClr val="bg1"/>
                </a:solidFill>
                <a:latin typeface="Roboto Light"/>
                <a:cs typeface="Roboto Light"/>
              </a:defRPr>
            </a:lvl5pPr>
          </a:lstStyle>
          <a:p>
            <a:pPr lvl="0"/>
            <a:r>
              <a:rPr lang="x-none" dirty="0" smtClean="0"/>
              <a:t>Click to edit master text styles</a:t>
            </a:r>
            <a:endParaRPr lang="en-US" dirty="0"/>
          </a:p>
        </p:txBody>
      </p:sp>
      <p:sp>
        <p:nvSpPr>
          <p:cNvPr id="13" name="Title 1"/>
          <p:cNvSpPr>
            <a:spLocks noGrp="1"/>
          </p:cNvSpPr>
          <p:nvPr>
            <p:ph type="title"/>
          </p:nvPr>
        </p:nvSpPr>
        <p:spPr>
          <a:xfrm>
            <a:off x="711201" y="2610611"/>
            <a:ext cx="5389788" cy="615244"/>
          </a:xfrm>
        </p:spPr>
        <p:txBody>
          <a:bodyPr>
            <a:normAutofit/>
          </a:bodyPr>
          <a:lstStyle>
            <a:lvl1pPr algn="l">
              <a:defRPr sz="2689">
                <a:solidFill>
                  <a:schemeClr val="bg2"/>
                </a:solidFill>
                <a:latin typeface="+mj-lt"/>
              </a:defRPr>
            </a:lvl1pPr>
          </a:lstStyle>
          <a:p>
            <a:r>
              <a:rPr lang="en-US" smtClean="0"/>
              <a:t>Click to edit Master title style</a:t>
            </a:r>
            <a:endParaRPr lang="en-US"/>
          </a:p>
        </p:txBody>
      </p:sp>
      <p:sp>
        <p:nvSpPr>
          <p:cNvPr id="14" name="Picture Placeholder 6"/>
          <p:cNvSpPr>
            <a:spLocks noGrp="1" noChangeAspect="1"/>
          </p:cNvSpPr>
          <p:nvPr>
            <p:ph type="pic" sz="quarter" idx="12"/>
          </p:nvPr>
        </p:nvSpPr>
        <p:spPr>
          <a:xfrm>
            <a:off x="711202" y="733779"/>
            <a:ext cx="2400000" cy="1500000"/>
          </a:xfrm>
          <a:prstGeom prst="rect">
            <a:avLst/>
          </a:prstGeom>
        </p:spPr>
        <p:txBody>
          <a:bodyPr>
            <a:normAutofit/>
          </a:bodyPr>
          <a:lstStyle>
            <a:lvl1pPr marL="0" indent="0">
              <a:buNone/>
              <a:defRPr sz="1344">
                <a:solidFill>
                  <a:srgbClr val="FFFFFF"/>
                </a:solidFill>
                <a:latin typeface="+mn-lt"/>
                <a:cs typeface="Open Sans"/>
              </a:defRPr>
            </a:lvl1pPr>
          </a:lstStyle>
          <a:p>
            <a:r>
              <a:rPr lang="en-US" smtClean="0"/>
              <a:t>Drag picture to placeholder or click icon to add</a:t>
            </a:r>
            <a:endParaRPr lang="en-US" dirty="0"/>
          </a:p>
        </p:txBody>
      </p:sp>
    </p:spTree>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extLst mod="1">
    <p:ext uri="{DCECCB84-F9BA-43D5-87BE-67443E8EF086}">
      <p15:sldGuideLst xmlns:p15="http://schemas.microsoft.com/office/powerpoint/2012/main">
        <p15:guide id="1" orient="horz" pos="288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Brand">
    <p:spTree>
      <p:nvGrpSpPr>
        <p:cNvPr id="1" name=""/>
        <p:cNvGrpSpPr/>
        <p:nvPr/>
      </p:nvGrpSpPr>
      <p:grpSpPr>
        <a:xfrm>
          <a:off x="0" y="0"/>
          <a:ext cx="0" cy="0"/>
          <a:chOff x="0" y="0"/>
          <a:chExt cx="0" cy="0"/>
        </a:xfrm>
      </p:grpSpPr>
      <p:sp>
        <p:nvSpPr>
          <p:cNvPr id="7" name="Picture Placeholder 3"/>
          <p:cNvSpPr>
            <a:spLocks noGrp="1"/>
          </p:cNvSpPr>
          <p:nvPr>
            <p:ph type="pic" sz="quarter" idx="18"/>
          </p:nvPr>
        </p:nvSpPr>
        <p:spPr>
          <a:xfrm>
            <a:off x="0" y="0"/>
            <a:ext cx="12192000" cy="6858000"/>
          </a:xfrm>
          <a:solidFill>
            <a:schemeClr val="accent1"/>
          </a:solidFill>
        </p:spPr>
        <p:txBody>
          <a:bodyPr/>
          <a:lstStyle/>
          <a:p>
            <a:r>
              <a:rPr lang="en-US" smtClean="0"/>
              <a:t>Drag picture to placeholder or click icon to add</a:t>
            </a:r>
            <a:endParaRPr lang="en-US" dirty="0"/>
          </a:p>
        </p:txBody>
      </p:sp>
      <p:sp>
        <p:nvSpPr>
          <p:cNvPr id="9" name="Text Placeholder 8"/>
          <p:cNvSpPr>
            <a:spLocks noGrp="1"/>
          </p:cNvSpPr>
          <p:nvPr>
            <p:ph type="body" sz="quarter" idx="11" hasCustomPrompt="1"/>
          </p:nvPr>
        </p:nvSpPr>
        <p:spPr>
          <a:xfrm>
            <a:off x="3454448" y="5108277"/>
            <a:ext cx="6615036" cy="938378"/>
          </a:xfrm>
          <a:prstGeom prst="rect">
            <a:avLst/>
          </a:prstGeom>
        </p:spPr>
        <p:txBody>
          <a:bodyPr>
            <a:noAutofit/>
          </a:bodyPr>
          <a:lstStyle>
            <a:lvl1pPr marL="0" indent="0" algn="l">
              <a:lnSpc>
                <a:spcPct val="120000"/>
              </a:lnSpc>
              <a:spcAft>
                <a:spcPts val="0"/>
              </a:spcAft>
              <a:buFont typeface="Arial"/>
              <a:buNone/>
              <a:defRPr sz="1344" b="0" i="0" cap="none">
                <a:solidFill>
                  <a:schemeClr val="bg1"/>
                </a:solidFill>
                <a:latin typeface="+mn-lt"/>
                <a:cs typeface="Roboto Light"/>
              </a:defRPr>
            </a:lvl1pPr>
            <a:lvl2pPr marL="604777" indent="0" algn="l">
              <a:lnSpc>
                <a:spcPct val="120000"/>
              </a:lnSpc>
              <a:spcAft>
                <a:spcPts val="0"/>
              </a:spcAft>
              <a:buFont typeface="Arial"/>
              <a:buNone/>
              <a:defRPr sz="1344" b="0" i="0">
                <a:solidFill>
                  <a:schemeClr val="bg1"/>
                </a:solidFill>
                <a:latin typeface="Roboto Light"/>
                <a:cs typeface="Roboto Light"/>
              </a:defRPr>
            </a:lvl2pPr>
            <a:lvl3pPr marL="1209575" indent="0" algn="l">
              <a:lnSpc>
                <a:spcPct val="120000"/>
              </a:lnSpc>
              <a:spcAft>
                <a:spcPts val="0"/>
              </a:spcAft>
              <a:buFont typeface="Arial"/>
              <a:buNone/>
              <a:defRPr sz="1344" b="0" i="0">
                <a:solidFill>
                  <a:schemeClr val="bg1"/>
                </a:solidFill>
                <a:latin typeface="Roboto Light"/>
                <a:cs typeface="Roboto Light"/>
              </a:defRPr>
            </a:lvl3pPr>
            <a:lvl4pPr marL="1814364" indent="0" algn="l">
              <a:lnSpc>
                <a:spcPct val="120000"/>
              </a:lnSpc>
              <a:spcAft>
                <a:spcPts val="0"/>
              </a:spcAft>
              <a:buFont typeface="Arial"/>
              <a:buNone/>
              <a:defRPr sz="1344" b="0" i="0">
                <a:solidFill>
                  <a:schemeClr val="bg1"/>
                </a:solidFill>
                <a:latin typeface="Roboto Light"/>
                <a:cs typeface="Roboto Light"/>
              </a:defRPr>
            </a:lvl4pPr>
            <a:lvl5pPr marL="2419149" indent="0" algn="l">
              <a:lnSpc>
                <a:spcPct val="120000"/>
              </a:lnSpc>
              <a:spcAft>
                <a:spcPts val="0"/>
              </a:spcAft>
              <a:buFont typeface="Arial"/>
              <a:buNone/>
              <a:defRPr sz="1344" b="0" i="0">
                <a:solidFill>
                  <a:schemeClr val="bg1"/>
                </a:solidFill>
                <a:latin typeface="Roboto Light"/>
                <a:cs typeface="Roboto Light"/>
              </a:defRPr>
            </a:lvl5pPr>
          </a:lstStyle>
          <a:p>
            <a:pPr lvl="0"/>
            <a:r>
              <a:rPr lang="x-none" dirty="0" smtClean="0"/>
              <a:t>Click to edit master text styles</a:t>
            </a:r>
            <a:endParaRPr lang="en-US" dirty="0"/>
          </a:p>
        </p:txBody>
      </p:sp>
      <p:sp>
        <p:nvSpPr>
          <p:cNvPr id="2" name="Title 1"/>
          <p:cNvSpPr>
            <a:spLocks noGrp="1"/>
          </p:cNvSpPr>
          <p:nvPr>
            <p:ph type="title"/>
          </p:nvPr>
        </p:nvSpPr>
        <p:spPr>
          <a:xfrm>
            <a:off x="3454448" y="4546654"/>
            <a:ext cx="6615036" cy="561623"/>
          </a:xfrm>
        </p:spPr>
        <p:txBody>
          <a:bodyPr>
            <a:noAutofit/>
          </a:bodyPr>
          <a:lstStyle>
            <a:lvl1pPr algn="l">
              <a:defRPr sz="2689">
                <a:solidFill>
                  <a:schemeClr val="bg2"/>
                </a:solidFill>
                <a:latin typeface="+mj-lt"/>
              </a:defRPr>
            </a:lvl1pPr>
          </a:lstStyle>
          <a:p>
            <a:r>
              <a:rPr lang="en-US" smtClean="0"/>
              <a:t>Click to edit Master title style</a:t>
            </a:r>
            <a:endParaRPr lang="en-US"/>
          </a:p>
        </p:txBody>
      </p:sp>
      <p:sp>
        <p:nvSpPr>
          <p:cNvPr id="6" name="Picture Placeholder 6"/>
          <p:cNvSpPr>
            <a:spLocks noGrp="1" noChangeAspect="1"/>
          </p:cNvSpPr>
          <p:nvPr>
            <p:ph type="pic" sz="quarter" idx="12"/>
          </p:nvPr>
        </p:nvSpPr>
        <p:spPr>
          <a:xfrm>
            <a:off x="812800" y="4546600"/>
            <a:ext cx="2400000" cy="1500000"/>
          </a:xfrm>
          <a:prstGeom prst="rect">
            <a:avLst/>
          </a:prstGeom>
        </p:spPr>
        <p:txBody>
          <a:bodyPr>
            <a:normAutofit/>
          </a:bodyPr>
          <a:lstStyle>
            <a:lvl1pPr marL="0" indent="0">
              <a:buNone/>
              <a:defRPr sz="1344">
                <a:solidFill>
                  <a:srgbClr val="FFFFFF"/>
                </a:solidFill>
                <a:latin typeface="+mn-lt"/>
                <a:cs typeface="Open Sans"/>
              </a:defRPr>
            </a:lvl1pPr>
          </a:lstStyle>
          <a:p>
            <a:r>
              <a:rPr lang="en-US" smtClean="0"/>
              <a:t>Drag picture to placeholder or click icon to add</a:t>
            </a:r>
            <a:endParaRPr lang="en-US" dirty="0"/>
          </a:p>
        </p:txBody>
      </p:sp>
    </p:spTree>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extLst mod="1">
    <p:ext uri="{DCECCB84-F9BA-43D5-87BE-67443E8EF086}">
      <p15:sldGuideLst xmlns:p15="http://schemas.microsoft.com/office/powerpoint/2012/main">
        <p15:guide id="1" orient="horz" pos="288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80717" y="263772"/>
            <a:ext cx="10201682" cy="166077"/>
          </a:xfrm>
        </p:spPr>
        <p:txBody>
          <a:bodyPr/>
          <a:lstStyle>
            <a:lvl1pPr marL="0" indent="0" algn="l">
              <a:buNone/>
              <a:defRPr>
                <a:solidFill>
                  <a:srgbClr val="A5A6A5"/>
                </a:solidFill>
              </a:defRPr>
            </a:lvl1pPr>
            <a:lvl2pPr marL="453791" indent="0" algn="ctr">
              <a:buNone/>
              <a:defRPr>
                <a:solidFill>
                  <a:schemeClr val="tx1">
                    <a:tint val="75000"/>
                  </a:schemeClr>
                </a:solidFill>
              </a:defRPr>
            </a:lvl2pPr>
            <a:lvl3pPr marL="907582" indent="0" algn="ctr">
              <a:buNone/>
              <a:defRPr>
                <a:solidFill>
                  <a:schemeClr val="tx1">
                    <a:tint val="75000"/>
                  </a:schemeClr>
                </a:solidFill>
              </a:defRPr>
            </a:lvl3pPr>
            <a:lvl4pPr marL="1361372" indent="0" algn="ctr">
              <a:buNone/>
              <a:defRPr>
                <a:solidFill>
                  <a:schemeClr val="tx1">
                    <a:tint val="75000"/>
                  </a:schemeClr>
                </a:solidFill>
              </a:defRPr>
            </a:lvl4pPr>
            <a:lvl5pPr marL="1815162" indent="0" algn="ctr">
              <a:buNone/>
              <a:defRPr>
                <a:solidFill>
                  <a:schemeClr val="tx1">
                    <a:tint val="75000"/>
                  </a:schemeClr>
                </a:solidFill>
              </a:defRPr>
            </a:lvl5pPr>
            <a:lvl6pPr marL="2268953" indent="0" algn="ctr">
              <a:buNone/>
              <a:defRPr>
                <a:solidFill>
                  <a:schemeClr val="tx1">
                    <a:tint val="75000"/>
                  </a:schemeClr>
                </a:solidFill>
              </a:defRPr>
            </a:lvl6pPr>
            <a:lvl7pPr marL="2722744" indent="0" algn="ctr">
              <a:buNone/>
              <a:defRPr>
                <a:solidFill>
                  <a:schemeClr val="tx1">
                    <a:tint val="75000"/>
                  </a:schemeClr>
                </a:solidFill>
              </a:defRPr>
            </a:lvl7pPr>
            <a:lvl8pPr marL="3176534" indent="0" algn="ctr">
              <a:buNone/>
              <a:defRPr>
                <a:solidFill>
                  <a:schemeClr val="tx1">
                    <a:tint val="75000"/>
                  </a:schemeClr>
                </a:solidFill>
              </a:defRPr>
            </a:lvl8pPr>
            <a:lvl9pPr marL="3630325" indent="0" algn="ctr">
              <a:buNone/>
              <a:defRPr>
                <a:solidFill>
                  <a:schemeClr val="tx1">
                    <a:tint val="75000"/>
                  </a:schemeClr>
                </a:solidFill>
              </a:defRPr>
            </a:lvl9pPr>
          </a:lstStyle>
          <a:p>
            <a:r>
              <a:rPr lang="en-US" dirty="0" smtClean="0"/>
              <a:t>CLICK TO EDIT MASTER SUBTITLE STYLE</a:t>
            </a:r>
            <a:endParaRPr lang="en-US" dirty="0"/>
          </a:p>
        </p:txBody>
      </p:sp>
      <p:sp>
        <p:nvSpPr>
          <p:cNvPr id="10" name="Slide Number Placeholder 5"/>
          <p:cNvSpPr txBox="1">
            <a:spLocks/>
          </p:cNvSpPr>
          <p:nvPr userDrawn="1"/>
        </p:nvSpPr>
        <p:spPr>
          <a:xfrm>
            <a:off x="-13543" y="304803"/>
            <a:ext cx="1128982" cy="621319"/>
          </a:xfrm>
          <a:prstGeom prst="rect">
            <a:avLst/>
          </a:prstGeom>
        </p:spPr>
        <p:txBody>
          <a:bodyPr vert="horz" lIns="90759" tIns="45380" rIns="90759" bIns="45380" rtlCol="0" anchor="ctr"/>
          <a:lstStyle>
            <a:defPPr>
              <a:defRPr lang="en-US"/>
            </a:defPPr>
            <a:lvl1pPr algn="ctr" rtl="0" fontAlgn="base">
              <a:spcBef>
                <a:spcPct val="0"/>
              </a:spcBef>
              <a:spcAft>
                <a:spcPct val="0"/>
              </a:spcAft>
              <a:defRPr sz="3200" b="1" kern="1200">
                <a:solidFill>
                  <a:schemeClr val="bg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defTabSz="907725"/>
            <a:fld id="{F7BD4836-837B-DB49-8463-16095C5CBADE}" type="slidenum">
              <a:rPr lang="en-US" sz="3177" smtClean="0">
                <a:solidFill>
                  <a:srgbClr val="FFFFFF"/>
                </a:solidFill>
              </a:rPr>
              <a:pPr defTabSz="907725"/>
              <a:t>‹#›</a:t>
            </a:fld>
            <a:endParaRPr lang="en-US" sz="3177" dirty="0">
              <a:solidFill>
                <a:srgbClr val="FFFFFF"/>
              </a:solidFill>
            </a:endParaRPr>
          </a:p>
        </p:txBody>
      </p:sp>
      <p:sp>
        <p:nvSpPr>
          <p:cNvPr id="11" name="Title Placeholder 1"/>
          <p:cNvSpPr>
            <a:spLocks noGrp="1"/>
          </p:cNvSpPr>
          <p:nvPr>
            <p:ph type="title"/>
          </p:nvPr>
        </p:nvSpPr>
        <p:spPr>
          <a:xfrm>
            <a:off x="1380717" y="429848"/>
            <a:ext cx="10201682" cy="62523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1904"/>
          </a:xfrm>
          <a:prstGeom prst="rect">
            <a:avLst/>
          </a:prstGeom>
        </p:spPr>
      </p:pic>
      <p:sp>
        <p:nvSpPr>
          <p:cNvPr id="10" name="Title 1"/>
          <p:cNvSpPr>
            <a:spLocks noGrp="1"/>
          </p:cNvSpPr>
          <p:nvPr>
            <p:ph type="ctrTitle"/>
          </p:nvPr>
        </p:nvSpPr>
        <p:spPr>
          <a:xfrm>
            <a:off x="833120" y="1146036"/>
            <a:ext cx="10505440" cy="1716434"/>
          </a:xfrm>
        </p:spPr>
        <p:txBody>
          <a:bodyPr anchor="t">
            <a:normAutofit/>
          </a:bodyPr>
          <a:lstStyle>
            <a:lvl1pPr algn="l">
              <a:defRPr sz="4368">
                <a:solidFill>
                  <a:schemeClr val="bg1"/>
                </a:solidFill>
              </a:defRPr>
            </a:lvl1pPr>
          </a:lstStyle>
          <a:p>
            <a:r>
              <a:rPr lang="en-US" altLang="ja-JP" smtClean="0"/>
              <a:t>Click to edit Master title style</a:t>
            </a:r>
            <a:endParaRPr lang="en-US" dirty="0"/>
          </a:p>
        </p:txBody>
      </p:sp>
      <p:sp>
        <p:nvSpPr>
          <p:cNvPr id="14" name="Slide Number Placeholder 5"/>
          <p:cNvSpPr>
            <a:spLocks noGrp="1"/>
          </p:cNvSpPr>
          <p:nvPr>
            <p:ph type="sldNum" sz="quarter" idx="12"/>
          </p:nvPr>
        </p:nvSpPr>
        <p:spPr>
          <a:xfrm>
            <a:off x="8373036" y="6431279"/>
            <a:ext cx="2529687" cy="290195"/>
          </a:xfrm>
        </p:spPr>
        <p:txBody>
          <a:bodyPr/>
          <a:lstStyle>
            <a:lvl1pPr>
              <a:defRPr>
                <a:solidFill>
                  <a:schemeClr val="bg1"/>
                </a:solidFill>
              </a:defRPr>
            </a:lvl1pPr>
          </a:lstStyle>
          <a:p>
            <a:fld id="{3F280926-6151-7C41-8FC2-307F2676ED96}" type="slidenum">
              <a:rPr lang="en-US" smtClean="0"/>
              <a:t>‹#›</a:t>
            </a:fld>
            <a:endParaRPr lang="en-US"/>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789" y="920751"/>
            <a:ext cx="4883150" cy="5937250"/>
          </a:xfrm>
          <a:prstGeom prst="rect">
            <a:avLst/>
          </a:prstGeom>
          <a:effectLst/>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0037" y="4775521"/>
            <a:ext cx="2139122" cy="1123039"/>
          </a:xfrm>
          <a:prstGeom prst="rect">
            <a:avLst/>
          </a:prstGeom>
        </p:spPr>
      </p:pic>
      <p:sp>
        <p:nvSpPr>
          <p:cNvPr id="19" name="Subtitle 2"/>
          <p:cNvSpPr>
            <a:spLocks noGrp="1"/>
          </p:cNvSpPr>
          <p:nvPr>
            <p:ph type="subTitle" idx="1"/>
          </p:nvPr>
        </p:nvSpPr>
        <p:spPr>
          <a:xfrm>
            <a:off x="833121" y="3149415"/>
            <a:ext cx="7247393" cy="669580"/>
          </a:xfrm>
        </p:spPr>
        <p:txBody>
          <a:bodyPr>
            <a:normAutofit/>
          </a:bodyPr>
          <a:lstStyle>
            <a:lvl1pPr marL="0" indent="0" algn="l">
              <a:buNone/>
              <a:defRPr sz="1985">
                <a:solidFill>
                  <a:schemeClr val="bg1"/>
                </a:solidFill>
              </a:defRPr>
            </a:lvl1pPr>
            <a:lvl2pPr marL="453862" indent="0" algn="ctr">
              <a:buNone/>
              <a:defRPr sz="1985"/>
            </a:lvl2pPr>
            <a:lvl3pPr marL="907725" indent="0" algn="ctr">
              <a:buNone/>
              <a:defRPr sz="1787"/>
            </a:lvl3pPr>
            <a:lvl4pPr marL="1361587" indent="0" algn="ctr">
              <a:buNone/>
              <a:defRPr sz="1588"/>
            </a:lvl4pPr>
            <a:lvl5pPr marL="1815450" indent="0" algn="ctr">
              <a:buNone/>
              <a:defRPr sz="1588"/>
            </a:lvl5pPr>
            <a:lvl6pPr marL="2269312" indent="0" algn="ctr">
              <a:buNone/>
              <a:defRPr sz="1588"/>
            </a:lvl6pPr>
            <a:lvl7pPr marL="2723175" indent="0" algn="ctr">
              <a:buNone/>
              <a:defRPr sz="1588"/>
            </a:lvl7pPr>
            <a:lvl8pPr marL="3177037" indent="0" algn="ctr">
              <a:buNone/>
              <a:defRPr sz="1588"/>
            </a:lvl8pPr>
            <a:lvl9pPr marL="3630900" indent="0" algn="ctr">
              <a:buNone/>
              <a:defRPr sz="1588"/>
            </a:lvl9pPr>
          </a:lstStyle>
          <a:p>
            <a:r>
              <a:rPr lang="en-US" altLang="ja-JP" smtClean="0"/>
              <a:t>Click to edit Master subtitle style</a:t>
            </a:r>
            <a:endParaRPr lang="en-US" dirty="0"/>
          </a:p>
        </p:txBody>
      </p:sp>
      <p:sp>
        <p:nvSpPr>
          <p:cNvPr id="11" name="TextBox 10"/>
          <p:cNvSpPr txBox="1"/>
          <p:nvPr/>
        </p:nvSpPr>
        <p:spPr>
          <a:xfrm>
            <a:off x="9284395" y="6042898"/>
            <a:ext cx="2714205" cy="245132"/>
          </a:xfrm>
          <a:prstGeom prst="rect">
            <a:avLst/>
          </a:prstGeom>
          <a:noFill/>
        </p:spPr>
        <p:txBody>
          <a:bodyPr wrap="none" rtlCol="0" anchor="b">
            <a:spAutoFit/>
          </a:bodyPr>
          <a:lstStyle/>
          <a:p>
            <a:pPr algn="l"/>
            <a:r>
              <a:rPr lang="en-US" sz="993" noProof="0" dirty="0" smtClean="0">
                <a:solidFill>
                  <a:schemeClr val="tx1">
                    <a:lumMod val="50000"/>
                    <a:lumOff val="50000"/>
                  </a:schemeClr>
                </a:solidFill>
              </a:rPr>
              <a:t>© </a:t>
            </a:r>
            <a:r>
              <a:rPr lang="en-US" sz="993" noProof="0" smtClean="0">
                <a:solidFill>
                  <a:schemeClr val="tx1">
                    <a:lumMod val="50000"/>
                    <a:lumOff val="50000"/>
                  </a:schemeClr>
                </a:solidFill>
              </a:rPr>
              <a:t>2017 XEVO </a:t>
            </a:r>
            <a:r>
              <a:rPr lang="en-US" sz="993" noProof="0" dirty="0" smtClean="0">
                <a:solidFill>
                  <a:schemeClr val="tx1">
                    <a:lumMod val="50000"/>
                    <a:lumOff val="50000"/>
                  </a:schemeClr>
                </a:solidFill>
              </a:rPr>
              <a:t>Inc. Confidential</a:t>
            </a:r>
            <a:r>
              <a:rPr lang="en-US" sz="993" baseline="0" noProof="0" dirty="0" smtClean="0">
                <a:solidFill>
                  <a:schemeClr val="tx1">
                    <a:lumMod val="50000"/>
                    <a:lumOff val="50000"/>
                  </a:schemeClr>
                </a:solidFill>
              </a:rPr>
              <a:t> &amp; Proprietary</a:t>
            </a:r>
            <a:endParaRPr lang="en-US" sz="993" noProof="0" dirty="0">
              <a:solidFill>
                <a:schemeClr val="tx1">
                  <a:lumMod val="50000"/>
                  <a:lumOff val="50000"/>
                </a:schemeClr>
              </a:solidFill>
            </a:endParaRPr>
          </a:p>
        </p:txBody>
      </p:sp>
    </p:spTree>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Footer Placeholder 4"/>
          <p:cNvSpPr>
            <a:spLocks noGrp="1"/>
          </p:cNvSpPr>
          <p:nvPr>
            <p:ph type="ftr" sz="quarter" idx="3"/>
          </p:nvPr>
        </p:nvSpPr>
        <p:spPr>
          <a:xfrm>
            <a:off x="4377349" y="6356356"/>
            <a:ext cx="3441205" cy="365127"/>
          </a:xfrm>
          <a:prstGeom prst="rect">
            <a:avLst/>
          </a:prstGeom>
        </p:spPr>
        <p:txBody>
          <a:bodyPr vert="horz" lIns="144733" tIns="72367" rIns="144733" bIns="72367" rtlCol="0" anchor="ctr"/>
          <a:lstStyle>
            <a:lvl1pPr algn="ctr">
              <a:defRPr sz="1042" b="0" i="0">
                <a:solidFill>
                  <a:srgbClr val="7F7F7F"/>
                </a:solidFill>
                <a:latin typeface="Helvetica Light"/>
                <a:cs typeface="Helvetica Light"/>
              </a:defRPr>
            </a:lvl1pPr>
          </a:lstStyle>
          <a:p>
            <a:r>
              <a:rPr lang="en-US" dirty="0" err="1" smtClean="0"/>
              <a:t>Xevo</a:t>
            </a:r>
            <a:r>
              <a:rPr dirty="0" smtClean="0"/>
              <a:t> Confidential and Proprietary All Rights Reserved</a:t>
            </a:r>
            <a:endParaRPr dirty="0"/>
          </a:p>
        </p:txBody>
      </p:sp>
      <p:sp>
        <p:nvSpPr>
          <p:cNvPr id="6" name="Slide Number Placeholder 5"/>
          <p:cNvSpPr>
            <a:spLocks noGrp="1"/>
          </p:cNvSpPr>
          <p:nvPr>
            <p:ph type="sldNum" sz="quarter" idx="4"/>
          </p:nvPr>
        </p:nvSpPr>
        <p:spPr>
          <a:xfrm>
            <a:off x="10757939" y="6315363"/>
            <a:ext cx="761892" cy="365127"/>
          </a:xfrm>
          <a:prstGeom prst="rect">
            <a:avLst/>
          </a:prstGeom>
        </p:spPr>
        <p:txBody>
          <a:bodyPr vert="horz" lIns="144733" tIns="72367" rIns="144733" bIns="72367" rtlCol="0" anchor="ctr"/>
          <a:lstStyle>
            <a:lvl1pPr algn="r">
              <a:defRPr sz="1564" b="1">
                <a:solidFill>
                  <a:srgbClr val="7F7F7F"/>
                </a:solidFill>
                <a:latin typeface="Helvetica"/>
                <a:cs typeface="Helvetica"/>
              </a:defRPr>
            </a:lvl1pPr>
          </a:lstStyle>
          <a:p>
            <a:pPr defTabSz="907725"/>
            <a:fld id="{4ABC2A33-BC31-A846-9059-1E2CCCBA38B0}" type="slidenum">
              <a:rPr lang="en-US" smtClean="0"/>
              <a:pPr defTabSz="907725"/>
              <a:t>‹#›</a:t>
            </a:fld>
            <a:endParaRPr lang="en-US" dirty="0"/>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err="1" smtClean="0">
                <a:solidFill>
                  <a:srgbClr val="40A725"/>
                </a:solidFill>
              </a:rPr>
              <a:t>Xevo</a:t>
            </a:r>
            <a:r>
              <a:rPr lang="en-US" dirty="0" smtClean="0">
                <a:solidFill>
                  <a:srgbClr val="40A725"/>
                </a:solidFill>
              </a:rPr>
              <a:t> Confidential and Proprietary</a:t>
            </a:r>
            <a:endParaRPr lang="en-US" sz="894" dirty="0">
              <a:solidFill>
                <a:srgbClr val="40A725"/>
              </a:solidFill>
            </a:endParaRPr>
          </a:p>
        </p:txBody>
      </p:sp>
      <p:sp>
        <p:nvSpPr>
          <p:cNvPr id="6" name="Slide Number Placeholder 5"/>
          <p:cNvSpPr>
            <a:spLocks noGrp="1"/>
          </p:cNvSpPr>
          <p:nvPr>
            <p:ph type="sldNum" sz="quarter" idx="12"/>
          </p:nvPr>
        </p:nvSpPr>
        <p:spPr>
          <a:xfrm>
            <a:off x="10681222" y="6368782"/>
            <a:ext cx="846783" cy="365127"/>
          </a:xfrm>
          <a:prstGeom prst="rect">
            <a:avLst/>
          </a:prstGeom>
        </p:spPr>
        <p:txBody>
          <a:bodyPr/>
          <a:lstStyle/>
          <a:p>
            <a:pPr defTabSz="907725"/>
            <a:fld id="{BD5EAAD5-00B1-BC41-BFA7-C9AECF827F82}" type="slidenum">
              <a:rPr lang="en-US" sz="1787" smtClean="0">
                <a:solidFill>
                  <a:srgbClr val="787878"/>
                </a:solidFill>
              </a:rPr>
              <a:pPr defTabSz="907725"/>
              <a:t>‹#›</a:t>
            </a:fld>
            <a:endParaRPr lang="en-US" sz="1787" dirty="0">
              <a:solidFill>
                <a:srgbClr val="787878"/>
              </a:solidFill>
            </a:endParaRPr>
          </a:p>
        </p:txBody>
      </p:sp>
      <p:sp>
        <p:nvSpPr>
          <p:cNvPr id="12" name="Text Placeholder 11"/>
          <p:cNvSpPr>
            <a:spLocks noGrp="1"/>
          </p:cNvSpPr>
          <p:nvPr>
            <p:ph type="body" sz="quarter" idx="13"/>
          </p:nvPr>
        </p:nvSpPr>
        <p:spPr>
          <a:xfrm>
            <a:off x="1960810" y="1666663"/>
            <a:ext cx="8228796"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Placeholder 1"/>
          <p:cNvSpPr>
            <a:spLocks noGrp="1"/>
          </p:cNvSpPr>
          <p:nvPr>
            <p:ph type="title"/>
          </p:nvPr>
        </p:nvSpPr>
        <p:spPr>
          <a:xfrm>
            <a:off x="151170" y="3"/>
            <a:ext cx="11851752" cy="907095"/>
          </a:xfrm>
          <a:prstGeom prst="rect">
            <a:avLst/>
          </a:prstGeom>
        </p:spPr>
        <p:txBody>
          <a:bodyPr vert="horz" lIns="144739" tIns="72367" rIns="144739" bIns="72367" rtlCol="0" anchor="ctr">
            <a:normAutofit/>
          </a:bodyPr>
          <a:lstStyle/>
          <a:p>
            <a:r>
              <a:rPr lang="en-US"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Tree>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1"/>
            <a:ext cx="2743200" cy="365125"/>
          </a:xfrm>
          <a:prstGeom prst="rect">
            <a:avLst/>
          </a:prstGeom>
        </p:spPr>
        <p:txBody>
          <a:bodyPr/>
          <a:lstStyle/>
          <a:p>
            <a:pPr defTabSz="907725"/>
            <a:fld id="{04F9FE76-7579-409A-A101-3532DC220102}" type="datetimeFigureOut">
              <a:rPr lang="en-US" sz="1787" smtClean="0">
                <a:solidFill>
                  <a:srgbClr val="787878"/>
                </a:solidFill>
              </a:rPr>
              <a:pPr defTabSz="907725"/>
              <a:t>7/11/17</a:t>
            </a:fld>
            <a:endParaRPr lang="en-US" sz="1787">
              <a:solidFill>
                <a:srgbClr val="787878"/>
              </a:solidFill>
            </a:endParaRPr>
          </a:p>
        </p:txBody>
      </p:sp>
      <p:sp>
        <p:nvSpPr>
          <p:cNvPr id="5" name="Footer Placeholder 4"/>
          <p:cNvSpPr>
            <a:spLocks noGrp="1"/>
          </p:cNvSpPr>
          <p:nvPr>
            <p:ph type="ftr" sz="quarter" idx="11"/>
          </p:nvPr>
        </p:nvSpPr>
        <p:spPr/>
        <p:txBody>
          <a:bodyPr/>
          <a:lstStyle/>
          <a:p>
            <a:endParaRPr>
              <a:solidFill>
                <a:srgbClr val="40A725"/>
              </a:solidFill>
            </a:endParaRPr>
          </a:p>
        </p:txBody>
      </p:sp>
      <p:sp>
        <p:nvSpPr>
          <p:cNvPr id="6" name="Slide Number Placeholder 5"/>
          <p:cNvSpPr>
            <a:spLocks noGrp="1"/>
          </p:cNvSpPr>
          <p:nvPr>
            <p:ph type="sldNum" sz="quarter" idx="12"/>
          </p:nvPr>
        </p:nvSpPr>
        <p:spPr>
          <a:xfrm>
            <a:off x="10681222" y="6368782"/>
            <a:ext cx="846783" cy="365127"/>
          </a:xfrm>
          <a:prstGeom prst="rect">
            <a:avLst/>
          </a:prstGeom>
        </p:spPr>
        <p:txBody>
          <a:bodyPr/>
          <a:lstStyle/>
          <a:p>
            <a:pPr defTabSz="907725"/>
            <a:fld id="{8C8488FA-CC9E-4AFF-8E94-D341568A4611}" type="slidenum">
              <a:rPr lang="en-US" sz="1787" smtClean="0">
                <a:solidFill>
                  <a:srgbClr val="787878"/>
                </a:solidFill>
              </a:rPr>
              <a:pPr defTabSz="907725"/>
              <a:t>‹#›</a:t>
            </a:fld>
            <a:endParaRPr lang="en-US" sz="1787">
              <a:solidFill>
                <a:srgbClr val="787878"/>
              </a:solidFill>
            </a:endParaRPr>
          </a:p>
        </p:txBody>
      </p:sp>
    </p:spTree>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829" b="1"/>
            </a:lvl1pPr>
            <a:lvl2pPr marL="539188" indent="0">
              <a:buNone/>
              <a:defRPr sz="2382" b="1"/>
            </a:lvl2pPr>
            <a:lvl3pPr marL="1078372" indent="0">
              <a:buNone/>
              <a:defRPr sz="2159" b="1"/>
            </a:lvl3pPr>
            <a:lvl4pPr marL="1617557" indent="0">
              <a:buNone/>
              <a:defRPr sz="1787" b="1"/>
            </a:lvl4pPr>
            <a:lvl5pPr marL="2156741" indent="0">
              <a:buNone/>
              <a:defRPr sz="1787" b="1"/>
            </a:lvl5pPr>
            <a:lvl6pPr marL="2695927" indent="0">
              <a:buNone/>
              <a:defRPr sz="1787" b="1"/>
            </a:lvl6pPr>
            <a:lvl7pPr marL="3235113" indent="0">
              <a:buNone/>
              <a:defRPr sz="1787" b="1"/>
            </a:lvl7pPr>
            <a:lvl8pPr marL="3774298" indent="0">
              <a:buNone/>
              <a:defRPr sz="1787" b="1"/>
            </a:lvl8pPr>
            <a:lvl9pPr marL="4313477" indent="0">
              <a:buNone/>
              <a:defRPr sz="1787" b="1"/>
            </a:lvl9pPr>
          </a:lstStyle>
          <a:p>
            <a:pPr lvl="0"/>
            <a:r>
              <a:rPr lang="en-US" smtClean="0"/>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829"/>
            </a:lvl1pPr>
            <a:lvl2pPr>
              <a:defRPr sz="2382"/>
            </a:lvl2pPr>
            <a:lvl3pPr>
              <a:defRPr sz="2159"/>
            </a:lvl3pPr>
            <a:lvl4pPr>
              <a:defRPr sz="1787"/>
            </a:lvl4pPr>
            <a:lvl5pPr>
              <a:defRPr sz="1787"/>
            </a:lvl5pPr>
            <a:lvl6pPr>
              <a:defRPr sz="1787"/>
            </a:lvl6pPr>
            <a:lvl7pPr>
              <a:defRPr sz="1787"/>
            </a:lvl7pPr>
            <a:lvl8pPr>
              <a:defRPr sz="1787"/>
            </a:lvl8pPr>
            <a:lvl9pPr>
              <a:defRPr sz="178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4" cy="639762"/>
          </a:xfrm>
        </p:spPr>
        <p:txBody>
          <a:bodyPr anchor="b"/>
          <a:lstStyle>
            <a:lvl1pPr marL="0" indent="0">
              <a:buNone/>
              <a:defRPr sz="2829" b="1"/>
            </a:lvl1pPr>
            <a:lvl2pPr marL="539188" indent="0">
              <a:buNone/>
              <a:defRPr sz="2382" b="1"/>
            </a:lvl2pPr>
            <a:lvl3pPr marL="1078372" indent="0">
              <a:buNone/>
              <a:defRPr sz="2159" b="1"/>
            </a:lvl3pPr>
            <a:lvl4pPr marL="1617557" indent="0">
              <a:buNone/>
              <a:defRPr sz="1787" b="1"/>
            </a:lvl4pPr>
            <a:lvl5pPr marL="2156741" indent="0">
              <a:buNone/>
              <a:defRPr sz="1787" b="1"/>
            </a:lvl5pPr>
            <a:lvl6pPr marL="2695927" indent="0">
              <a:buNone/>
              <a:defRPr sz="1787" b="1"/>
            </a:lvl6pPr>
            <a:lvl7pPr marL="3235113" indent="0">
              <a:buNone/>
              <a:defRPr sz="1787" b="1"/>
            </a:lvl7pPr>
            <a:lvl8pPr marL="3774298" indent="0">
              <a:buNone/>
              <a:defRPr sz="1787" b="1"/>
            </a:lvl8pPr>
            <a:lvl9pPr marL="4313477" indent="0">
              <a:buNone/>
              <a:defRPr sz="1787"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4" cy="3951288"/>
          </a:xfrm>
        </p:spPr>
        <p:txBody>
          <a:bodyPr/>
          <a:lstStyle>
            <a:lvl1pPr>
              <a:defRPr sz="2829"/>
            </a:lvl1pPr>
            <a:lvl2pPr>
              <a:defRPr sz="2382"/>
            </a:lvl2pPr>
            <a:lvl3pPr>
              <a:defRPr sz="2159"/>
            </a:lvl3pPr>
            <a:lvl4pPr>
              <a:defRPr sz="1787"/>
            </a:lvl4pPr>
            <a:lvl5pPr>
              <a:defRPr sz="1787"/>
            </a:lvl5pPr>
            <a:lvl6pPr>
              <a:defRPr sz="1787"/>
            </a:lvl6pPr>
            <a:lvl7pPr>
              <a:defRPr sz="1787"/>
            </a:lvl7pPr>
            <a:lvl8pPr>
              <a:defRPr sz="1787"/>
            </a:lvl8pPr>
            <a:lvl9pPr>
              <a:defRPr sz="178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1171" y="6368782"/>
            <a:ext cx="3434300" cy="365127"/>
          </a:xfrm>
          <a:prstGeom prst="rect">
            <a:avLst/>
          </a:prstGeom>
        </p:spPr>
        <p:txBody>
          <a:bodyPr lIns="91385" tIns="45692" rIns="91385" bIns="45692"/>
          <a:lstStyle/>
          <a:p>
            <a:pPr defTabSz="907725"/>
            <a:fld id="{B7EC8E3B-A11F-514C-9E39-D597D0D9BC60}" type="datetimeFigureOut">
              <a:rPr lang="en-US" sz="1787" smtClean="0">
                <a:solidFill>
                  <a:srgbClr val="787878"/>
                </a:solidFill>
              </a:rPr>
              <a:pPr defTabSz="907725"/>
              <a:t>7/11/17</a:t>
            </a:fld>
            <a:endParaRPr lang="en-US" sz="1787">
              <a:solidFill>
                <a:srgbClr val="787878"/>
              </a:solidFill>
            </a:endParaRPr>
          </a:p>
        </p:txBody>
      </p:sp>
      <p:sp>
        <p:nvSpPr>
          <p:cNvPr id="8" name="Footer Placeholder 7"/>
          <p:cNvSpPr>
            <a:spLocks noGrp="1"/>
          </p:cNvSpPr>
          <p:nvPr>
            <p:ph type="ftr" sz="quarter" idx="11"/>
          </p:nvPr>
        </p:nvSpPr>
        <p:spPr/>
        <p:txBody>
          <a:bodyPr/>
          <a:lstStyle/>
          <a:p>
            <a:endParaRPr>
              <a:solidFill>
                <a:srgbClr val="40A725"/>
              </a:solidFill>
            </a:endParaRPr>
          </a:p>
        </p:txBody>
      </p:sp>
      <p:sp>
        <p:nvSpPr>
          <p:cNvPr id="9" name="Slide Number Placeholder 8"/>
          <p:cNvSpPr>
            <a:spLocks noGrp="1"/>
          </p:cNvSpPr>
          <p:nvPr>
            <p:ph type="sldNum" sz="quarter" idx="12"/>
          </p:nvPr>
        </p:nvSpPr>
        <p:spPr>
          <a:xfrm>
            <a:off x="10681222" y="6368782"/>
            <a:ext cx="846783" cy="365127"/>
          </a:xfrm>
          <a:prstGeom prst="rect">
            <a:avLst/>
          </a:prstGeom>
        </p:spPr>
        <p:txBody>
          <a:bodyPr/>
          <a:lstStyle/>
          <a:p>
            <a:pPr defTabSz="907725"/>
            <a:fld id="{139B2165-5681-EF49-96EB-AB262507D2F4}" type="slidenum">
              <a:rPr lang="en-US" sz="1787" smtClean="0">
                <a:solidFill>
                  <a:srgbClr val="787878"/>
                </a:solidFill>
              </a:rPr>
              <a:pPr defTabSz="907725"/>
              <a:t>‹#›</a:t>
            </a:fld>
            <a:endParaRPr lang="en-US" sz="1787">
              <a:solidFill>
                <a:srgbClr val="787878"/>
              </a:solidFill>
            </a:endParaRPr>
          </a:p>
        </p:txBody>
      </p:sp>
    </p:spTree>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51171" y="6368774"/>
            <a:ext cx="3434300" cy="365126"/>
          </a:xfrm>
          <a:prstGeom prst="rect">
            <a:avLst/>
          </a:prstGeom>
        </p:spPr>
        <p:txBody>
          <a:bodyPr/>
          <a:lstStyle/>
          <a:p>
            <a:pPr defTabSz="907725"/>
            <a:r>
              <a:rPr lang="en-US" sz="1787" smtClean="0">
                <a:solidFill>
                  <a:prstClr val="black">
                    <a:tint val="75000"/>
                  </a:prstClr>
                </a:solidFill>
              </a:rPr>
              <a:t>EXM Overview</a:t>
            </a:r>
            <a:endParaRPr lang="en-US" sz="1787">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err="1" smtClean="0">
                <a:solidFill>
                  <a:prstClr val="black">
                    <a:tint val="75000"/>
                  </a:prstClr>
                </a:solidFill>
              </a:rPr>
              <a:t>Xevo</a:t>
            </a:r>
            <a:r>
              <a:rPr lang="en-US" dirty="0" smtClean="0">
                <a:solidFill>
                  <a:prstClr val="black">
                    <a:tint val="75000"/>
                  </a:prstClr>
                </a:solidFill>
              </a:rPr>
              <a:t> Confidential and Proprietary </a:t>
            </a:r>
            <a:r>
              <a:rPr lang="en-US" sz="894" dirty="0" smtClean="0">
                <a:solidFill>
                  <a:prstClr val="black">
                    <a:tint val="75000"/>
                  </a:prstClr>
                </a:solidFill>
              </a:rPr>
              <a:t>All Rights Reserved</a:t>
            </a:r>
            <a:endParaRPr lang="en-US" sz="894" dirty="0">
              <a:solidFill>
                <a:prstClr val="black">
                  <a:tint val="75000"/>
                </a:prstClr>
              </a:solidFill>
            </a:endParaRPr>
          </a:p>
        </p:txBody>
      </p:sp>
      <p:sp>
        <p:nvSpPr>
          <p:cNvPr id="6" name="Slide Number Placeholder 5"/>
          <p:cNvSpPr>
            <a:spLocks noGrp="1"/>
          </p:cNvSpPr>
          <p:nvPr>
            <p:ph type="sldNum" sz="quarter" idx="12"/>
          </p:nvPr>
        </p:nvSpPr>
        <p:spPr>
          <a:xfrm>
            <a:off x="10681222" y="6368774"/>
            <a:ext cx="846783" cy="365126"/>
          </a:xfrm>
          <a:prstGeom prst="rect">
            <a:avLst/>
          </a:prstGeom>
        </p:spPr>
        <p:txBody>
          <a:bodyPr/>
          <a:lstStyle/>
          <a:p>
            <a:pPr defTabSz="907725"/>
            <a:fld id="{BD5EAAD5-00B1-BC41-BFA7-C9AECF827F82}" type="slidenum">
              <a:rPr lang="en-US" sz="1787" smtClean="0">
                <a:solidFill>
                  <a:prstClr val="black">
                    <a:tint val="75000"/>
                  </a:prstClr>
                </a:solidFill>
              </a:rPr>
              <a:pPr defTabSz="907725"/>
              <a:t>‹#›</a:t>
            </a:fld>
            <a:endParaRPr lang="en-US" sz="1787">
              <a:solidFill>
                <a:prstClr val="black">
                  <a:tint val="75000"/>
                </a:prstClr>
              </a:solidFill>
            </a:endParaRPr>
          </a:p>
        </p:txBody>
      </p:sp>
      <p:sp>
        <p:nvSpPr>
          <p:cNvPr id="8" name="Title Placeholder 1"/>
          <p:cNvSpPr>
            <a:spLocks noGrp="1"/>
          </p:cNvSpPr>
          <p:nvPr>
            <p:ph type="title"/>
          </p:nvPr>
        </p:nvSpPr>
        <p:spPr>
          <a:xfrm>
            <a:off x="151170" y="-2"/>
            <a:ext cx="11851752" cy="907094"/>
          </a:xfrm>
          <a:prstGeom prst="rect">
            <a:avLst/>
          </a:prstGeom>
        </p:spPr>
        <p:txBody>
          <a:bodyPr vert="horz" lIns="145127" tIns="72564" rIns="145127" bIns="72564" rtlCol="0" anchor="ctr">
            <a:normAutofit/>
          </a:bodyPr>
          <a:lstStyle/>
          <a:p>
            <a:r>
              <a:rPr lang="en-US"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marL="625637" indent="-165471">
              <a:buClr>
                <a:schemeClr val="tx2"/>
              </a:buClr>
              <a:tabLst/>
              <a:defRPr sz="1787"/>
            </a:lvl3pPr>
            <a:lvl4pPr marL="798988" indent="-173350">
              <a:buClr>
                <a:schemeClr val="tx2"/>
              </a:buClr>
              <a:tabLst/>
              <a:defRPr sz="1588"/>
            </a:lvl4pPr>
            <a:lvl5pPr marL="964458" indent="-165471">
              <a:buClr>
                <a:schemeClr val="tx2"/>
              </a:buClr>
              <a:tabLst/>
              <a:defRPr sz="1588"/>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2CAB41D1-9C1E-9546-972B-85C21BF7E2A7}" type="datetimeFigureOut">
              <a:rPr lang="en-US" smtClean="0"/>
              <a:t>7/11/17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80926-6151-7C41-8FC2-307F2676ED96}" type="slidenum">
              <a:rPr lang="en-US" smtClean="0"/>
              <a:t>‹#›</a:t>
            </a:fld>
            <a:endParaRPr lang="en-US"/>
          </a:p>
        </p:txBody>
      </p:sp>
      <p:cxnSp>
        <p:nvCxnSpPr>
          <p:cNvPr id="7" name="Straight Connector 6"/>
          <p:cNvCxnSpPr/>
          <p:nvPr/>
        </p:nvCxnSpPr>
        <p:spPr>
          <a:xfrm>
            <a:off x="853440" y="1029588"/>
            <a:ext cx="1052576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36173" y="6376678"/>
            <a:ext cx="760759" cy="399398"/>
          </a:xfrm>
          <a:prstGeom prst="rect">
            <a:avLst/>
          </a:prstGeom>
        </p:spPr>
      </p:pic>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lue Head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lvl1pPr marL="0" indent="0">
              <a:buNone/>
              <a:defRPr sz="1985" b="1">
                <a:solidFill>
                  <a:schemeClr val="tx2"/>
                </a:solidFill>
              </a:defRPr>
            </a:lvl1pPr>
            <a:lvl2pPr marL="226931" indent="-220627">
              <a:tabLst>
                <a:tab pos="447559" algn="l"/>
              </a:tabLst>
              <a:defRPr sz="1787"/>
            </a:lvl2pPr>
            <a:lvl3pPr marL="398706" indent="-171775">
              <a:tabLst/>
              <a:defRPr sz="1588"/>
            </a:lvl3pPr>
            <a:lvl4pPr marL="570480" indent="-171775">
              <a:tabLst/>
              <a:defRPr sz="1390"/>
            </a:lvl4pPr>
            <a:lvl5pPr marL="743831" indent="-173350">
              <a:tabLst>
                <a:tab pos="1128352" algn="l"/>
              </a:tabLst>
              <a:defRPr sz="139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2CAB41D1-9C1E-9546-972B-85C21BF7E2A7}" type="datetimeFigureOut">
              <a:rPr lang="en-US" smtClean="0"/>
              <a:t>7/11/17</a:t>
            </a:fld>
            <a:endParaRPr lang="en-US"/>
          </a:p>
        </p:txBody>
      </p:sp>
      <p:sp>
        <p:nvSpPr>
          <p:cNvPr id="5" name="Footer Placeholder 4"/>
          <p:cNvSpPr>
            <a:spLocks noGrp="1"/>
          </p:cNvSpPr>
          <p:nvPr>
            <p:ph type="ftr" sz="quarter" idx="11"/>
          </p:nvPr>
        </p:nvSpPr>
        <p:spPr/>
        <p:txBody>
          <a:bodyPr/>
          <a:lstStyle/>
          <a:p>
            <a:endParaRPr lang="en-US"/>
          </a:p>
        </p:txBody>
      </p:sp>
      <p:cxnSp>
        <p:nvCxnSpPr>
          <p:cNvPr id="7" name="Straight Connector 6"/>
          <p:cNvCxnSpPr/>
          <p:nvPr/>
        </p:nvCxnSpPr>
        <p:spPr>
          <a:xfrm>
            <a:off x="853440" y="1029588"/>
            <a:ext cx="1052576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12"/>
          </p:nvPr>
        </p:nvSpPr>
        <p:spPr>
          <a:xfrm>
            <a:off x="8373036" y="6431279"/>
            <a:ext cx="2529687" cy="290195"/>
          </a:xfrm>
        </p:spPr>
        <p:txBody>
          <a:bodyPr/>
          <a:lstStyle/>
          <a:p>
            <a:fld id="{3F280926-6151-7C41-8FC2-307F2676ED96}" type="slidenum">
              <a:rPr lang="en-US" smtClean="0"/>
              <a:t>‹#›</a:t>
            </a:fld>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36173" y="6376678"/>
            <a:ext cx="760759" cy="399398"/>
          </a:xfrm>
          <a:prstGeom prst="rect">
            <a:avLst/>
          </a:prstGeom>
        </p:spPr>
      </p:pic>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1148081"/>
            <a:ext cx="5181600" cy="5028883"/>
          </a:xfrm>
        </p:spPr>
        <p:txBody>
          <a:bodyPr>
            <a:normAutofit/>
          </a:bodyPr>
          <a:lstStyle>
            <a:lvl1pPr>
              <a:defRPr sz="2382"/>
            </a:lvl1pPr>
            <a:lvl2pPr>
              <a:defRPr sz="1985"/>
            </a:lvl2pPr>
            <a:lvl3pPr>
              <a:defRPr sz="1787"/>
            </a:lvl3pPr>
            <a:lvl4pPr>
              <a:defRPr sz="1588"/>
            </a:lvl4pPr>
            <a:lvl5pPr>
              <a:defRPr sz="1588"/>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Content Placeholder 3"/>
          <p:cNvSpPr>
            <a:spLocks noGrp="1"/>
          </p:cNvSpPr>
          <p:nvPr>
            <p:ph sz="half" idx="2"/>
          </p:nvPr>
        </p:nvSpPr>
        <p:spPr>
          <a:xfrm>
            <a:off x="6172200" y="1148081"/>
            <a:ext cx="5181600" cy="5028883"/>
          </a:xfrm>
        </p:spPr>
        <p:txBody>
          <a:bodyPr>
            <a:normAutofit/>
          </a:bodyPr>
          <a:lstStyle>
            <a:lvl1pPr>
              <a:defRPr sz="2382"/>
            </a:lvl1pPr>
            <a:lvl2pPr>
              <a:defRPr sz="1985"/>
            </a:lvl2pPr>
            <a:lvl3pPr>
              <a:defRPr sz="1787"/>
            </a:lvl3pPr>
            <a:lvl4pPr>
              <a:defRPr sz="1588"/>
            </a:lvl4pPr>
            <a:lvl5pPr>
              <a:defRPr sz="1588"/>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Date Placeholder 4"/>
          <p:cNvSpPr>
            <a:spLocks noGrp="1"/>
          </p:cNvSpPr>
          <p:nvPr>
            <p:ph type="dt" sz="half" idx="10"/>
          </p:nvPr>
        </p:nvSpPr>
        <p:spPr/>
        <p:txBody>
          <a:bodyPr/>
          <a:lstStyle/>
          <a:p>
            <a:fld id="{2CAB41D1-9C1E-9546-972B-85C21BF7E2A7}" type="datetimeFigureOut">
              <a:rPr lang="en-US" smtClean="0"/>
              <a:t>7/11/17</a:t>
            </a:fld>
            <a:endParaRPr lang="en-US"/>
          </a:p>
        </p:txBody>
      </p:sp>
      <p:sp>
        <p:nvSpPr>
          <p:cNvPr id="6" name="Footer Placeholder 5"/>
          <p:cNvSpPr>
            <a:spLocks noGrp="1"/>
          </p:cNvSpPr>
          <p:nvPr>
            <p:ph type="ftr" sz="quarter" idx="11"/>
          </p:nvPr>
        </p:nvSpPr>
        <p:spPr/>
        <p:txBody>
          <a:bodyPr/>
          <a:lstStyle/>
          <a:p>
            <a:endParaRPr lang="en-US"/>
          </a:p>
        </p:txBody>
      </p:sp>
      <p:cxnSp>
        <p:nvCxnSpPr>
          <p:cNvPr id="8" name="Straight Connector 7"/>
          <p:cNvCxnSpPr/>
          <p:nvPr/>
        </p:nvCxnSpPr>
        <p:spPr>
          <a:xfrm>
            <a:off x="853440" y="1029588"/>
            <a:ext cx="1052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12"/>
          </p:nvPr>
        </p:nvSpPr>
        <p:spPr>
          <a:xfrm>
            <a:off x="8373036" y="6431279"/>
            <a:ext cx="2529687" cy="290195"/>
          </a:xfrm>
        </p:spPr>
        <p:txBody>
          <a:bodyPr/>
          <a:lstStyle/>
          <a:p>
            <a:fld id="{3F280926-6151-7C41-8FC2-307F2676ED96}" type="slidenum">
              <a:rPr lang="en-US" smtClean="0"/>
              <a:t>‹#›</a:t>
            </a:fld>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36173" y="6376678"/>
            <a:ext cx="760759" cy="399398"/>
          </a:xfrm>
          <a:prstGeom prst="rect">
            <a:avLst/>
          </a:prstGeom>
        </p:spPr>
      </p:pic>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Date Placeholder 2"/>
          <p:cNvSpPr>
            <a:spLocks noGrp="1"/>
          </p:cNvSpPr>
          <p:nvPr>
            <p:ph type="dt" sz="half" idx="10"/>
          </p:nvPr>
        </p:nvSpPr>
        <p:spPr/>
        <p:txBody>
          <a:bodyPr/>
          <a:lstStyle/>
          <a:p>
            <a:fld id="{2CAB41D1-9C1E-9546-972B-85C21BF7E2A7}" type="datetimeFigureOut">
              <a:rPr lang="en-US" smtClean="0"/>
              <a:t>7/11/17</a:t>
            </a:fld>
            <a:endParaRPr lang="en-US"/>
          </a:p>
        </p:txBody>
      </p:sp>
      <p:sp>
        <p:nvSpPr>
          <p:cNvPr id="4" name="Footer Placeholder 3"/>
          <p:cNvSpPr>
            <a:spLocks noGrp="1"/>
          </p:cNvSpPr>
          <p:nvPr>
            <p:ph type="ftr" sz="quarter" idx="11"/>
          </p:nvPr>
        </p:nvSpPr>
        <p:spPr/>
        <p:txBody>
          <a:bodyPr/>
          <a:lstStyle/>
          <a:p>
            <a:endParaRPr lang="en-US"/>
          </a:p>
        </p:txBody>
      </p:sp>
      <p:cxnSp>
        <p:nvCxnSpPr>
          <p:cNvPr id="6" name="Straight Connector 5"/>
          <p:cNvCxnSpPr/>
          <p:nvPr/>
        </p:nvCxnSpPr>
        <p:spPr>
          <a:xfrm>
            <a:off x="853440" y="1029588"/>
            <a:ext cx="1052576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Slide Number Placeholder 5"/>
          <p:cNvSpPr>
            <a:spLocks noGrp="1"/>
          </p:cNvSpPr>
          <p:nvPr>
            <p:ph type="sldNum" sz="quarter" idx="12"/>
          </p:nvPr>
        </p:nvSpPr>
        <p:spPr>
          <a:xfrm>
            <a:off x="8373036" y="6431279"/>
            <a:ext cx="2529687" cy="290195"/>
          </a:xfrm>
        </p:spPr>
        <p:txBody>
          <a:bodyPr/>
          <a:lstStyle/>
          <a:p>
            <a:fld id="{3F280926-6151-7C41-8FC2-307F2676ED96}" type="slidenum">
              <a:rPr lang="en-US" smtClean="0"/>
              <a:t>‹#›</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36173" y="6376678"/>
            <a:ext cx="760759" cy="399398"/>
          </a:xfrm>
          <a:prstGeom prst="rect">
            <a:avLst/>
          </a:prstGeom>
        </p:spPr>
      </p:pic>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B41D1-9C1E-9546-972B-85C21BF7E2A7}" type="datetimeFigureOut">
              <a:rPr lang="en-US" smtClean="0"/>
              <a:t>7/11/17</a:t>
            </a:fld>
            <a:endParaRPr lang="en-US"/>
          </a:p>
        </p:txBody>
      </p:sp>
      <p:sp>
        <p:nvSpPr>
          <p:cNvPr id="3" name="Footer Placeholder 2"/>
          <p:cNvSpPr>
            <a:spLocks noGrp="1"/>
          </p:cNvSpPr>
          <p:nvPr>
            <p:ph type="ftr" sz="quarter" idx="11"/>
          </p:nvPr>
        </p:nvSpPr>
        <p:spPr/>
        <p:txBody>
          <a:bodyPr/>
          <a:lstStyle/>
          <a:p>
            <a:endParaRPr lang="en-US"/>
          </a:p>
        </p:txBody>
      </p:sp>
      <p:sp>
        <p:nvSpPr>
          <p:cNvPr id="5" name="Slide Number Placeholder 5"/>
          <p:cNvSpPr>
            <a:spLocks noGrp="1"/>
          </p:cNvSpPr>
          <p:nvPr>
            <p:ph type="sldNum" sz="quarter" idx="12"/>
          </p:nvPr>
        </p:nvSpPr>
        <p:spPr>
          <a:xfrm>
            <a:off x="8373036" y="6431279"/>
            <a:ext cx="2529687" cy="290195"/>
          </a:xfrm>
        </p:spPr>
        <p:txBody>
          <a:bodyPr/>
          <a:lstStyle/>
          <a:p>
            <a:fld id="{3F280926-6151-7C41-8FC2-307F2676ED96}" type="slidenum">
              <a:rPr lang="en-US" smtClean="0"/>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36173" y="6376678"/>
            <a:ext cx="760759" cy="399398"/>
          </a:xfrm>
          <a:prstGeom prst="rect">
            <a:avLst/>
          </a:prstGeom>
        </p:spPr>
      </p:pic>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reak">
    <p:bg>
      <p:bgPr>
        <a:solidFill>
          <a:srgbClr val="246AA4"/>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36173" y="6376677"/>
            <a:ext cx="760759" cy="399399"/>
          </a:xfrm>
          <a:prstGeom prst="rect">
            <a:avLst/>
          </a:prstGeom>
        </p:spPr>
      </p:pic>
      <p:sp>
        <p:nvSpPr>
          <p:cNvPr id="2" name="Title 1"/>
          <p:cNvSpPr>
            <a:spLocks noGrp="1"/>
          </p:cNvSpPr>
          <p:nvPr>
            <p:ph type="title"/>
          </p:nvPr>
        </p:nvSpPr>
        <p:spPr>
          <a:xfrm>
            <a:off x="817880" y="2407286"/>
            <a:ext cx="10515600" cy="661035"/>
          </a:xfrm>
        </p:spPr>
        <p:txBody>
          <a:bodyPr/>
          <a:lstStyle>
            <a:lvl1pPr>
              <a:defRPr>
                <a:solidFill>
                  <a:schemeClr val="bg1"/>
                </a:solidFill>
              </a:defRPr>
            </a:lvl1pPr>
          </a:lstStyle>
          <a:p>
            <a:r>
              <a:rPr lang="en-US" altLang="ja-JP"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bg1">
                    <a:lumMod val="85000"/>
                  </a:schemeClr>
                </a:solidFill>
              </a:defRPr>
            </a:lvl1pPr>
          </a:lstStyle>
          <a:p>
            <a:fld id="{2CAB41D1-9C1E-9546-972B-85C21BF7E2A7}" type="datetimeFigureOut">
              <a:rPr lang="en-US" smtClean="0"/>
              <a:t>7/11/17</a:t>
            </a:fld>
            <a:endParaRPr lang="en-US"/>
          </a:p>
        </p:txBody>
      </p:sp>
      <p:sp>
        <p:nvSpPr>
          <p:cNvPr id="4" name="Footer Placeholder 3"/>
          <p:cNvSpPr>
            <a:spLocks noGrp="1"/>
          </p:cNvSpPr>
          <p:nvPr>
            <p:ph type="ftr" sz="quarter" idx="11"/>
          </p:nvPr>
        </p:nvSpPr>
        <p:spPr/>
        <p:txBody>
          <a:bodyPr/>
          <a:lstStyle>
            <a:lvl1pPr>
              <a:defRPr>
                <a:solidFill>
                  <a:schemeClr val="bg1">
                    <a:lumMod val="85000"/>
                  </a:schemeClr>
                </a:solidFill>
              </a:defRPr>
            </a:lvl1pPr>
          </a:lstStyle>
          <a:p>
            <a:endParaRPr lang="en-US"/>
          </a:p>
        </p:txBody>
      </p:sp>
      <p:sp>
        <p:nvSpPr>
          <p:cNvPr id="6" name="Slide Number Placeholder 5"/>
          <p:cNvSpPr>
            <a:spLocks noGrp="1"/>
          </p:cNvSpPr>
          <p:nvPr>
            <p:ph type="sldNum" sz="quarter" idx="12"/>
          </p:nvPr>
        </p:nvSpPr>
        <p:spPr>
          <a:xfrm>
            <a:off x="8373036" y="6431279"/>
            <a:ext cx="2529687" cy="290195"/>
          </a:xfrm>
        </p:spPr>
        <p:txBody>
          <a:bodyPr/>
          <a:lstStyle>
            <a:lvl1pPr>
              <a:defRPr>
                <a:solidFill>
                  <a:schemeClr val="bg1">
                    <a:lumMod val="85000"/>
                  </a:schemeClr>
                </a:solidFill>
              </a:defRPr>
            </a:lvl1pPr>
          </a:lstStyle>
          <a:p>
            <a:fld id="{3F280926-6151-7C41-8FC2-307F2676ED96}" type="slidenum">
              <a:rPr lang="en-US" smtClean="0"/>
              <a:t>‹#›</a:t>
            </a:fld>
            <a:endParaRPr lang="en-US"/>
          </a:p>
        </p:txBody>
      </p:sp>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Page">
    <p:bg>
      <p:bgPr>
        <a:solidFill>
          <a:srgbClr val="256BA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lumMod val="75000"/>
                  </a:schemeClr>
                </a:solidFill>
              </a:defRPr>
            </a:lvl1pPr>
          </a:lstStyle>
          <a:p>
            <a:fld id="{2CAB41D1-9C1E-9546-972B-85C21BF7E2A7}" type="datetimeFigureOut">
              <a:rPr lang="en-US" smtClean="0"/>
              <a:t>7/11/17</a:t>
            </a:fld>
            <a:endParaRPr lang="en-US"/>
          </a:p>
        </p:txBody>
      </p:sp>
      <p:sp>
        <p:nvSpPr>
          <p:cNvPr id="3" name="Footer Placeholder 2"/>
          <p:cNvSpPr>
            <a:spLocks noGrp="1"/>
          </p:cNvSpPr>
          <p:nvPr>
            <p:ph type="ftr" sz="quarter" idx="11"/>
          </p:nvPr>
        </p:nvSpPr>
        <p:spPr/>
        <p:txBody>
          <a:bodyPr/>
          <a:lstStyle>
            <a:lvl1pPr>
              <a:defRPr>
                <a:solidFill>
                  <a:schemeClr val="bg1">
                    <a:lumMod val="75000"/>
                  </a:schemeClr>
                </a:solidFill>
              </a:defRPr>
            </a:lvl1pPr>
          </a:lstStyle>
          <a:p>
            <a:endParaRPr lang="en-US"/>
          </a:p>
        </p:txBody>
      </p:sp>
      <p:sp>
        <p:nvSpPr>
          <p:cNvPr id="4" name="Slide Number Placeholder 3"/>
          <p:cNvSpPr>
            <a:spLocks noGrp="1"/>
          </p:cNvSpPr>
          <p:nvPr>
            <p:ph type="sldNum" sz="quarter" idx="12"/>
          </p:nvPr>
        </p:nvSpPr>
        <p:spPr/>
        <p:txBody>
          <a:bodyPr/>
          <a:lstStyle>
            <a:lvl1pPr>
              <a:defRPr>
                <a:solidFill>
                  <a:schemeClr val="bg1">
                    <a:lumMod val="75000"/>
                  </a:schemeClr>
                </a:solidFill>
              </a:defRPr>
            </a:lvl1pPr>
          </a:lstStyle>
          <a:p>
            <a:fld id="{3F280926-6151-7C41-8FC2-307F2676ED96}" type="slidenum">
              <a:rPr lang="en-US" smtClean="0"/>
              <a:t>‹#›</a:t>
            </a:fld>
            <a:endParaRPr lang="en-US"/>
          </a:p>
        </p:txBody>
      </p:sp>
      <p:sp>
        <p:nvSpPr>
          <p:cNvPr id="5" name="Shape 94"/>
          <p:cNvSpPr/>
          <p:nvPr/>
        </p:nvSpPr>
        <p:spPr>
          <a:xfrm>
            <a:off x="80011" y="1854250"/>
            <a:ext cx="5981700" cy="642355"/>
          </a:xfrm>
          <a:prstGeom prst="rect">
            <a:avLst/>
          </a:prstGeom>
          <a:ln w="12700">
            <a:miter lim="400000"/>
          </a:ln>
          <a:extLst>
            <a:ext uri="{C572A759-6A51-4108-AA02-DFA0A04FC94B}">
              <ma14:wrappingTextBoxFlag xmlns:ma14="http://schemas.microsoft.com/office/mac/drawingml/2011/main" val="1"/>
            </a:ext>
          </a:extLst>
        </p:spPr>
        <p:txBody>
          <a:bodyPr wrap="square" lIns="31909" rIns="31909">
            <a:spAutoFit/>
          </a:bodyPr>
          <a:lstStyle>
            <a:lvl1pPr>
              <a:defRPr sz="7200">
                <a:solidFill>
                  <a:srgbClr val="0B5C9F"/>
                </a:solidFill>
                <a:latin typeface="+mn-lt"/>
                <a:ea typeface="+mn-ea"/>
                <a:cs typeface="+mn-cs"/>
                <a:sym typeface="Helvetica"/>
              </a:defRPr>
            </a:lvl1pPr>
          </a:lstStyle>
          <a:p>
            <a:pPr algn="ctr"/>
            <a:r>
              <a:rPr sz="3574" b="1">
                <a:solidFill>
                  <a:schemeClr val="bg1"/>
                </a:solidFill>
                <a:latin typeface="Helvetica" charset="0"/>
                <a:ea typeface="Helvetica" charset="0"/>
                <a:cs typeface="Helvetica" charset="0"/>
              </a:rPr>
              <a:t>Thank you.</a:t>
            </a:r>
          </a:p>
        </p:txBody>
      </p:sp>
      <p:sp>
        <p:nvSpPr>
          <p:cNvPr id="6" name="TextBox 5"/>
          <p:cNvSpPr txBox="1"/>
          <p:nvPr/>
        </p:nvSpPr>
        <p:spPr>
          <a:xfrm>
            <a:off x="822960" y="3911600"/>
            <a:ext cx="10515600" cy="2437527"/>
          </a:xfrm>
          <a:prstGeom prst="rect">
            <a:avLst/>
          </a:prstGeom>
          <a:noFill/>
        </p:spPr>
        <p:txBody>
          <a:bodyPr wrap="square" rtlCol="0">
            <a:spAutoFit/>
          </a:bodyPr>
          <a:lstStyle/>
          <a:p>
            <a:r>
              <a:rPr lang="en-US" sz="1191" b="1" dirty="0" smtClean="0">
                <a:solidFill>
                  <a:schemeClr val="bg1">
                    <a:lumMod val="85000"/>
                  </a:schemeClr>
                </a:solidFill>
                <a:latin typeface="Helvetica" charset="0"/>
                <a:ea typeface="Helvetica" charset="0"/>
                <a:cs typeface="Helvetica" charset="0"/>
              </a:rPr>
              <a:t>COPYRIGHT © </a:t>
            </a:r>
            <a:r>
              <a:rPr lang="en-US" sz="1191" b="1" smtClean="0">
                <a:solidFill>
                  <a:schemeClr val="bg1">
                    <a:lumMod val="85000"/>
                  </a:schemeClr>
                </a:solidFill>
                <a:latin typeface="Helvetica" charset="0"/>
                <a:ea typeface="Helvetica" charset="0"/>
                <a:cs typeface="Helvetica" charset="0"/>
              </a:rPr>
              <a:t>2017 XEVO </a:t>
            </a:r>
            <a:r>
              <a:rPr lang="en-US" sz="1191" b="1" dirty="0" smtClean="0">
                <a:solidFill>
                  <a:schemeClr val="bg1">
                    <a:lumMod val="85000"/>
                  </a:schemeClr>
                </a:solidFill>
                <a:latin typeface="Helvetica" charset="0"/>
                <a:ea typeface="Helvetica" charset="0"/>
                <a:cs typeface="Helvetica" charset="0"/>
              </a:rPr>
              <a:t>Inc. ALL RIGHTS RESERVED. </a:t>
            </a:r>
          </a:p>
          <a:p>
            <a:endParaRPr lang="en-US" sz="2382" dirty="0" smtClean="0">
              <a:solidFill>
                <a:schemeClr val="bg1">
                  <a:lumMod val="85000"/>
                </a:schemeClr>
              </a:solidFill>
            </a:endParaRPr>
          </a:p>
          <a:p>
            <a:pPr>
              <a:lnSpc>
                <a:spcPts val="1390"/>
              </a:lnSpc>
            </a:pPr>
            <a:r>
              <a:rPr lang="en-US" sz="894" dirty="0" smtClean="0">
                <a:solidFill>
                  <a:schemeClr val="bg1">
                    <a:lumMod val="85000"/>
                  </a:schemeClr>
                </a:solidFill>
              </a:rPr>
              <a:t>This document constitutes and contains proprietary and confidential information </a:t>
            </a:r>
            <a:r>
              <a:rPr lang="en-US" sz="894" smtClean="0">
                <a:solidFill>
                  <a:schemeClr val="bg1">
                    <a:lumMod val="85000"/>
                  </a:schemeClr>
                </a:solidFill>
              </a:rPr>
              <a:t>of XEVO </a:t>
            </a:r>
            <a:r>
              <a:rPr lang="en-US" sz="894" dirty="0" smtClean="0">
                <a:solidFill>
                  <a:schemeClr val="bg1">
                    <a:lumMod val="85000"/>
                  </a:schemeClr>
                </a:solidFill>
              </a:rPr>
              <a:t>Inc. This document may not be reproduced or distributed to any party without the prior written consent </a:t>
            </a:r>
            <a:r>
              <a:rPr lang="en-US" sz="894" smtClean="0">
                <a:solidFill>
                  <a:schemeClr val="bg1">
                    <a:lumMod val="85000"/>
                  </a:schemeClr>
                </a:solidFill>
              </a:rPr>
              <a:t>of XEVO </a:t>
            </a:r>
            <a:r>
              <a:rPr lang="en-US" sz="894" dirty="0" smtClean="0">
                <a:solidFill>
                  <a:schemeClr val="bg1">
                    <a:lumMod val="85000"/>
                  </a:schemeClr>
                </a:solidFill>
              </a:rPr>
              <a:t>Inc. Possession of this document does not constitute or effect, either expressly or impliedly, a transfer, conveyance, or license of any intellectual property rights or other rights in the information disclosed therein. The descriptions contained in this document do not expressly or impliedly grant any licenses to make, use, or sell equipment or software in accordance with such descriptions. The information contained in this document is provided strictly "AS IS" and is subject to change at any time without notice or obligation </a:t>
            </a:r>
            <a:r>
              <a:rPr lang="en-US" sz="894" smtClean="0">
                <a:solidFill>
                  <a:schemeClr val="bg1">
                    <a:lumMod val="85000"/>
                  </a:schemeClr>
                </a:solidFill>
              </a:rPr>
              <a:t>by XEVO </a:t>
            </a:r>
            <a:r>
              <a:rPr lang="en-US" sz="894" dirty="0" smtClean="0">
                <a:solidFill>
                  <a:schemeClr val="bg1">
                    <a:lumMod val="85000"/>
                  </a:schemeClr>
                </a:solidFill>
              </a:rPr>
              <a:t>Inc. </a:t>
            </a:r>
            <a:r>
              <a:rPr lang="en-US" sz="894" smtClean="0">
                <a:solidFill>
                  <a:schemeClr val="bg1">
                    <a:lumMod val="85000"/>
                  </a:schemeClr>
                </a:solidFill>
              </a:rPr>
              <a:t>Neither XEVO </a:t>
            </a:r>
            <a:r>
              <a:rPr lang="en-US" sz="894" dirty="0" smtClean="0">
                <a:solidFill>
                  <a:schemeClr val="bg1">
                    <a:lumMod val="85000"/>
                  </a:schemeClr>
                </a:solidFill>
              </a:rPr>
              <a:t>Inc. nor any party through whom the user obtains this document guarantees that it is accurate or complete or makes any warranties with regard to the results to be obtained from its use. Under no circumstance is this document to be used or considered as an offer to sell or an offer to buy any security in any state in which such offer to sell or buy would be unlawful prior to registration or qualification under the securities laws of any such state. This document may contain certain "forward-looking statements" </a:t>
            </a:r>
            <a:r>
              <a:rPr lang="en-US" sz="894" smtClean="0">
                <a:solidFill>
                  <a:schemeClr val="bg1">
                    <a:lumMod val="85000"/>
                  </a:schemeClr>
                </a:solidFill>
              </a:rPr>
              <a:t>about XEVO </a:t>
            </a:r>
            <a:r>
              <a:rPr lang="en-US" sz="894" dirty="0" smtClean="0">
                <a:solidFill>
                  <a:schemeClr val="bg1">
                    <a:lumMod val="85000"/>
                  </a:schemeClr>
                </a:solidFill>
              </a:rPr>
              <a:t>Inc.'s future expectations or other statements concerning other than historical facts</a:t>
            </a:r>
            <a:r>
              <a:rPr lang="en-US" sz="894" smtClean="0">
                <a:solidFill>
                  <a:schemeClr val="bg1">
                    <a:lumMod val="85000"/>
                  </a:schemeClr>
                </a:solidFill>
              </a:rPr>
              <a:t>.  XEVO </a:t>
            </a:r>
            <a:r>
              <a:rPr lang="en-US" sz="894" dirty="0" smtClean="0">
                <a:solidFill>
                  <a:schemeClr val="bg1">
                    <a:lumMod val="85000"/>
                  </a:schemeClr>
                </a:solidFill>
              </a:rPr>
              <a:t>Inc. intends that such forward-looking statements be subject to the safe harbors created under applicable security laws. Since these statements involve risks and uncertainties and are subject to change at any time, actual results could differ materially from expected results</a:t>
            </a:r>
            <a:r>
              <a:rPr lang="en-US" sz="894" smtClean="0">
                <a:solidFill>
                  <a:schemeClr val="bg1">
                    <a:lumMod val="85000"/>
                  </a:schemeClr>
                </a:solidFill>
              </a:rPr>
              <a:t>. XEVO, XEVO, </a:t>
            </a:r>
            <a:r>
              <a:rPr lang="en-US" sz="894" dirty="0" smtClean="0">
                <a:solidFill>
                  <a:schemeClr val="bg1">
                    <a:lumMod val="85000"/>
                  </a:schemeClr>
                </a:solidFill>
              </a:rPr>
              <a:t>UIENGINE, </a:t>
            </a:r>
            <a:r>
              <a:rPr lang="en-US" sz="894" smtClean="0">
                <a:solidFill>
                  <a:schemeClr val="bg1">
                    <a:lumMod val="85000"/>
                  </a:schemeClr>
                </a:solidFill>
              </a:rPr>
              <a:t>the XEVO </a:t>
            </a:r>
            <a:r>
              <a:rPr lang="en-US" sz="894" dirty="0" smtClean="0">
                <a:solidFill>
                  <a:schemeClr val="bg1">
                    <a:lumMod val="85000"/>
                  </a:schemeClr>
                </a:solidFill>
              </a:rPr>
              <a:t>logo, and EXPERIENCEMANAGER are registered and unregistered trademarks </a:t>
            </a:r>
            <a:r>
              <a:rPr lang="en-US" sz="894" smtClean="0">
                <a:solidFill>
                  <a:schemeClr val="bg1">
                    <a:lumMod val="85000"/>
                  </a:schemeClr>
                </a:solidFill>
              </a:rPr>
              <a:t>of XEVO </a:t>
            </a:r>
            <a:r>
              <a:rPr lang="en-US" sz="894" dirty="0" smtClean="0">
                <a:solidFill>
                  <a:schemeClr val="bg1">
                    <a:lumMod val="85000"/>
                  </a:schemeClr>
                </a:solidFill>
              </a:rPr>
              <a:t>Inc. Other trade brands, names, and marks used in this document are the property of their respective owners. </a:t>
            </a:r>
          </a:p>
        </p:txBody>
      </p:sp>
      <p:cxnSp>
        <p:nvCxnSpPr>
          <p:cNvPr id="9" name="Straight Connector 8"/>
          <p:cNvCxnSpPr/>
          <p:nvPr/>
        </p:nvCxnSpPr>
        <p:spPr>
          <a:xfrm>
            <a:off x="6061710" y="1143000"/>
            <a:ext cx="0" cy="2068830"/>
          </a:xfrm>
          <a:prstGeom prst="line">
            <a:avLst/>
          </a:prstGeom>
          <a:ln>
            <a:solidFill>
              <a:srgbClr val="96B5D2"/>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9796" y="1516402"/>
            <a:ext cx="2597225" cy="1363543"/>
          </a:xfrm>
          <a:prstGeom prst="rect">
            <a:avLst/>
          </a:prstGeom>
        </p:spPr>
      </p:pic>
    </p:spTree>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slideLayout" Target="../slideLayouts/slideLayout25.xml"/><Relationship Id="rId13"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61035"/>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0" y="1300481"/>
            <a:ext cx="10515600" cy="504952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1" y="6443830"/>
            <a:ext cx="1626957" cy="290195"/>
          </a:xfrm>
          <a:prstGeom prst="rect">
            <a:avLst/>
          </a:prstGeom>
        </p:spPr>
        <p:txBody>
          <a:bodyPr vert="horz" lIns="91440" tIns="45720" rIns="91440" bIns="45720" rtlCol="0" anchor="ctr"/>
          <a:lstStyle>
            <a:lvl1pPr algn="l">
              <a:defRPr sz="1042">
                <a:solidFill>
                  <a:schemeClr val="tx1">
                    <a:tint val="75000"/>
                  </a:schemeClr>
                </a:solidFill>
                <a:latin typeface="Helvetica" charset="0"/>
                <a:ea typeface="Helvetica" charset="0"/>
                <a:cs typeface="Helvetica" charset="0"/>
              </a:defRPr>
            </a:lvl1pPr>
          </a:lstStyle>
          <a:p>
            <a:fld id="{2CAB41D1-9C1E-9546-972B-85C21BF7E2A7}" type="datetimeFigureOut">
              <a:rPr lang="en-US" smtClean="0"/>
              <a:t>7/11/17</a:t>
            </a:fld>
            <a:endParaRPr lang="en-US"/>
          </a:p>
        </p:txBody>
      </p:sp>
      <p:sp>
        <p:nvSpPr>
          <p:cNvPr id="5" name="Footer Placeholder 4"/>
          <p:cNvSpPr>
            <a:spLocks noGrp="1"/>
          </p:cNvSpPr>
          <p:nvPr>
            <p:ph type="ftr" sz="quarter" idx="3"/>
          </p:nvPr>
        </p:nvSpPr>
        <p:spPr>
          <a:xfrm>
            <a:off x="4038600" y="6431280"/>
            <a:ext cx="4114800" cy="290195"/>
          </a:xfrm>
          <a:prstGeom prst="rect">
            <a:avLst/>
          </a:prstGeom>
        </p:spPr>
        <p:txBody>
          <a:bodyPr vert="horz" lIns="91440" tIns="45720" rIns="91440" bIns="45720" rtlCol="0" anchor="ctr"/>
          <a:lstStyle>
            <a:lvl1pPr algn="ctr">
              <a:defRPr sz="1042">
                <a:solidFill>
                  <a:schemeClr val="tx1">
                    <a:tint val="75000"/>
                  </a:schemeClr>
                </a:solidFill>
                <a:latin typeface="Helvetica" charset="0"/>
                <a:ea typeface="Helvetica" charset="0"/>
                <a:cs typeface="Helvetica" charset="0"/>
              </a:defRPr>
            </a:lvl1pPr>
          </a:lstStyle>
          <a:p>
            <a:endParaRPr lang="en-US"/>
          </a:p>
        </p:txBody>
      </p:sp>
      <p:sp>
        <p:nvSpPr>
          <p:cNvPr id="6" name="Slide Number Placeholder 5"/>
          <p:cNvSpPr>
            <a:spLocks noGrp="1"/>
          </p:cNvSpPr>
          <p:nvPr>
            <p:ph type="sldNum" sz="quarter" idx="4"/>
          </p:nvPr>
        </p:nvSpPr>
        <p:spPr>
          <a:xfrm>
            <a:off x="8373036" y="6431279"/>
            <a:ext cx="2529687" cy="290195"/>
          </a:xfrm>
          <a:prstGeom prst="rect">
            <a:avLst/>
          </a:prstGeom>
        </p:spPr>
        <p:txBody>
          <a:bodyPr vert="horz" lIns="91440" tIns="45720" rIns="91440" bIns="45720" rtlCol="0" anchor="ctr"/>
          <a:lstStyle>
            <a:lvl1pPr algn="r">
              <a:defRPr sz="1042">
                <a:solidFill>
                  <a:schemeClr val="tx1">
                    <a:tint val="75000"/>
                  </a:schemeClr>
                </a:solidFill>
                <a:latin typeface="Helvetica" charset="0"/>
                <a:ea typeface="Helvetica" charset="0"/>
                <a:cs typeface="Helvetica" charset="0"/>
              </a:defRPr>
            </a:lvl1pPr>
          </a:lstStyle>
          <a:p>
            <a:fld id="{3F280926-6151-7C41-8FC2-307F2676ED96}" type="slidenum">
              <a:rPr lang="en-US" smtClean="0"/>
              <a:t>‹#›</a:t>
            </a:fld>
            <a:endParaRPr lang="en-US"/>
          </a:p>
        </p:txBody>
      </p:sp>
      <p:cxnSp>
        <p:nvCxnSpPr>
          <p:cNvPr id="7" name="Straight Connector 9"/>
          <p:cNvCxnSpPr/>
          <p:nvPr/>
        </p:nvCxnSpPr>
        <p:spPr>
          <a:xfrm>
            <a:off x="273422" y="6258750"/>
            <a:ext cx="11672156" cy="0"/>
          </a:xfrm>
          <a:prstGeom prst="line">
            <a:avLst/>
          </a:prstGeom>
          <a:ln w="3175" cmpd="sng">
            <a:solidFill>
              <a:srgbClr val="88BC28"/>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717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defTabSz="907725" rtl="0" eaLnBrk="1" latinLnBrk="0" hangingPunct="1">
        <a:lnSpc>
          <a:spcPct val="90000"/>
        </a:lnSpc>
        <a:spcBef>
          <a:spcPct val="0"/>
        </a:spcBef>
        <a:buNone/>
        <a:defRPr kumimoji="1" sz="3574" kern="1200">
          <a:solidFill>
            <a:schemeClr val="tx2"/>
          </a:solidFill>
          <a:latin typeface="+mj-lt"/>
          <a:ea typeface="+mj-ea"/>
          <a:cs typeface="+mj-cs"/>
        </a:defRPr>
      </a:lvl1pPr>
    </p:titleStyle>
    <p:bodyStyle>
      <a:lvl1pPr marL="230083" indent="-230083" algn="l" defTabSz="907725" rtl="0" eaLnBrk="1" latinLnBrk="0" hangingPunct="1">
        <a:lnSpc>
          <a:spcPct val="100000"/>
        </a:lnSpc>
        <a:spcBef>
          <a:spcPts val="1588"/>
        </a:spcBef>
        <a:buClr>
          <a:schemeClr val="tx2"/>
        </a:buClr>
        <a:buFont typeface="Arial"/>
        <a:buChar char="•"/>
        <a:tabLst/>
        <a:defRPr kumimoji="1" sz="2382" kern="1200">
          <a:solidFill>
            <a:schemeClr val="tx1"/>
          </a:solidFill>
          <a:latin typeface="+mn-lt"/>
          <a:ea typeface="+mn-ea"/>
          <a:cs typeface="+mn-cs"/>
        </a:defRPr>
      </a:lvl1pPr>
      <a:lvl2pPr marL="460166" indent="-230083" algn="l" defTabSz="907725" rtl="0" eaLnBrk="1" latinLnBrk="0" hangingPunct="1">
        <a:lnSpc>
          <a:spcPct val="100000"/>
        </a:lnSpc>
        <a:spcBef>
          <a:spcPts val="497"/>
        </a:spcBef>
        <a:buClr>
          <a:schemeClr val="tx2"/>
        </a:buClr>
        <a:buSzPct val="80000"/>
        <a:buFont typeface=".AppleSystemUIFont" charset="-120"/>
        <a:buChar char="–"/>
        <a:tabLst/>
        <a:defRPr kumimoji="1" sz="1985" kern="1200">
          <a:solidFill>
            <a:schemeClr val="tx1"/>
          </a:solidFill>
          <a:latin typeface="+mn-lt"/>
          <a:ea typeface="+mn-ea"/>
          <a:cs typeface="+mn-cs"/>
        </a:defRPr>
      </a:lvl2pPr>
      <a:lvl3pPr marL="625637" indent="-165471" algn="l" defTabSz="907725" rtl="0" eaLnBrk="1" latinLnBrk="0" hangingPunct="1">
        <a:lnSpc>
          <a:spcPct val="100000"/>
        </a:lnSpc>
        <a:spcBef>
          <a:spcPts val="497"/>
        </a:spcBef>
        <a:buClr>
          <a:schemeClr val="tx2"/>
        </a:buClr>
        <a:buSzPct val="80000"/>
        <a:buFont typeface="Wingdings" charset="2"/>
        <a:buChar char="§"/>
        <a:tabLst/>
        <a:defRPr kumimoji="1" sz="1787" kern="1200">
          <a:solidFill>
            <a:schemeClr val="tx1"/>
          </a:solidFill>
          <a:latin typeface="+mn-lt"/>
          <a:ea typeface="+mn-ea"/>
          <a:cs typeface="+mn-cs"/>
        </a:defRPr>
      </a:lvl3pPr>
      <a:lvl4pPr marL="798988" indent="-173350" algn="l" defTabSz="907725" rtl="0" eaLnBrk="1" latinLnBrk="0" hangingPunct="1">
        <a:lnSpc>
          <a:spcPct val="100000"/>
        </a:lnSpc>
        <a:spcBef>
          <a:spcPts val="497"/>
        </a:spcBef>
        <a:buClr>
          <a:schemeClr val="tx2"/>
        </a:buClr>
        <a:buFont typeface=".AppleSystemUIFont" charset="-120"/>
        <a:buChar char="–"/>
        <a:tabLst>
          <a:tab pos="674490" algn="l"/>
          <a:tab pos="901421" algn="l"/>
        </a:tabLst>
        <a:defRPr kumimoji="1" sz="1588" kern="1200">
          <a:solidFill>
            <a:schemeClr val="tx1"/>
          </a:solidFill>
          <a:latin typeface="+mn-lt"/>
          <a:ea typeface="+mn-ea"/>
          <a:cs typeface="+mn-cs"/>
        </a:defRPr>
      </a:lvl4pPr>
      <a:lvl5pPr marL="1025919" indent="-171775" algn="l" defTabSz="907725" rtl="0" eaLnBrk="1" latinLnBrk="0" hangingPunct="1">
        <a:lnSpc>
          <a:spcPct val="100000"/>
        </a:lnSpc>
        <a:spcBef>
          <a:spcPts val="497"/>
        </a:spcBef>
        <a:buClr>
          <a:schemeClr val="tx2"/>
        </a:buClr>
        <a:buFont typeface="Arial"/>
        <a:buChar char="•"/>
        <a:tabLst/>
        <a:defRPr kumimoji="1" sz="1588" kern="1200">
          <a:solidFill>
            <a:schemeClr val="tx1"/>
          </a:solidFill>
          <a:latin typeface="+mn-lt"/>
          <a:ea typeface="+mn-ea"/>
          <a:cs typeface="+mn-cs"/>
        </a:defRPr>
      </a:lvl5pPr>
      <a:lvl6pPr marL="2496243" indent="-226931" algn="l" defTabSz="907725" rtl="0" eaLnBrk="1" latinLnBrk="0" hangingPunct="1">
        <a:lnSpc>
          <a:spcPct val="90000"/>
        </a:lnSpc>
        <a:spcBef>
          <a:spcPts val="497"/>
        </a:spcBef>
        <a:buFont typeface="Arial"/>
        <a:buChar char="•"/>
        <a:defRPr kumimoji="1" sz="1787" kern="1200">
          <a:solidFill>
            <a:schemeClr val="tx1"/>
          </a:solidFill>
          <a:latin typeface="+mn-lt"/>
          <a:ea typeface="+mn-ea"/>
          <a:cs typeface="+mn-cs"/>
        </a:defRPr>
      </a:lvl6pPr>
      <a:lvl7pPr marL="2950106" indent="-226931" algn="l" defTabSz="907725" rtl="0" eaLnBrk="1" latinLnBrk="0" hangingPunct="1">
        <a:lnSpc>
          <a:spcPct val="90000"/>
        </a:lnSpc>
        <a:spcBef>
          <a:spcPts val="497"/>
        </a:spcBef>
        <a:buFont typeface="Arial"/>
        <a:buChar char="•"/>
        <a:defRPr kumimoji="1" sz="1787" kern="1200">
          <a:solidFill>
            <a:schemeClr val="tx1"/>
          </a:solidFill>
          <a:latin typeface="+mn-lt"/>
          <a:ea typeface="+mn-ea"/>
          <a:cs typeface="+mn-cs"/>
        </a:defRPr>
      </a:lvl7pPr>
      <a:lvl8pPr marL="3403968" indent="-226931" algn="l" defTabSz="907725" rtl="0" eaLnBrk="1" latinLnBrk="0" hangingPunct="1">
        <a:lnSpc>
          <a:spcPct val="90000"/>
        </a:lnSpc>
        <a:spcBef>
          <a:spcPts val="497"/>
        </a:spcBef>
        <a:buFont typeface="Arial"/>
        <a:buChar char="•"/>
        <a:defRPr kumimoji="1" sz="1787" kern="1200">
          <a:solidFill>
            <a:schemeClr val="tx1"/>
          </a:solidFill>
          <a:latin typeface="+mn-lt"/>
          <a:ea typeface="+mn-ea"/>
          <a:cs typeface="+mn-cs"/>
        </a:defRPr>
      </a:lvl8pPr>
      <a:lvl9pPr marL="3857831" indent="-226931" algn="l" defTabSz="907725" rtl="0" eaLnBrk="1" latinLnBrk="0" hangingPunct="1">
        <a:lnSpc>
          <a:spcPct val="90000"/>
        </a:lnSpc>
        <a:spcBef>
          <a:spcPts val="497"/>
        </a:spcBef>
        <a:buFont typeface="Arial"/>
        <a:buChar char="•"/>
        <a:defRPr kumimoji="1" sz="1787" kern="1200">
          <a:solidFill>
            <a:schemeClr val="tx1"/>
          </a:solidFill>
          <a:latin typeface="+mn-lt"/>
          <a:ea typeface="+mn-ea"/>
          <a:cs typeface="+mn-cs"/>
        </a:defRPr>
      </a:lvl9pPr>
    </p:bodyStyle>
    <p:otherStyle>
      <a:defPPr>
        <a:defRPr lang="en-US"/>
      </a:defPPr>
      <a:lvl1pPr marL="0" algn="l" defTabSz="907725" rtl="0" eaLnBrk="1" latinLnBrk="0" hangingPunct="1">
        <a:defRPr kumimoji="1" sz="1787" kern="1200">
          <a:solidFill>
            <a:schemeClr val="tx1"/>
          </a:solidFill>
          <a:latin typeface="+mn-lt"/>
          <a:ea typeface="+mn-ea"/>
          <a:cs typeface="+mn-cs"/>
        </a:defRPr>
      </a:lvl1pPr>
      <a:lvl2pPr marL="453862" algn="l" defTabSz="907725" rtl="0" eaLnBrk="1" latinLnBrk="0" hangingPunct="1">
        <a:defRPr kumimoji="1" sz="1787" kern="1200">
          <a:solidFill>
            <a:schemeClr val="tx1"/>
          </a:solidFill>
          <a:latin typeface="+mn-lt"/>
          <a:ea typeface="+mn-ea"/>
          <a:cs typeface="+mn-cs"/>
        </a:defRPr>
      </a:lvl2pPr>
      <a:lvl3pPr marL="907725" algn="l" defTabSz="907725" rtl="0" eaLnBrk="1" latinLnBrk="0" hangingPunct="1">
        <a:defRPr kumimoji="1" sz="1787" kern="1200">
          <a:solidFill>
            <a:schemeClr val="tx1"/>
          </a:solidFill>
          <a:latin typeface="+mn-lt"/>
          <a:ea typeface="+mn-ea"/>
          <a:cs typeface="+mn-cs"/>
        </a:defRPr>
      </a:lvl3pPr>
      <a:lvl4pPr marL="1361587" algn="l" defTabSz="907725" rtl="0" eaLnBrk="1" latinLnBrk="0" hangingPunct="1">
        <a:defRPr kumimoji="1" sz="1787" kern="1200">
          <a:solidFill>
            <a:schemeClr val="tx1"/>
          </a:solidFill>
          <a:latin typeface="+mn-lt"/>
          <a:ea typeface="+mn-ea"/>
          <a:cs typeface="+mn-cs"/>
        </a:defRPr>
      </a:lvl4pPr>
      <a:lvl5pPr marL="1815450" algn="l" defTabSz="907725" rtl="0" eaLnBrk="1" latinLnBrk="0" hangingPunct="1">
        <a:defRPr kumimoji="1" sz="1787" kern="1200">
          <a:solidFill>
            <a:schemeClr val="tx1"/>
          </a:solidFill>
          <a:latin typeface="+mn-lt"/>
          <a:ea typeface="+mn-ea"/>
          <a:cs typeface="+mn-cs"/>
        </a:defRPr>
      </a:lvl5pPr>
      <a:lvl6pPr marL="2269312" algn="l" defTabSz="907725" rtl="0" eaLnBrk="1" latinLnBrk="0" hangingPunct="1">
        <a:defRPr kumimoji="1" sz="1787" kern="1200">
          <a:solidFill>
            <a:schemeClr val="tx1"/>
          </a:solidFill>
          <a:latin typeface="+mn-lt"/>
          <a:ea typeface="+mn-ea"/>
          <a:cs typeface="+mn-cs"/>
        </a:defRPr>
      </a:lvl6pPr>
      <a:lvl7pPr marL="2723175" algn="l" defTabSz="907725" rtl="0" eaLnBrk="1" latinLnBrk="0" hangingPunct="1">
        <a:defRPr kumimoji="1" sz="1787" kern="1200">
          <a:solidFill>
            <a:schemeClr val="tx1"/>
          </a:solidFill>
          <a:latin typeface="+mn-lt"/>
          <a:ea typeface="+mn-ea"/>
          <a:cs typeface="+mn-cs"/>
        </a:defRPr>
      </a:lvl7pPr>
      <a:lvl8pPr marL="3177037" algn="l" defTabSz="907725" rtl="0" eaLnBrk="1" latinLnBrk="0" hangingPunct="1">
        <a:defRPr kumimoji="1" sz="1787" kern="1200">
          <a:solidFill>
            <a:schemeClr val="tx1"/>
          </a:solidFill>
          <a:latin typeface="+mn-lt"/>
          <a:ea typeface="+mn-ea"/>
          <a:cs typeface="+mn-cs"/>
        </a:defRPr>
      </a:lvl8pPr>
      <a:lvl9pPr marL="3630900" algn="l" defTabSz="907725" rtl="0" eaLnBrk="1" latinLnBrk="0" hangingPunct="1">
        <a:defRPr kumimoji="1" sz="178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solidFill>
          <a:schemeClr val="bg1"/>
        </a:solidFill>
        <a:effectLst/>
      </p:bgPr>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609600" y="275167"/>
            <a:ext cx="10972800" cy="1143000"/>
          </a:xfrm>
          <a:prstGeom prst="rect">
            <a:avLst/>
          </a:prstGeom>
        </p:spPr>
        <p:txBody>
          <a:bodyPr vert="horz" lIns="0" tIns="0" rIns="0" bIns="0" rtlCol="0" anchor="ctr">
            <a:normAutofit/>
          </a:bodyPr>
          <a:lstStyle/>
          <a:p>
            <a:endParaRPr lang="en-US"/>
          </a:p>
        </p:txBody>
      </p:sp>
      <p:sp>
        <p:nvSpPr>
          <p:cNvPr id="12" name="Text Placeholder 11"/>
          <p:cNvSpPr>
            <a:spLocks noGrp="1"/>
          </p:cNvSpPr>
          <p:nvPr>
            <p:ph type="body" idx="1"/>
          </p:nvPr>
        </p:nvSpPr>
        <p:spPr>
          <a:xfrm>
            <a:off x="609600" y="1600240"/>
            <a:ext cx="10972800" cy="4525433"/>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09600" y="6125673"/>
            <a:ext cx="10972800" cy="345716"/>
          </a:xfrm>
          <a:prstGeom prst="rect">
            <a:avLst/>
          </a:prstGeom>
        </p:spPr>
        <p:txBody>
          <a:bodyPr vert="horz" lIns="0" tIns="0" rIns="0" bIns="0" anchor="b" anchorCtr="0">
            <a:noAutofit/>
          </a:bodyPr>
          <a:lstStyle>
            <a:lvl1pPr>
              <a:defRPr lang="en-US" sz="1241" i="0" u="none" spc="0" dirty="0">
                <a:solidFill>
                  <a:schemeClr val="accent2"/>
                </a:solidFill>
                <a:latin typeface="Open Sans Semibold"/>
                <a:cs typeface="Open Sans Semibold"/>
              </a:defRPr>
            </a:lvl1pPr>
          </a:lstStyle>
          <a:p>
            <a:pPr algn="ctr" defTabSz="1209857"/>
            <a:r>
              <a:rPr lang="en-US" smtClean="0">
                <a:solidFill>
                  <a:srgbClr val="40A725"/>
                </a:solidFill>
              </a:rPr>
              <a:t>www.graphicriver.net/goashape</a:t>
            </a:r>
            <a:endParaRPr lang="en-US">
              <a:solidFill>
                <a:srgbClr val="40A725"/>
              </a:solidFill>
            </a:endParaRPr>
          </a:p>
        </p:txBody>
      </p:sp>
    </p:spTree>
    <p:extLst>
      <p:ext uri="{BB962C8B-B14F-4D97-AF65-F5344CB8AC3E}">
        <p14:creationId xmlns:p14="http://schemas.microsoft.com/office/powerpoint/2010/main" val="98465366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mc:AlternateContent xmlns:mc="http://schemas.openxmlformats.org/markup-compatibility/2006" xmlns:p14="http://schemas.microsoft.com/office/powerpoint/2010/main">
    <mc:Choice Requires="p14">
      <p:transition p14:dur="0" advTm="4000"/>
    </mc:Choice>
    <mc:Fallback xmlns="">
      <p:transition advTm="4000"/>
    </mc:Fallback>
  </mc:AlternateContent>
  <p:timing>
    <p:tnLst>
      <p:par>
        <p:cTn id="1" dur="indefinite" restart="never" nodeType="tmRoot"/>
      </p:par>
    </p:tnLst>
  </p:timing>
  <p:hf hdr="0" dt="0"/>
  <p:txStyles>
    <p:titleStyle>
      <a:lvl1pPr algn="ctr" defTabSz="604777" rtl="0" eaLnBrk="1" latinLnBrk="0" hangingPunct="1">
        <a:spcBef>
          <a:spcPct val="0"/>
        </a:spcBef>
        <a:buNone/>
        <a:defRPr lang="en-US" sz="2637" b="0" i="0" kern="1200" cap="none" baseline="0">
          <a:solidFill>
            <a:schemeClr val="accent3"/>
          </a:solidFill>
          <a:latin typeface="Open Sans Semibold"/>
          <a:ea typeface="+mj-ea"/>
          <a:cs typeface="Open Sans Semibold"/>
        </a:defRPr>
      </a:lvl1pPr>
    </p:titleStyle>
    <p:bodyStyle>
      <a:lvl1pPr marL="0" indent="0" algn="ctr" defTabSz="604777" rtl="0" eaLnBrk="1" latinLnBrk="0" hangingPunct="1">
        <a:lnSpc>
          <a:spcPct val="120000"/>
        </a:lnSpc>
        <a:spcBef>
          <a:spcPct val="20000"/>
        </a:spcBef>
        <a:buFont typeface="Arial"/>
        <a:buNone/>
        <a:defRPr lang="sk-SK" sz="1344" b="0" i="0" kern="1200" cap="none">
          <a:solidFill>
            <a:srgbClr val="797979"/>
          </a:solidFill>
          <a:latin typeface="+mn-lt"/>
          <a:ea typeface="+mj-ea"/>
          <a:cs typeface="Roboto Light"/>
        </a:defRPr>
      </a:lvl1pPr>
      <a:lvl2pPr marL="604777" indent="0" algn="ctr" defTabSz="604777" rtl="0" eaLnBrk="1" latinLnBrk="0" hangingPunct="1">
        <a:lnSpc>
          <a:spcPct val="120000"/>
        </a:lnSpc>
        <a:spcBef>
          <a:spcPct val="20000"/>
        </a:spcBef>
        <a:buFont typeface="Arial"/>
        <a:buNone/>
        <a:defRPr lang="sk-SK" sz="1344" kern="1200" cap="none">
          <a:solidFill>
            <a:srgbClr val="797979"/>
          </a:solidFill>
          <a:latin typeface="+mn-lt"/>
          <a:ea typeface="+mn-ea"/>
          <a:cs typeface="Roboto Light"/>
        </a:defRPr>
      </a:lvl2pPr>
      <a:lvl3pPr marL="1209575" indent="0" algn="ctr" defTabSz="604777" rtl="0" eaLnBrk="1" latinLnBrk="0" hangingPunct="1">
        <a:lnSpc>
          <a:spcPct val="120000"/>
        </a:lnSpc>
        <a:spcBef>
          <a:spcPct val="20000"/>
        </a:spcBef>
        <a:buFont typeface="Arial"/>
        <a:buNone/>
        <a:defRPr lang="sk-SK" sz="1344" kern="1200" cap="none">
          <a:solidFill>
            <a:srgbClr val="797979"/>
          </a:solidFill>
          <a:latin typeface="+mn-lt"/>
          <a:ea typeface="+mn-ea"/>
          <a:cs typeface="Roboto Light"/>
        </a:defRPr>
      </a:lvl3pPr>
      <a:lvl4pPr marL="1814364" indent="0" algn="ctr" defTabSz="604777" rtl="0" eaLnBrk="1" latinLnBrk="0" hangingPunct="1">
        <a:lnSpc>
          <a:spcPct val="120000"/>
        </a:lnSpc>
        <a:spcBef>
          <a:spcPct val="20000"/>
        </a:spcBef>
        <a:buFont typeface="Arial"/>
        <a:buNone/>
        <a:defRPr lang="sk-SK" sz="1344" kern="1200" cap="none">
          <a:solidFill>
            <a:srgbClr val="797979"/>
          </a:solidFill>
          <a:latin typeface="+mn-lt"/>
          <a:ea typeface="+mn-ea"/>
          <a:cs typeface="Roboto Light"/>
        </a:defRPr>
      </a:lvl4pPr>
      <a:lvl5pPr marL="2419149" indent="0" algn="ctr" defTabSz="604777" rtl="0" eaLnBrk="1" latinLnBrk="0" hangingPunct="1">
        <a:lnSpc>
          <a:spcPct val="120000"/>
        </a:lnSpc>
        <a:spcBef>
          <a:spcPct val="20000"/>
        </a:spcBef>
        <a:buFont typeface="Arial"/>
        <a:buNone/>
        <a:defRPr lang="en-US" sz="1344" kern="1200" cap="none">
          <a:solidFill>
            <a:srgbClr val="797979"/>
          </a:solidFill>
          <a:latin typeface="+mn-lt"/>
          <a:ea typeface="+mn-ea"/>
          <a:cs typeface="Roboto Light"/>
        </a:defRPr>
      </a:lvl5pPr>
      <a:lvl6pPr marL="3326323" indent="-302391" algn="l" defTabSz="604777" rtl="0" eaLnBrk="1" latinLnBrk="0" hangingPunct="1">
        <a:spcBef>
          <a:spcPct val="20000"/>
        </a:spcBef>
        <a:buFont typeface="Arial"/>
        <a:buChar char="•"/>
        <a:defRPr sz="2637" kern="1200">
          <a:solidFill>
            <a:schemeClr val="tx1"/>
          </a:solidFill>
          <a:latin typeface="+mn-lt"/>
          <a:ea typeface="+mn-ea"/>
          <a:cs typeface="+mn-cs"/>
        </a:defRPr>
      </a:lvl6pPr>
      <a:lvl7pPr marL="3931113" indent="-302391" algn="l" defTabSz="604777" rtl="0" eaLnBrk="1" latinLnBrk="0" hangingPunct="1">
        <a:spcBef>
          <a:spcPct val="20000"/>
        </a:spcBef>
        <a:buFont typeface="Arial"/>
        <a:buChar char="•"/>
        <a:defRPr sz="2637" kern="1200">
          <a:solidFill>
            <a:schemeClr val="tx1"/>
          </a:solidFill>
          <a:latin typeface="+mn-lt"/>
          <a:ea typeface="+mn-ea"/>
          <a:cs typeface="+mn-cs"/>
        </a:defRPr>
      </a:lvl7pPr>
      <a:lvl8pPr marL="4535899" indent="-302391" algn="l" defTabSz="604777" rtl="0" eaLnBrk="1" latinLnBrk="0" hangingPunct="1">
        <a:spcBef>
          <a:spcPct val="20000"/>
        </a:spcBef>
        <a:buFont typeface="Arial"/>
        <a:buChar char="•"/>
        <a:defRPr sz="2637" kern="1200">
          <a:solidFill>
            <a:schemeClr val="tx1"/>
          </a:solidFill>
          <a:latin typeface="+mn-lt"/>
          <a:ea typeface="+mn-ea"/>
          <a:cs typeface="+mn-cs"/>
        </a:defRPr>
      </a:lvl8pPr>
      <a:lvl9pPr marL="5140687" indent="-302391" algn="l" defTabSz="604777" rtl="0" eaLnBrk="1" latinLnBrk="0" hangingPunct="1">
        <a:spcBef>
          <a:spcPct val="20000"/>
        </a:spcBef>
        <a:buFont typeface="Arial"/>
        <a:buChar char="•"/>
        <a:defRPr sz="2637" kern="1200">
          <a:solidFill>
            <a:schemeClr val="tx1"/>
          </a:solidFill>
          <a:latin typeface="+mn-lt"/>
          <a:ea typeface="+mn-ea"/>
          <a:cs typeface="+mn-cs"/>
        </a:defRPr>
      </a:lvl9pPr>
    </p:bodyStyle>
    <p:otherStyle>
      <a:defPPr>
        <a:defRPr lang="en-US"/>
      </a:defPPr>
      <a:lvl1pPr marL="0" algn="l" defTabSz="604777" rtl="0" eaLnBrk="1" latinLnBrk="0" hangingPunct="1">
        <a:defRPr sz="2379" kern="1200">
          <a:solidFill>
            <a:schemeClr val="tx1"/>
          </a:solidFill>
          <a:latin typeface="+mn-lt"/>
          <a:ea typeface="+mn-ea"/>
          <a:cs typeface="+mn-cs"/>
        </a:defRPr>
      </a:lvl1pPr>
      <a:lvl2pPr marL="604777" algn="l" defTabSz="604777" rtl="0" eaLnBrk="1" latinLnBrk="0" hangingPunct="1">
        <a:defRPr sz="2379" kern="1200">
          <a:solidFill>
            <a:schemeClr val="tx1"/>
          </a:solidFill>
          <a:latin typeface="+mn-lt"/>
          <a:ea typeface="+mn-ea"/>
          <a:cs typeface="+mn-cs"/>
        </a:defRPr>
      </a:lvl2pPr>
      <a:lvl3pPr marL="1209575" algn="l" defTabSz="604777" rtl="0" eaLnBrk="1" latinLnBrk="0" hangingPunct="1">
        <a:defRPr sz="2379" kern="1200">
          <a:solidFill>
            <a:schemeClr val="tx1"/>
          </a:solidFill>
          <a:latin typeface="+mn-lt"/>
          <a:ea typeface="+mn-ea"/>
          <a:cs typeface="+mn-cs"/>
        </a:defRPr>
      </a:lvl3pPr>
      <a:lvl4pPr marL="1814364" algn="l" defTabSz="604777" rtl="0" eaLnBrk="1" latinLnBrk="0" hangingPunct="1">
        <a:defRPr sz="2379" kern="1200">
          <a:solidFill>
            <a:schemeClr val="tx1"/>
          </a:solidFill>
          <a:latin typeface="+mn-lt"/>
          <a:ea typeface="+mn-ea"/>
          <a:cs typeface="+mn-cs"/>
        </a:defRPr>
      </a:lvl4pPr>
      <a:lvl5pPr marL="2419149" algn="l" defTabSz="604777" rtl="0" eaLnBrk="1" latinLnBrk="0" hangingPunct="1">
        <a:defRPr sz="2379" kern="1200">
          <a:solidFill>
            <a:schemeClr val="tx1"/>
          </a:solidFill>
          <a:latin typeface="+mn-lt"/>
          <a:ea typeface="+mn-ea"/>
          <a:cs typeface="+mn-cs"/>
        </a:defRPr>
      </a:lvl5pPr>
      <a:lvl6pPr marL="3023935" algn="l" defTabSz="604777" rtl="0" eaLnBrk="1" latinLnBrk="0" hangingPunct="1">
        <a:defRPr sz="2379" kern="1200">
          <a:solidFill>
            <a:schemeClr val="tx1"/>
          </a:solidFill>
          <a:latin typeface="+mn-lt"/>
          <a:ea typeface="+mn-ea"/>
          <a:cs typeface="+mn-cs"/>
        </a:defRPr>
      </a:lvl6pPr>
      <a:lvl7pPr marL="3628713" algn="l" defTabSz="604777" rtl="0" eaLnBrk="1" latinLnBrk="0" hangingPunct="1">
        <a:defRPr sz="2379" kern="1200">
          <a:solidFill>
            <a:schemeClr val="tx1"/>
          </a:solidFill>
          <a:latin typeface="+mn-lt"/>
          <a:ea typeface="+mn-ea"/>
          <a:cs typeface="+mn-cs"/>
        </a:defRPr>
      </a:lvl7pPr>
      <a:lvl8pPr marL="4233502" algn="l" defTabSz="604777" rtl="0" eaLnBrk="1" latinLnBrk="0" hangingPunct="1">
        <a:defRPr sz="2379" kern="1200">
          <a:solidFill>
            <a:schemeClr val="tx1"/>
          </a:solidFill>
          <a:latin typeface="+mn-lt"/>
          <a:ea typeface="+mn-ea"/>
          <a:cs typeface="+mn-cs"/>
        </a:defRPr>
      </a:lvl8pPr>
      <a:lvl9pPr marL="4838287" algn="l" defTabSz="604777" rtl="0" eaLnBrk="1" latinLnBrk="0" hangingPunct="1">
        <a:defRPr sz="237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OEM specific HID architecture overview</a:t>
            </a:r>
            <a:endParaRPr kumimoji="1" lang="ja-JP" altLang="en-US" dirty="0"/>
          </a:p>
        </p:txBody>
      </p:sp>
      <p:sp>
        <p:nvSpPr>
          <p:cNvPr id="4" name="テキスト ボックス 3"/>
          <p:cNvSpPr txBox="1"/>
          <p:nvPr/>
        </p:nvSpPr>
        <p:spPr>
          <a:xfrm>
            <a:off x="838200" y="1224951"/>
            <a:ext cx="3198431" cy="4882551"/>
          </a:xfrm>
          <a:prstGeom prst="rect">
            <a:avLst/>
          </a:prstGeom>
          <a:noFill/>
          <a:ln>
            <a:solidFill>
              <a:schemeClr val="accent1">
                <a:shade val="50000"/>
              </a:schemeClr>
            </a:solidFill>
          </a:ln>
        </p:spPr>
        <p:txBody>
          <a:bodyPr wrap="square" rtlCol="0">
            <a:noAutofit/>
          </a:bodyPr>
          <a:lstStyle/>
          <a:p>
            <a:r>
              <a:rPr kumimoji="1" lang="en-US" altLang="ja-JP" sz="1400" smtClean="0"/>
              <a:t>HU</a:t>
            </a:r>
            <a:endParaRPr kumimoji="1" lang="ja-JP" altLang="en-US" sz="1400" dirty="0"/>
          </a:p>
        </p:txBody>
      </p:sp>
      <p:sp>
        <p:nvSpPr>
          <p:cNvPr id="6" name="テキスト ボックス 5"/>
          <p:cNvSpPr txBox="1"/>
          <p:nvPr/>
        </p:nvSpPr>
        <p:spPr>
          <a:xfrm>
            <a:off x="4534468" y="1224951"/>
            <a:ext cx="6819332" cy="4882551"/>
          </a:xfrm>
          <a:prstGeom prst="rect">
            <a:avLst/>
          </a:prstGeom>
          <a:noFill/>
          <a:ln>
            <a:solidFill>
              <a:schemeClr val="accent1">
                <a:shade val="50000"/>
              </a:schemeClr>
            </a:solidFill>
          </a:ln>
        </p:spPr>
        <p:txBody>
          <a:bodyPr wrap="square" rtlCol="0">
            <a:noAutofit/>
          </a:bodyPr>
          <a:lstStyle/>
          <a:p>
            <a:r>
              <a:rPr kumimoji="1" lang="en-US" altLang="ja-JP" sz="1400" dirty="0" smtClean="0"/>
              <a:t>HS</a:t>
            </a:r>
            <a:endParaRPr kumimoji="1" lang="ja-JP" altLang="en-US" sz="1400" dirty="0"/>
          </a:p>
        </p:txBody>
      </p:sp>
      <p:sp>
        <p:nvSpPr>
          <p:cNvPr id="7" name="テキスト ボックス 6"/>
          <p:cNvSpPr txBox="1"/>
          <p:nvPr/>
        </p:nvSpPr>
        <p:spPr>
          <a:xfrm>
            <a:off x="4695495" y="1570008"/>
            <a:ext cx="6478783" cy="1397480"/>
          </a:xfrm>
          <a:prstGeom prst="rect">
            <a:avLst/>
          </a:prstGeom>
          <a:noFill/>
          <a:ln>
            <a:solidFill>
              <a:schemeClr val="accent1">
                <a:shade val="50000"/>
              </a:schemeClr>
            </a:solidFill>
          </a:ln>
        </p:spPr>
        <p:txBody>
          <a:bodyPr wrap="square" rtlCol="0">
            <a:noAutofit/>
          </a:bodyPr>
          <a:lstStyle/>
          <a:p>
            <a:r>
              <a:rPr kumimoji="1" lang="en-US" altLang="ja-JP" sz="1400" dirty="0" smtClean="0"/>
              <a:t>SDL app</a:t>
            </a:r>
          </a:p>
          <a:p>
            <a:pPr marL="134938" indent="-134938">
              <a:buFontTx/>
              <a:buChar char="-"/>
            </a:pPr>
            <a:r>
              <a:rPr kumimoji="1" lang="en-US" altLang="ja-JP" sz="1000" dirty="0" smtClean="0"/>
              <a:t>Unnecessary to customize for each HU’s special device</a:t>
            </a:r>
          </a:p>
          <a:p>
            <a:pPr marL="134938" indent="-134938">
              <a:buFontTx/>
              <a:buChar char="-"/>
            </a:pPr>
            <a:r>
              <a:rPr kumimoji="1" lang="en-US" altLang="ja-JP" sz="1000" dirty="0" smtClean="0"/>
              <a:t>Easy to migrate iOS/Android app to SDL VPM support</a:t>
            </a:r>
          </a:p>
          <a:p>
            <a:pPr marL="134938" indent="-134938">
              <a:buFontTx/>
              <a:buChar char="-"/>
            </a:pPr>
            <a:r>
              <a:rPr kumimoji="1" lang="en-US" altLang="ja-JP" sz="1000" dirty="0" smtClean="0"/>
              <a:t>Unnecessary to draw focus highlight</a:t>
            </a:r>
          </a:p>
          <a:p>
            <a:pPr marL="134938" indent="-134938">
              <a:buFontTx/>
              <a:buChar char="-"/>
            </a:pPr>
            <a:r>
              <a:rPr kumimoji="1" lang="en-US" altLang="ja-JP" sz="1000" dirty="0" smtClean="0"/>
              <a:t>Unnecessary to control focus movement (If app hope to control then, it may be controlled)</a:t>
            </a:r>
          </a:p>
          <a:p>
            <a:pPr marL="134938" indent="-134938">
              <a:buFontTx/>
              <a:buChar char="-"/>
            </a:pPr>
            <a:r>
              <a:rPr kumimoji="1" lang="en-US" altLang="ja-JP" sz="1000" dirty="0" smtClean="0"/>
              <a:t>If Apps using themselves UI/Widget (current Sygic app) then Apps must be customized with using each plugin directly.</a:t>
            </a:r>
          </a:p>
          <a:p>
            <a:pPr marL="285750" indent="-285750">
              <a:buFontTx/>
              <a:buChar char="-"/>
            </a:pPr>
            <a:endParaRPr kumimoji="1" lang="ja-JP" altLang="en-US" sz="1400" dirty="0"/>
          </a:p>
        </p:txBody>
      </p:sp>
      <p:sp>
        <p:nvSpPr>
          <p:cNvPr id="9" name="テキスト ボックス 8"/>
          <p:cNvSpPr txBox="1"/>
          <p:nvPr/>
        </p:nvSpPr>
        <p:spPr>
          <a:xfrm>
            <a:off x="1031576" y="3448050"/>
            <a:ext cx="2860298" cy="1313731"/>
          </a:xfrm>
          <a:prstGeom prst="rect">
            <a:avLst/>
          </a:prstGeom>
          <a:noFill/>
          <a:ln>
            <a:solidFill>
              <a:schemeClr val="accent1">
                <a:shade val="50000"/>
              </a:schemeClr>
            </a:solidFill>
          </a:ln>
        </p:spPr>
        <p:txBody>
          <a:bodyPr wrap="square" rtlCol="0">
            <a:noAutofit/>
          </a:bodyPr>
          <a:lstStyle/>
          <a:p>
            <a:r>
              <a:rPr kumimoji="1" lang="en-US" altLang="ja-JP" sz="1400" dirty="0" smtClean="0"/>
              <a:t>SDL core</a:t>
            </a:r>
          </a:p>
          <a:p>
            <a:pPr marL="180975" indent="-180975">
              <a:buFontTx/>
              <a:buChar char="-"/>
            </a:pPr>
            <a:r>
              <a:rPr kumimoji="1" lang="en-US" altLang="ja-JP" sz="1000" dirty="0"/>
              <a:t>Unnecessary to </a:t>
            </a:r>
            <a:r>
              <a:rPr kumimoji="1" lang="en-US" altLang="ja-JP" sz="1000" dirty="0" smtClean="0"/>
              <a:t>add new RPC (SDL Core 4.4 can be used)</a:t>
            </a:r>
          </a:p>
          <a:p>
            <a:endParaRPr kumimoji="1" lang="ja-JP" altLang="en-US" sz="1400" dirty="0"/>
          </a:p>
        </p:txBody>
      </p:sp>
      <p:sp>
        <p:nvSpPr>
          <p:cNvPr id="10" name="テキスト ボックス 9"/>
          <p:cNvSpPr txBox="1"/>
          <p:nvPr/>
        </p:nvSpPr>
        <p:spPr>
          <a:xfrm>
            <a:off x="1031576" y="1570008"/>
            <a:ext cx="2860298" cy="1671211"/>
          </a:xfrm>
          <a:prstGeom prst="rect">
            <a:avLst/>
          </a:prstGeom>
          <a:noFill/>
          <a:ln>
            <a:solidFill>
              <a:schemeClr val="accent1">
                <a:shade val="50000"/>
              </a:schemeClr>
            </a:solidFill>
          </a:ln>
        </p:spPr>
        <p:txBody>
          <a:bodyPr wrap="square" rtlCol="0">
            <a:noAutofit/>
          </a:bodyPr>
          <a:lstStyle/>
          <a:p>
            <a:r>
              <a:rPr kumimoji="1" lang="en-US" altLang="ja-JP" sz="1400" dirty="0" smtClean="0"/>
              <a:t>SDL HMI</a:t>
            </a:r>
          </a:p>
          <a:p>
            <a:pPr marL="171450" indent="-171450">
              <a:buFont typeface=".AppleSystemUIFont" charset="-120"/>
              <a:buChar char="-"/>
            </a:pPr>
            <a:r>
              <a:rPr kumimoji="1" lang="en-US" altLang="ja-JP" sz="1000" dirty="0" smtClean="0"/>
              <a:t>Handle HU specialized device. Properly interpret special devices’ event to SDL RPC. If required, proprietary RPC shall be used. The RPC can be handled by proper plugin.</a:t>
            </a:r>
            <a:endParaRPr kumimoji="1" lang="ja-JP" altLang="en-US" sz="1000" dirty="0"/>
          </a:p>
        </p:txBody>
      </p:sp>
      <p:sp>
        <p:nvSpPr>
          <p:cNvPr id="11" name="テキスト ボックス 10"/>
          <p:cNvSpPr txBox="1"/>
          <p:nvPr/>
        </p:nvSpPr>
        <p:spPr>
          <a:xfrm>
            <a:off x="1031576" y="4968612"/>
            <a:ext cx="2860298" cy="949107"/>
          </a:xfrm>
          <a:prstGeom prst="rect">
            <a:avLst/>
          </a:prstGeom>
          <a:noFill/>
          <a:ln>
            <a:solidFill>
              <a:schemeClr val="accent1">
                <a:shade val="50000"/>
              </a:schemeClr>
            </a:solidFill>
          </a:ln>
        </p:spPr>
        <p:txBody>
          <a:bodyPr wrap="square" rtlCol="0">
            <a:noAutofit/>
          </a:bodyPr>
          <a:lstStyle/>
          <a:p>
            <a:r>
              <a:rPr kumimoji="1" lang="en-US" altLang="ja-JP" sz="1400" dirty="0" smtClean="0"/>
              <a:t>Specific Device</a:t>
            </a:r>
            <a:endParaRPr kumimoji="1" lang="ja-JP" altLang="en-US" sz="1400" dirty="0"/>
          </a:p>
        </p:txBody>
      </p:sp>
      <p:sp>
        <p:nvSpPr>
          <p:cNvPr id="12" name="テキスト ボックス 11"/>
          <p:cNvSpPr txBox="1"/>
          <p:nvPr/>
        </p:nvSpPr>
        <p:spPr>
          <a:xfrm>
            <a:off x="4863709" y="3619925"/>
            <a:ext cx="4020108" cy="630917"/>
          </a:xfrm>
          <a:prstGeom prst="rect">
            <a:avLst/>
          </a:prstGeom>
          <a:solidFill>
            <a:schemeClr val="accent6">
              <a:lumMod val="40000"/>
              <a:lumOff val="60000"/>
            </a:schemeClr>
          </a:solidFill>
          <a:ln>
            <a:solidFill>
              <a:schemeClr val="accent1">
                <a:shade val="50000"/>
              </a:schemeClr>
            </a:solidFill>
          </a:ln>
        </p:spPr>
        <p:txBody>
          <a:bodyPr wrap="square" rtlCol="0">
            <a:noAutofit/>
          </a:bodyPr>
          <a:lstStyle/>
          <a:p>
            <a:pPr algn="ctr"/>
            <a:r>
              <a:rPr kumimoji="1" lang="en-US" altLang="ja-JP" sz="900" dirty="0" smtClean="0"/>
              <a:t>High-level UI/Widget library</a:t>
            </a:r>
          </a:p>
          <a:p>
            <a:pPr marL="90488" indent="-90488">
              <a:buFont typeface=".AppleSystemUIFont" charset="-120"/>
              <a:buChar char="-"/>
            </a:pPr>
            <a:r>
              <a:rPr kumimoji="1" lang="en-US" altLang="ja-JP" sz="700" dirty="0" smtClean="0"/>
              <a:t>This module will be extended / modified from iPhone</a:t>
            </a:r>
            <a:r>
              <a:rPr kumimoji="1" lang="en-US" altLang="ja-JP" sz="700" dirty="0"/>
              <a:t>: </a:t>
            </a:r>
            <a:r>
              <a:rPr kumimoji="1" lang="en-US" altLang="ja-JP" sz="700" dirty="0" smtClean="0"/>
              <a:t>XXXX, </a:t>
            </a:r>
            <a:r>
              <a:rPr kumimoji="1" lang="en-US" altLang="ja-JP" sz="700" dirty="0"/>
              <a:t>Android: Virtual Display </a:t>
            </a:r>
            <a:r>
              <a:rPr kumimoji="1" lang="en-US" altLang="ja-JP" sz="700" dirty="0" smtClean="0"/>
              <a:t>Encoder</a:t>
            </a:r>
            <a:r>
              <a:rPr kumimoji="1" lang="en-US" altLang="ja-JP" sz="700" dirty="0"/>
              <a:t>.</a:t>
            </a:r>
          </a:p>
          <a:p>
            <a:pPr marL="90488" indent="-90488">
              <a:buFont typeface=".AppleSystemUIFont" charset="-120"/>
              <a:buChar char="-"/>
            </a:pPr>
            <a:r>
              <a:rPr kumimoji="1" lang="en-US" altLang="ja-JP" sz="700" dirty="0" smtClean="0"/>
              <a:t>Provide functionality of retrieving View/Widget hierarchy for RHID plugin.</a:t>
            </a:r>
          </a:p>
          <a:p>
            <a:pPr marL="90488" indent="-90488">
              <a:buFont typeface=".AppleSystemUIFont" charset="-120"/>
              <a:buChar char="-"/>
            </a:pPr>
            <a:endParaRPr kumimoji="1" lang="en-US" altLang="ja-JP" sz="700" dirty="0" smtClean="0"/>
          </a:p>
          <a:p>
            <a:pPr marL="171450" indent="-171450">
              <a:buFont typeface="Arial" charset="0"/>
              <a:buChar char="•"/>
            </a:pPr>
            <a:endParaRPr kumimoji="1" lang="ja-JP" altLang="en-US" sz="700" dirty="0"/>
          </a:p>
        </p:txBody>
      </p:sp>
      <p:sp>
        <p:nvSpPr>
          <p:cNvPr id="13" name="テキスト ボックス 12"/>
          <p:cNvSpPr txBox="1"/>
          <p:nvPr/>
        </p:nvSpPr>
        <p:spPr>
          <a:xfrm>
            <a:off x="4863709" y="4250842"/>
            <a:ext cx="4020108" cy="573265"/>
          </a:xfrm>
          <a:prstGeom prst="rect">
            <a:avLst/>
          </a:prstGeom>
          <a:solidFill>
            <a:schemeClr val="accent1">
              <a:lumMod val="40000"/>
              <a:lumOff val="60000"/>
            </a:schemeClr>
          </a:solidFill>
          <a:ln>
            <a:solidFill>
              <a:schemeClr val="accent1">
                <a:shade val="50000"/>
              </a:schemeClr>
            </a:solidFill>
          </a:ln>
        </p:spPr>
        <p:txBody>
          <a:bodyPr wrap="square" rtlCol="0">
            <a:noAutofit/>
          </a:bodyPr>
          <a:lstStyle/>
          <a:p>
            <a:pPr algn="ctr"/>
            <a:r>
              <a:rPr kumimoji="1" lang="en-US" altLang="ja-JP" sz="1050" dirty="0" smtClean="0"/>
              <a:t>Remote Human Interface Device manager</a:t>
            </a:r>
          </a:p>
          <a:p>
            <a:pPr marL="134938" indent="-134938">
              <a:buFont typeface=".AppleSystemUIFont" charset="-120"/>
              <a:buChar char="-"/>
            </a:pPr>
            <a:r>
              <a:rPr kumimoji="1" lang="en-US" altLang="ja-JP" sz="800" dirty="0" smtClean="0"/>
              <a:t>provide pluggable architecture</a:t>
            </a:r>
          </a:p>
          <a:p>
            <a:pPr marL="134938" indent="-134938">
              <a:buFont typeface=".AppleSystemUIFont" charset="-120"/>
              <a:buChar char="-"/>
            </a:pPr>
            <a:r>
              <a:rPr kumimoji="1" lang="en-US" altLang="ja-JP" sz="800" dirty="0"/>
              <a:t>s</a:t>
            </a:r>
            <a:r>
              <a:rPr kumimoji="1" lang="en-US" altLang="ja-JP" sz="800" dirty="0" smtClean="0"/>
              <a:t>elect proper plugin for connected HU type, in runtime</a:t>
            </a:r>
          </a:p>
          <a:p>
            <a:pPr algn="ctr"/>
            <a:endParaRPr kumimoji="1" lang="ja-JP" altLang="en-US" sz="900" dirty="0"/>
          </a:p>
        </p:txBody>
      </p:sp>
      <p:sp>
        <p:nvSpPr>
          <p:cNvPr id="14" name="テキスト ボックス 13"/>
          <p:cNvSpPr txBox="1"/>
          <p:nvPr/>
        </p:nvSpPr>
        <p:spPr>
          <a:xfrm>
            <a:off x="4863709" y="4881759"/>
            <a:ext cx="3553027" cy="122665"/>
          </a:xfrm>
          <a:prstGeom prst="rect">
            <a:avLst/>
          </a:prstGeom>
          <a:noFill/>
          <a:ln>
            <a:noFill/>
          </a:ln>
        </p:spPr>
        <p:txBody>
          <a:bodyPr wrap="square" rtlCol="0" anchor="ctr" anchorCtr="0">
            <a:noAutofit/>
          </a:bodyPr>
          <a:lstStyle/>
          <a:p>
            <a:pPr algn="ctr"/>
            <a:r>
              <a:rPr kumimoji="1" lang="en-US" altLang="ja-JP" sz="900" dirty="0" smtClean="0"/>
              <a:t>------ Remote Human Interface Device plugin I/F -----</a:t>
            </a:r>
            <a:endParaRPr kumimoji="1" lang="ja-JP" altLang="en-US" sz="700" dirty="0"/>
          </a:p>
        </p:txBody>
      </p:sp>
      <p:sp>
        <p:nvSpPr>
          <p:cNvPr id="16" name="テキスト ボックス 15"/>
          <p:cNvSpPr txBox="1"/>
          <p:nvPr/>
        </p:nvSpPr>
        <p:spPr>
          <a:xfrm>
            <a:off x="5504029" y="5046365"/>
            <a:ext cx="1043801" cy="404965"/>
          </a:xfrm>
          <a:prstGeom prst="rect">
            <a:avLst/>
          </a:prstGeom>
          <a:noFill/>
          <a:ln>
            <a:solidFill>
              <a:schemeClr val="accent1">
                <a:shade val="50000"/>
              </a:schemeClr>
            </a:solidFill>
          </a:ln>
        </p:spPr>
        <p:txBody>
          <a:bodyPr wrap="square" lIns="36000" rIns="36000" rtlCol="0">
            <a:noAutofit/>
          </a:bodyPr>
          <a:lstStyle/>
          <a:p>
            <a:pPr algn="ctr"/>
            <a:r>
              <a:rPr kumimoji="1" lang="en-US" altLang="ja-JP" sz="900" dirty="0" smtClean="0"/>
              <a:t>Lexus Remote Touch plugin</a:t>
            </a:r>
            <a:endParaRPr kumimoji="1" lang="ja-JP" altLang="en-US" sz="900" dirty="0"/>
          </a:p>
        </p:txBody>
      </p:sp>
      <p:sp>
        <p:nvSpPr>
          <p:cNvPr id="22" name="テキスト ボックス 21"/>
          <p:cNvSpPr txBox="1"/>
          <p:nvPr/>
        </p:nvSpPr>
        <p:spPr>
          <a:xfrm>
            <a:off x="8512334" y="4860438"/>
            <a:ext cx="2776251" cy="1153500"/>
          </a:xfrm>
          <a:prstGeom prst="rect">
            <a:avLst/>
          </a:prstGeom>
          <a:solidFill>
            <a:schemeClr val="bg1">
              <a:alpha val="91000"/>
            </a:schemeClr>
          </a:solidFill>
        </p:spPr>
        <p:txBody>
          <a:bodyPr wrap="square" lIns="36000" rIns="36000" rtlCol="0">
            <a:noAutofit/>
          </a:bodyPr>
          <a:lstStyle/>
          <a:p>
            <a:r>
              <a:rPr kumimoji="1" lang="en-US" altLang="ja-JP" sz="600" dirty="0" smtClean="0"/>
              <a:t>        This layer’s roles and abilities</a:t>
            </a:r>
            <a:r>
              <a:rPr kumimoji="1" lang="en-US" altLang="ja-JP" sz="600" dirty="0"/>
              <a:t> </a:t>
            </a:r>
            <a:r>
              <a:rPr kumimoji="1" lang="en-US" altLang="ja-JP" sz="600" dirty="0" smtClean="0"/>
              <a:t>are:</a:t>
            </a:r>
          </a:p>
          <a:p>
            <a:pPr marL="46038" indent="-46038">
              <a:buFont typeface="Arial" charset="0"/>
              <a:buChar char="•"/>
            </a:pPr>
            <a:r>
              <a:rPr kumimoji="1" lang="en-US" altLang="ja-JP" sz="600" dirty="0"/>
              <a:t>S</a:t>
            </a:r>
            <a:r>
              <a:rPr kumimoji="1" lang="en-US" altLang="ja-JP" sz="600" dirty="0" smtClean="0"/>
              <a:t>hare layout information to HU, if required. </a:t>
            </a:r>
            <a:br>
              <a:rPr kumimoji="1" lang="en-US" altLang="ja-JP" sz="600" dirty="0" smtClean="0"/>
            </a:br>
            <a:r>
              <a:rPr kumimoji="1" lang="en-US" altLang="ja-JP" sz="600" dirty="0" smtClean="0"/>
              <a:t>Layout information will be created with using “High-level UI/Widget library”</a:t>
            </a:r>
          </a:p>
          <a:p>
            <a:pPr marL="46038" indent="-46038">
              <a:buFont typeface="Arial" charset="0"/>
              <a:buChar char="•"/>
            </a:pPr>
            <a:r>
              <a:rPr kumimoji="1" lang="en-US" altLang="ja-JP" sz="600" dirty="0"/>
              <a:t>O</a:t>
            </a:r>
            <a:r>
              <a:rPr kumimoji="1" lang="en-US" altLang="ja-JP" sz="600" dirty="0" smtClean="0"/>
              <a:t>verlay focus highlight to rendered image, before encoding, if required. </a:t>
            </a:r>
            <a:br>
              <a:rPr kumimoji="1" lang="en-US" altLang="ja-JP" sz="600" dirty="0" smtClean="0"/>
            </a:br>
            <a:r>
              <a:rPr kumimoji="1" lang="en-US" altLang="ja-JP" sz="600" dirty="0" smtClean="0"/>
              <a:t>Each plugin will draw in HS layer (or not draw in HS, but draw in HU) to be followed to each OEM’s spec.</a:t>
            </a:r>
          </a:p>
          <a:p>
            <a:pPr marL="46038" indent="-46038">
              <a:buFont typeface="Arial" charset="0"/>
              <a:buChar char="•"/>
            </a:pPr>
            <a:r>
              <a:rPr kumimoji="1" lang="en-US" altLang="ja-JP" sz="600" dirty="0" smtClean="0"/>
              <a:t>Exchange information from HU/HS to HS/HU with using new RPC for exchange some of proprietary information to </a:t>
            </a:r>
            <a:r>
              <a:rPr kumimoji="1" lang="en-US" altLang="ja-JP" sz="600" dirty="0"/>
              <a:t>HU (</a:t>
            </a:r>
            <a:r>
              <a:rPr kumimoji="1" lang="en-US" altLang="ja-JP" sz="600" dirty="0" err="1"/>
              <a:t>SendOEMSpecificData</a:t>
            </a:r>
            <a:r>
              <a:rPr kumimoji="1" lang="en-US" altLang="ja-JP" sz="600" dirty="0"/>
              <a:t>)</a:t>
            </a:r>
            <a:endParaRPr kumimoji="1" lang="en-US" altLang="ja-JP" sz="600" dirty="0" smtClean="0"/>
          </a:p>
          <a:p>
            <a:pPr marL="46038" indent="-46038">
              <a:buFont typeface="Arial" charset="0"/>
              <a:buChar char="•"/>
            </a:pPr>
            <a:r>
              <a:rPr kumimoji="1" lang="en-US" altLang="ja-JP" sz="600" dirty="0" smtClean="0"/>
              <a:t>Convert HU </a:t>
            </a:r>
            <a:r>
              <a:rPr kumimoji="1" lang="en-US" altLang="ja-JP" sz="600" dirty="0" err="1" smtClean="0"/>
              <a:t>OnTouch</a:t>
            </a:r>
            <a:r>
              <a:rPr kumimoji="1" lang="en-US" altLang="ja-JP" sz="600" dirty="0" smtClean="0"/>
              <a:t> or other RPC to proper </a:t>
            </a:r>
            <a:r>
              <a:rPr kumimoji="1" lang="en-US" altLang="ja-JP" sz="600" dirty="0" err="1" smtClean="0"/>
              <a:t>OnTouch</a:t>
            </a:r>
            <a:r>
              <a:rPr kumimoji="1" lang="en-US" altLang="ja-JP" sz="600" dirty="0" smtClean="0"/>
              <a:t>,  if required.</a:t>
            </a:r>
          </a:p>
          <a:p>
            <a:pPr marL="46038" indent="-46038">
              <a:buFont typeface="Arial" charset="0"/>
              <a:buChar char="•"/>
            </a:pPr>
            <a:r>
              <a:rPr kumimoji="1" lang="en-US" altLang="ja-JP" sz="600" dirty="0" smtClean="0"/>
              <a:t>Each OEM/Tier1s should provide plugin to support their special device.</a:t>
            </a:r>
          </a:p>
          <a:p>
            <a:endParaRPr kumimoji="1" lang="en-US" altLang="ja-JP" sz="600" dirty="0" smtClean="0"/>
          </a:p>
          <a:p>
            <a:endParaRPr kumimoji="1" lang="ja-JP" altLang="en-US" sz="600" dirty="0"/>
          </a:p>
        </p:txBody>
      </p:sp>
      <p:sp>
        <p:nvSpPr>
          <p:cNvPr id="23" name="テキスト ボックス 22"/>
          <p:cNvSpPr txBox="1"/>
          <p:nvPr/>
        </p:nvSpPr>
        <p:spPr>
          <a:xfrm>
            <a:off x="9387341" y="3625188"/>
            <a:ext cx="847229" cy="620389"/>
          </a:xfrm>
          <a:prstGeom prst="rect">
            <a:avLst/>
          </a:prstGeom>
          <a:noFill/>
          <a:ln>
            <a:solidFill>
              <a:schemeClr val="accent1">
                <a:shade val="50000"/>
              </a:schemeClr>
            </a:solidFill>
          </a:ln>
        </p:spPr>
        <p:txBody>
          <a:bodyPr wrap="square" rtlCol="0">
            <a:noAutofit/>
          </a:bodyPr>
          <a:lstStyle/>
          <a:p>
            <a:pPr algn="ctr"/>
            <a:r>
              <a:rPr kumimoji="1" lang="en-US" altLang="ja-JP" sz="1000" dirty="0" smtClean="0"/>
              <a:t>Encoder</a:t>
            </a:r>
            <a:endParaRPr kumimoji="1" lang="ja-JP" altLang="en-US" sz="800" dirty="0"/>
          </a:p>
        </p:txBody>
      </p:sp>
      <p:cxnSp>
        <p:nvCxnSpPr>
          <p:cNvPr id="26" name="直線矢印コネクタ 25"/>
          <p:cNvCxnSpPr>
            <a:stCxn id="23" idx="1"/>
            <a:endCxn id="12" idx="3"/>
          </p:cNvCxnSpPr>
          <p:nvPr/>
        </p:nvCxnSpPr>
        <p:spPr>
          <a:xfrm flipH="1">
            <a:off x="8883817" y="3935383"/>
            <a:ext cx="503524" cy="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endCxn id="12" idx="0"/>
          </p:cNvCxnSpPr>
          <p:nvPr/>
        </p:nvCxnSpPr>
        <p:spPr>
          <a:xfrm flipH="1">
            <a:off x="6873763" y="2967488"/>
            <a:ext cx="86" cy="652437"/>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6873762" y="3013123"/>
            <a:ext cx="2463599" cy="214020"/>
          </a:xfrm>
          <a:prstGeom prst="rect">
            <a:avLst/>
          </a:prstGeom>
          <a:noFill/>
          <a:ln>
            <a:noFill/>
          </a:ln>
        </p:spPr>
        <p:txBody>
          <a:bodyPr wrap="square" lIns="36000" rtlCol="0">
            <a:noAutofit/>
          </a:bodyPr>
          <a:lstStyle/>
          <a:p>
            <a:r>
              <a:rPr kumimoji="1" lang="en-US" altLang="ja-JP" sz="500" dirty="0" smtClean="0"/>
              <a:t>Notify High-level UI event as not SDL event but iPhone/Android OS event</a:t>
            </a:r>
            <a:endParaRPr kumimoji="1" lang="ja-JP" altLang="en-US" sz="300" dirty="0"/>
          </a:p>
        </p:txBody>
      </p:sp>
      <p:cxnSp>
        <p:nvCxnSpPr>
          <p:cNvPr id="20" name="直線矢印コネクタ 19"/>
          <p:cNvCxnSpPr/>
          <p:nvPr/>
        </p:nvCxnSpPr>
        <p:spPr>
          <a:xfrm>
            <a:off x="8512334" y="4948734"/>
            <a:ext cx="169940" cy="0"/>
          </a:xfrm>
          <a:prstGeom prst="straightConnector1">
            <a:avLst/>
          </a:prstGeom>
          <a:ln>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a:off x="6147500" y="2967488"/>
            <a:ext cx="0" cy="65243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5080432" y="3013123"/>
            <a:ext cx="1142799" cy="214020"/>
          </a:xfrm>
          <a:prstGeom prst="rect">
            <a:avLst/>
          </a:prstGeom>
          <a:noFill/>
          <a:ln>
            <a:noFill/>
          </a:ln>
        </p:spPr>
        <p:txBody>
          <a:bodyPr wrap="square" rtlCol="0">
            <a:noAutofit/>
          </a:bodyPr>
          <a:lstStyle/>
          <a:p>
            <a:pPr algn="r"/>
            <a:r>
              <a:rPr kumimoji="1" lang="en-US" altLang="ja-JP" sz="500" dirty="0" smtClean="0"/>
              <a:t>Provide High-level UI/Widget</a:t>
            </a:r>
            <a:endParaRPr kumimoji="1" lang="ja-JP" altLang="en-US" sz="300" dirty="0"/>
          </a:p>
        </p:txBody>
      </p:sp>
      <p:sp>
        <p:nvSpPr>
          <p:cNvPr id="25" name="テキスト ボックス 24"/>
          <p:cNvSpPr txBox="1"/>
          <p:nvPr/>
        </p:nvSpPr>
        <p:spPr>
          <a:xfrm>
            <a:off x="6662137" y="5046365"/>
            <a:ext cx="1095734" cy="404965"/>
          </a:xfrm>
          <a:prstGeom prst="rect">
            <a:avLst/>
          </a:prstGeom>
          <a:noFill/>
          <a:ln>
            <a:solidFill>
              <a:schemeClr val="accent1">
                <a:shade val="50000"/>
              </a:schemeClr>
            </a:solidFill>
          </a:ln>
        </p:spPr>
        <p:txBody>
          <a:bodyPr wrap="square" lIns="36000" rIns="36000" rtlCol="0">
            <a:noAutofit/>
          </a:bodyPr>
          <a:lstStyle/>
          <a:p>
            <a:pPr algn="ctr"/>
            <a:r>
              <a:rPr kumimoji="1" lang="en-US" altLang="ja-JP" sz="900" dirty="0" smtClean="0"/>
              <a:t>Mazda Commander Control plugin</a:t>
            </a:r>
            <a:endParaRPr kumimoji="1" lang="ja-JP" altLang="en-US" sz="900" dirty="0"/>
          </a:p>
        </p:txBody>
      </p:sp>
      <p:sp>
        <p:nvSpPr>
          <p:cNvPr id="27" name="テキスト ボックス 26"/>
          <p:cNvSpPr txBox="1"/>
          <p:nvPr/>
        </p:nvSpPr>
        <p:spPr>
          <a:xfrm>
            <a:off x="4863709" y="5046365"/>
            <a:ext cx="552719" cy="404965"/>
          </a:xfrm>
          <a:prstGeom prst="rect">
            <a:avLst/>
          </a:prstGeom>
          <a:solidFill>
            <a:schemeClr val="accent1">
              <a:lumMod val="40000"/>
              <a:lumOff val="60000"/>
            </a:schemeClr>
          </a:solidFill>
          <a:ln>
            <a:solidFill>
              <a:schemeClr val="accent1">
                <a:shade val="50000"/>
              </a:schemeClr>
            </a:solidFill>
          </a:ln>
        </p:spPr>
        <p:txBody>
          <a:bodyPr wrap="square" lIns="36000" rIns="36000" rtlCol="0">
            <a:noAutofit/>
          </a:bodyPr>
          <a:lstStyle/>
          <a:p>
            <a:pPr algn="ctr"/>
            <a:r>
              <a:rPr kumimoji="1" lang="en-US" altLang="ja-JP" sz="900" dirty="0" smtClean="0"/>
              <a:t>Bypass</a:t>
            </a:r>
            <a:endParaRPr kumimoji="1" lang="ja-JP" altLang="en-US" sz="600" dirty="0"/>
          </a:p>
        </p:txBody>
      </p:sp>
      <p:sp>
        <p:nvSpPr>
          <p:cNvPr id="28" name="テキスト ボックス 27"/>
          <p:cNvSpPr txBox="1"/>
          <p:nvPr/>
        </p:nvSpPr>
        <p:spPr>
          <a:xfrm>
            <a:off x="7872178" y="5046365"/>
            <a:ext cx="544558" cy="404965"/>
          </a:xfrm>
          <a:prstGeom prst="rect">
            <a:avLst/>
          </a:prstGeom>
          <a:noFill/>
          <a:ln>
            <a:solidFill>
              <a:schemeClr val="accent1">
                <a:shade val="50000"/>
              </a:schemeClr>
            </a:solidFill>
          </a:ln>
        </p:spPr>
        <p:txBody>
          <a:bodyPr wrap="square" lIns="36000" rIns="36000" rtlCol="0">
            <a:noAutofit/>
          </a:bodyPr>
          <a:lstStyle/>
          <a:p>
            <a:pPr algn="ctr"/>
            <a:r>
              <a:rPr kumimoji="1" lang="en-US" altLang="ja-JP" sz="900" dirty="0" smtClean="0"/>
              <a:t>Others</a:t>
            </a:r>
            <a:endParaRPr kumimoji="1" lang="ja-JP" altLang="en-US" sz="900" dirty="0"/>
          </a:p>
        </p:txBody>
      </p:sp>
      <p:sp>
        <p:nvSpPr>
          <p:cNvPr id="30" name="テキスト ボックス 29"/>
          <p:cNvSpPr txBox="1"/>
          <p:nvPr/>
        </p:nvSpPr>
        <p:spPr>
          <a:xfrm>
            <a:off x="4695496" y="3193440"/>
            <a:ext cx="6478782" cy="2724279"/>
          </a:xfrm>
          <a:prstGeom prst="rect">
            <a:avLst/>
          </a:prstGeom>
          <a:noFill/>
          <a:ln>
            <a:solidFill>
              <a:schemeClr val="accent1">
                <a:shade val="50000"/>
              </a:schemeClr>
            </a:solidFill>
          </a:ln>
        </p:spPr>
        <p:txBody>
          <a:bodyPr wrap="square" rtlCol="0">
            <a:noAutofit/>
          </a:bodyPr>
          <a:lstStyle/>
          <a:p>
            <a:r>
              <a:rPr kumimoji="1" lang="en-US" altLang="ja-JP" sz="1400" smtClean="0"/>
              <a:t>SDL proxy</a:t>
            </a:r>
            <a:endParaRPr kumimoji="1" lang="ja-JP" altLang="en-US" sz="1400" dirty="0"/>
          </a:p>
        </p:txBody>
      </p:sp>
    </p:spTree>
    <p:extLst>
      <p:ext uri="{BB962C8B-B14F-4D97-AF65-F5344CB8AC3E}">
        <p14:creationId xmlns:p14="http://schemas.microsoft.com/office/powerpoint/2010/main" val="155629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OEM specific HID architecture Alternative#1</a:t>
            </a:r>
            <a:endParaRPr kumimoji="1" lang="ja-JP" altLang="en-US" dirty="0"/>
          </a:p>
        </p:txBody>
      </p:sp>
      <p:sp>
        <p:nvSpPr>
          <p:cNvPr id="3" name="コンテンツ プレースホルダー 2"/>
          <p:cNvSpPr>
            <a:spLocks noGrp="1"/>
          </p:cNvSpPr>
          <p:nvPr>
            <p:ph idx="1"/>
          </p:nvPr>
        </p:nvSpPr>
        <p:spPr>
          <a:xfrm>
            <a:off x="838200" y="1066725"/>
            <a:ext cx="10515600" cy="5049520"/>
          </a:xfrm>
        </p:spPr>
        <p:txBody>
          <a:bodyPr>
            <a:normAutofit/>
          </a:bodyPr>
          <a:lstStyle/>
          <a:p>
            <a:pPr marL="0" indent="0">
              <a:buNone/>
            </a:pPr>
            <a:r>
              <a:rPr lang="en-US" altLang="ja-JP" sz="800" dirty="0"/>
              <a:t>Alternative #1: No new RPCs are added to support the plug-in interface. Rather, </a:t>
            </a:r>
            <a:r>
              <a:rPr lang="en-US" altLang="ja-JP" sz="800" dirty="0" err="1"/>
              <a:t>SystemRequest</a:t>
            </a:r>
            <a:r>
              <a:rPr lang="en-US" altLang="ja-JP" sz="800" dirty="0"/>
              <a:t> and other existing RPCs will be repurposed. Since the custom behaviors will be encapsulated in the plug-in and will only work in the repurposed way with the OEM head unit, there is no impact on other SDL implementations.</a:t>
            </a:r>
          </a:p>
          <a:p>
            <a:pPr marL="0" indent="0">
              <a:buNone/>
            </a:pPr>
            <a:endParaRPr kumimoji="1" lang="ja-JP" altLang="en-US" sz="500" dirty="0"/>
          </a:p>
        </p:txBody>
      </p:sp>
      <p:sp>
        <p:nvSpPr>
          <p:cNvPr id="4" name="テキスト ボックス 3"/>
          <p:cNvSpPr txBox="1"/>
          <p:nvPr/>
        </p:nvSpPr>
        <p:spPr>
          <a:xfrm>
            <a:off x="838200" y="1368386"/>
            <a:ext cx="3198431" cy="4882551"/>
          </a:xfrm>
          <a:prstGeom prst="rect">
            <a:avLst/>
          </a:prstGeom>
          <a:noFill/>
          <a:ln>
            <a:solidFill>
              <a:schemeClr val="accent1">
                <a:shade val="50000"/>
              </a:schemeClr>
            </a:solidFill>
          </a:ln>
        </p:spPr>
        <p:txBody>
          <a:bodyPr wrap="square" rtlCol="0">
            <a:noAutofit/>
          </a:bodyPr>
          <a:lstStyle/>
          <a:p>
            <a:r>
              <a:rPr kumimoji="1" lang="en-US" altLang="ja-JP" sz="1400" smtClean="0"/>
              <a:t>HU</a:t>
            </a:r>
            <a:endParaRPr kumimoji="1" lang="ja-JP" altLang="en-US" sz="1400" dirty="0"/>
          </a:p>
        </p:txBody>
      </p:sp>
      <p:sp>
        <p:nvSpPr>
          <p:cNvPr id="6" name="テキスト ボックス 5"/>
          <p:cNvSpPr txBox="1"/>
          <p:nvPr/>
        </p:nvSpPr>
        <p:spPr>
          <a:xfrm>
            <a:off x="4534468" y="1368386"/>
            <a:ext cx="6819332" cy="4882551"/>
          </a:xfrm>
          <a:prstGeom prst="rect">
            <a:avLst/>
          </a:prstGeom>
          <a:noFill/>
          <a:ln>
            <a:solidFill>
              <a:schemeClr val="accent1">
                <a:shade val="50000"/>
              </a:schemeClr>
            </a:solidFill>
          </a:ln>
        </p:spPr>
        <p:txBody>
          <a:bodyPr wrap="square" rtlCol="0">
            <a:noAutofit/>
          </a:bodyPr>
          <a:lstStyle/>
          <a:p>
            <a:r>
              <a:rPr kumimoji="1" lang="en-US" altLang="ja-JP" sz="1400" dirty="0" smtClean="0"/>
              <a:t>HS</a:t>
            </a:r>
            <a:endParaRPr kumimoji="1" lang="ja-JP" altLang="en-US" sz="1400" dirty="0"/>
          </a:p>
        </p:txBody>
      </p:sp>
      <p:sp>
        <p:nvSpPr>
          <p:cNvPr id="7" name="テキスト ボックス 6"/>
          <p:cNvSpPr txBox="1"/>
          <p:nvPr/>
        </p:nvSpPr>
        <p:spPr>
          <a:xfrm>
            <a:off x="4695495" y="1713443"/>
            <a:ext cx="6478783" cy="1397480"/>
          </a:xfrm>
          <a:prstGeom prst="rect">
            <a:avLst/>
          </a:prstGeom>
          <a:noFill/>
          <a:ln>
            <a:solidFill>
              <a:schemeClr val="accent1">
                <a:shade val="50000"/>
              </a:schemeClr>
            </a:solidFill>
          </a:ln>
        </p:spPr>
        <p:txBody>
          <a:bodyPr wrap="square" rtlCol="0">
            <a:noAutofit/>
          </a:bodyPr>
          <a:lstStyle/>
          <a:p>
            <a:r>
              <a:rPr kumimoji="1" lang="en-US" altLang="ja-JP" sz="1400" dirty="0" smtClean="0"/>
              <a:t>SDL app</a:t>
            </a:r>
          </a:p>
          <a:p>
            <a:pPr marL="134938" indent="-134938">
              <a:buFontTx/>
              <a:buChar char="-"/>
            </a:pPr>
            <a:r>
              <a:rPr kumimoji="1" lang="en-US" altLang="ja-JP" sz="1000" dirty="0" smtClean="0"/>
              <a:t>Unnecessary to customize for each HU’s special device</a:t>
            </a:r>
          </a:p>
          <a:p>
            <a:pPr marL="134938" indent="-134938">
              <a:buFontTx/>
              <a:buChar char="-"/>
            </a:pPr>
            <a:r>
              <a:rPr kumimoji="1" lang="en-US" altLang="ja-JP" sz="1000" dirty="0" smtClean="0"/>
              <a:t>Easy to migrate iOS/Android app to SDL VPM support</a:t>
            </a:r>
          </a:p>
          <a:p>
            <a:pPr marL="134938" indent="-134938">
              <a:buFontTx/>
              <a:buChar char="-"/>
            </a:pPr>
            <a:r>
              <a:rPr kumimoji="1" lang="en-US" altLang="ja-JP" sz="1000" dirty="0" smtClean="0"/>
              <a:t>Unnecessary to draw focus highlight</a:t>
            </a:r>
          </a:p>
          <a:p>
            <a:pPr marL="134938" indent="-134938">
              <a:buFontTx/>
              <a:buChar char="-"/>
            </a:pPr>
            <a:r>
              <a:rPr kumimoji="1" lang="en-US" altLang="ja-JP" sz="1000" dirty="0" smtClean="0"/>
              <a:t>Unnecessary to control focus movement (If app hope to control then, it may be controlled)</a:t>
            </a:r>
          </a:p>
          <a:p>
            <a:pPr marL="134938" indent="-134938">
              <a:buFontTx/>
              <a:buChar char="-"/>
            </a:pPr>
            <a:r>
              <a:rPr kumimoji="1" lang="en-US" altLang="ja-JP" sz="1000" dirty="0" smtClean="0"/>
              <a:t>If Apps using themselves UI/Widget (current Sygic app) then Apps must be customized with using each plugin directly.</a:t>
            </a:r>
          </a:p>
          <a:p>
            <a:pPr marL="285750" indent="-285750">
              <a:buFontTx/>
              <a:buChar char="-"/>
            </a:pPr>
            <a:endParaRPr kumimoji="1" lang="ja-JP" altLang="en-US" sz="1400" dirty="0"/>
          </a:p>
        </p:txBody>
      </p:sp>
      <p:sp>
        <p:nvSpPr>
          <p:cNvPr id="8" name="テキスト ボックス 7"/>
          <p:cNvSpPr txBox="1"/>
          <p:nvPr/>
        </p:nvSpPr>
        <p:spPr>
          <a:xfrm>
            <a:off x="4695496" y="3336875"/>
            <a:ext cx="6478782" cy="2724279"/>
          </a:xfrm>
          <a:prstGeom prst="rect">
            <a:avLst/>
          </a:prstGeom>
          <a:noFill/>
          <a:ln>
            <a:solidFill>
              <a:schemeClr val="accent1">
                <a:shade val="50000"/>
              </a:schemeClr>
            </a:solidFill>
          </a:ln>
        </p:spPr>
        <p:txBody>
          <a:bodyPr wrap="square" rtlCol="0">
            <a:noAutofit/>
          </a:bodyPr>
          <a:lstStyle/>
          <a:p>
            <a:r>
              <a:rPr kumimoji="1" lang="en-US" altLang="ja-JP" sz="1400" smtClean="0"/>
              <a:t>SDL proxy</a:t>
            </a:r>
            <a:endParaRPr kumimoji="1" lang="ja-JP" altLang="en-US" sz="1400" dirty="0"/>
          </a:p>
        </p:txBody>
      </p:sp>
      <p:sp>
        <p:nvSpPr>
          <p:cNvPr id="9" name="テキスト ボックス 8"/>
          <p:cNvSpPr txBox="1"/>
          <p:nvPr/>
        </p:nvSpPr>
        <p:spPr>
          <a:xfrm>
            <a:off x="1031576" y="3591485"/>
            <a:ext cx="2860298" cy="1313731"/>
          </a:xfrm>
          <a:prstGeom prst="rect">
            <a:avLst/>
          </a:prstGeom>
          <a:noFill/>
          <a:ln>
            <a:solidFill>
              <a:schemeClr val="accent1">
                <a:shade val="50000"/>
              </a:schemeClr>
            </a:solidFill>
          </a:ln>
        </p:spPr>
        <p:txBody>
          <a:bodyPr wrap="square" rtlCol="0">
            <a:noAutofit/>
          </a:bodyPr>
          <a:lstStyle/>
          <a:p>
            <a:r>
              <a:rPr kumimoji="1" lang="en-US" altLang="ja-JP" sz="1400" dirty="0" smtClean="0"/>
              <a:t>SDL core</a:t>
            </a:r>
          </a:p>
          <a:p>
            <a:pPr marL="180975" indent="-180975">
              <a:buFontTx/>
              <a:buChar char="-"/>
            </a:pPr>
            <a:r>
              <a:rPr kumimoji="1" lang="en-US" altLang="ja-JP" sz="1000" dirty="0"/>
              <a:t>Unnecessary to </a:t>
            </a:r>
            <a:r>
              <a:rPr kumimoji="1" lang="en-US" altLang="ja-JP" sz="1000" dirty="0" smtClean="0"/>
              <a:t>add new RPC (SDL Core 4.4 can be used)</a:t>
            </a:r>
          </a:p>
          <a:p>
            <a:endParaRPr kumimoji="1" lang="ja-JP" altLang="en-US" sz="1400" dirty="0"/>
          </a:p>
        </p:txBody>
      </p:sp>
      <p:sp>
        <p:nvSpPr>
          <p:cNvPr id="10" name="テキスト ボックス 9"/>
          <p:cNvSpPr txBox="1"/>
          <p:nvPr/>
        </p:nvSpPr>
        <p:spPr>
          <a:xfrm>
            <a:off x="1031576" y="1713443"/>
            <a:ext cx="2860298" cy="1671211"/>
          </a:xfrm>
          <a:prstGeom prst="rect">
            <a:avLst/>
          </a:prstGeom>
          <a:noFill/>
          <a:ln>
            <a:solidFill>
              <a:schemeClr val="accent1">
                <a:shade val="50000"/>
              </a:schemeClr>
            </a:solidFill>
          </a:ln>
        </p:spPr>
        <p:txBody>
          <a:bodyPr wrap="square" rtlCol="0">
            <a:noAutofit/>
          </a:bodyPr>
          <a:lstStyle/>
          <a:p>
            <a:r>
              <a:rPr kumimoji="1" lang="en-US" altLang="ja-JP" sz="1400" dirty="0" smtClean="0"/>
              <a:t>SDL HMI</a:t>
            </a:r>
          </a:p>
          <a:p>
            <a:pPr marL="171450" indent="-171450">
              <a:buFont typeface=".AppleSystemUIFont" charset="-120"/>
              <a:buChar char="-"/>
            </a:pPr>
            <a:r>
              <a:rPr kumimoji="1" lang="en-US" altLang="ja-JP" sz="1000" dirty="0" smtClean="0"/>
              <a:t>Handle HU specialized device. Properly interpret special devices’ event to SDL RPC. If required, proprietary RPC shall be used. The RPC can be handled by proper plugin.</a:t>
            </a:r>
            <a:endParaRPr kumimoji="1" lang="ja-JP" altLang="en-US" sz="1000" dirty="0"/>
          </a:p>
        </p:txBody>
      </p:sp>
      <p:sp>
        <p:nvSpPr>
          <p:cNvPr id="11" name="テキスト ボックス 10"/>
          <p:cNvSpPr txBox="1"/>
          <p:nvPr/>
        </p:nvSpPr>
        <p:spPr>
          <a:xfrm>
            <a:off x="1031576" y="5112047"/>
            <a:ext cx="2860298" cy="949107"/>
          </a:xfrm>
          <a:prstGeom prst="rect">
            <a:avLst/>
          </a:prstGeom>
          <a:noFill/>
          <a:ln>
            <a:solidFill>
              <a:schemeClr val="accent1">
                <a:shade val="50000"/>
              </a:schemeClr>
            </a:solidFill>
          </a:ln>
        </p:spPr>
        <p:txBody>
          <a:bodyPr wrap="square" rtlCol="0">
            <a:noAutofit/>
          </a:bodyPr>
          <a:lstStyle/>
          <a:p>
            <a:r>
              <a:rPr kumimoji="1" lang="en-US" altLang="ja-JP" sz="1400" dirty="0" smtClean="0"/>
              <a:t>Specific Device</a:t>
            </a:r>
            <a:endParaRPr kumimoji="1" lang="ja-JP" altLang="en-US" sz="1400" dirty="0"/>
          </a:p>
        </p:txBody>
      </p:sp>
      <p:sp>
        <p:nvSpPr>
          <p:cNvPr id="12" name="テキスト ボックス 11"/>
          <p:cNvSpPr txBox="1"/>
          <p:nvPr/>
        </p:nvSpPr>
        <p:spPr>
          <a:xfrm>
            <a:off x="4863709" y="3763360"/>
            <a:ext cx="4020108" cy="630917"/>
          </a:xfrm>
          <a:prstGeom prst="rect">
            <a:avLst/>
          </a:prstGeom>
          <a:solidFill>
            <a:schemeClr val="accent6">
              <a:lumMod val="40000"/>
              <a:lumOff val="60000"/>
            </a:schemeClr>
          </a:solidFill>
          <a:ln>
            <a:solidFill>
              <a:schemeClr val="accent1">
                <a:shade val="50000"/>
              </a:schemeClr>
            </a:solidFill>
          </a:ln>
        </p:spPr>
        <p:txBody>
          <a:bodyPr wrap="square" rtlCol="0">
            <a:noAutofit/>
          </a:bodyPr>
          <a:lstStyle/>
          <a:p>
            <a:pPr algn="ctr"/>
            <a:r>
              <a:rPr kumimoji="1" lang="en-US" altLang="ja-JP" sz="900" dirty="0" smtClean="0"/>
              <a:t>High-level UI/Widget library</a:t>
            </a:r>
          </a:p>
          <a:p>
            <a:pPr marL="90488" indent="-90488">
              <a:buFont typeface=".AppleSystemUIFont" charset="-120"/>
              <a:buChar char="-"/>
            </a:pPr>
            <a:r>
              <a:rPr kumimoji="1" lang="en-US" altLang="ja-JP" sz="700" dirty="0" smtClean="0"/>
              <a:t>This module will be extended / modified from iPhone</a:t>
            </a:r>
            <a:r>
              <a:rPr kumimoji="1" lang="en-US" altLang="ja-JP" sz="700" dirty="0"/>
              <a:t>: </a:t>
            </a:r>
            <a:r>
              <a:rPr kumimoji="1" lang="en-US" altLang="ja-JP" sz="700" dirty="0" smtClean="0"/>
              <a:t>XXXX, </a:t>
            </a:r>
            <a:r>
              <a:rPr kumimoji="1" lang="en-US" altLang="ja-JP" sz="700" dirty="0"/>
              <a:t>Android: Virtual Display </a:t>
            </a:r>
            <a:r>
              <a:rPr kumimoji="1" lang="en-US" altLang="ja-JP" sz="700" dirty="0" smtClean="0"/>
              <a:t>Encoder</a:t>
            </a:r>
            <a:r>
              <a:rPr kumimoji="1" lang="en-US" altLang="ja-JP" sz="700" dirty="0"/>
              <a:t>.</a:t>
            </a:r>
          </a:p>
          <a:p>
            <a:pPr marL="90488" indent="-90488">
              <a:buFont typeface=".AppleSystemUIFont" charset="-120"/>
              <a:buChar char="-"/>
            </a:pPr>
            <a:r>
              <a:rPr kumimoji="1" lang="en-US" altLang="ja-JP" sz="700" dirty="0" smtClean="0"/>
              <a:t>Provide functionality of retrieving View/Widget hierarchy for RHID plugin.</a:t>
            </a:r>
          </a:p>
          <a:p>
            <a:pPr marL="90488" indent="-90488">
              <a:buFont typeface=".AppleSystemUIFont" charset="-120"/>
              <a:buChar char="-"/>
            </a:pPr>
            <a:endParaRPr kumimoji="1" lang="en-US" altLang="ja-JP" sz="700" dirty="0" smtClean="0"/>
          </a:p>
          <a:p>
            <a:pPr marL="171450" indent="-171450">
              <a:buFont typeface="Arial" charset="0"/>
              <a:buChar char="•"/>
            </a:pPr>
            <a:endParaRPr kumimoji="1" lang="ja-JP" altLang="en-US" sz="700" dirty="0"/>
          </a:p>
        </p:txBody>
      </p:sp>
      <p:sp>
        <p:nvSpPr>
          <p:cNvPr id="13" name="テキスト ボックス 12"/>
          <p:cNvSpPr txBox="1"/>
          <p:nvPr/>
        </p:nvSpPr>
        <p:spPr>
          <a:xfrm>
            <a:off x="4863709" y="4394277"/>
            <a:ext cx="4020108" cy="573265"/>
          </a:xfrm>
          <a:prstGeom prst="rect">
            <a:avLst/>
          </a:prstGeom>
          <a:solidFill>
            <a:schemeClr val="accent1">
              <a:lumMod val="40000"/>
              <a:lumOff val="60000"/>
            </a:schemeClr>
          </a:solidFill>
          <a:ln>
            <a:solidFill>
              <a:schemeClr val="accent1">
                <a:shade val="50000"/>
              </a:schemeClr>
            </a:solidFill>
          </a:ln>
        </p:spPr>
        <p:txBody>
          <a:bodyPr wrap="square" rtlCol="0">
            <a:noAutofit/>
          </a:bodyPr>
          <a:lstStyle/>
          <a:p>
            <a:pPr algn="ctr"/>
            <a:r>
              <a:rPr kumimoji="1" lang="en-US" altLang="ja-JP" sz="1050" dirty="0" smtClean="0"/>
              <a:t>Remote Human Interface Device manager</a:t>
            </a:r>
          </a:p>
          <a:p>
            <a:pPr marL="134938" indent="-134938">
              <a:buFont typeface=".AppleSystemUIFont" charset="-120"/>
              <a:buChar char="-"/>
            </a:pPr>
            <a:r>
              <a:rPr kumimoji="1" lang="en-US" altLang="ja-JP" sz="800" dirty="0" smtClean="0"/>
              <a:t>provide pluggable architecture</a:t>
            </a:r>
          </a:p>
          <a:p>
            <a:pPr marL="134938" indent="-134938">
              <a:buFont typeface=".AppleSystemUIFont" charset="-120"/>
              <a:buChar char="-"/>
            </a:pPr>
            <a:r>
              <a:rPr kumimoji="1" lang="en-US" altLang="ja-JP" sz="800" dirty="0"/>
              <a:t>s</a:t>
            </a:r>
            <a:r>
              <a:rPr kumimoji="1" lang="en-US" altLang="ja-JP" sz="800" dirty="0" smtClean="0"/>
              <a:t>elect proper plugin for connected HU type, in runtime</a:t>
            </a:r>
          </a:p>
          <a:p>
            <a:pPr algn="ctr"/>
            <a:endParaRPr kumimoji="1" lang="ja-JP" altLang="en-US" sz="900" dirty="0"/>
          </a:p>
        </p:txBody>
      </p:sp>
      <p:sp>
        <p:nvSpPr>
          <p:cNvPr id="14" name="テキスト ボックス 13"/>
          <p:cNvSpPr txBox="1"/>
          <p:nvPr/>
        </p:nvSpPr>
        <p:spPr>
          <a:xfrm>
            <a:off x="4863709" y="5025194"/>
            <a:ext cx="3553027" cy="122665"/>
          </a:xfrm>
          <a:prstGeom prst="rect">
            <a:avLst/>
          </a:prstGeom>
          <a:noFill/>
          <a:ln>
            <a:noFill/>
          </a:ln>
        </p:spPr>
        <p:txBody>
          <a:bodyPr wrap="square" rtlCol="0" anchor="ctr" anchorCtr="0">
            <a:noAutofit/>
          </a:bodyPr>
          <a:lstStyle/>
          <a:p>
            <a:pPr algn="ctr"/>
            <a:r>
              <a:rPr kumimoji="1" lang="en-US" altLang="ja-JP" sz="900" dirty="0" smtClean="0"/>
              <a:t>------ Remote Human Interface Device plugin I/F -----</a:t>
            </a:r>
            <a:endParaRPr kumimoji="1" lang="ja-JP" altLang="en-US" sz="700" dirty="0"/>
          </a:p>
        </p:txBody>
      </p:sp>
      <p:sp>
        <p:nvSpPr>
          <p:cNvPr id="16" name="テキスト ボックス 15"/>
          <p:cNvSpPr txBox="1"/>
          <p:nvPr/>
        </p:nvSpPr>
        <p:spPr>
          <a:xfrm>
            <a:off x="5504029" y="5189800"/>
            <a:ext cx="1043801" cy="404965"/>
          </a:xfrm>
          <a:prstGeom prst="rect">
            <a:avLst/>
          </a:prstGeom>
          <a:noFill/>
          <a:ln>
            <a:solidFill>
              <a:schemeClr val="accent1">
                <a:shade val="50000"/>
              </a:schemeClr>
            </a:solidFill>
          </a:ln>
        </p:spPr>
        <p:txBody>
          <a:bodyPr wrap="square" lIns="36000" rIns="36000" rtlCol="0">
            <a:noAutofit/>
          </a:bodyPr>
          <a:lstStyle/>
          <a:p>
            <a:pPr algn="ctr"/>
            <a:r>
              <a:rPr kumimoji="1" lang="en-US" altLang="ja-JP" sz="900" dirty="0" smtClean="0"/>
              <a:t>Lexus Remote Touch plugin</a:t>
            </a:r>
            <a:endParaRPr kumimoji="1" lang="ja-JP" altLang="en-US" sz="900" dirty="0"/>
          </a:p>
        </p:txBody>
      </p:sp>
      <p:sp>
        <p:nvSpPr>
          <p:cNvPr id="17" name="テキスト ボックス 16"/>
          <p:cNvSpPr txBox="1"/>
          <p:nvPr/>
        </p:nvSpPr>
        <p:spPr>
          <a:xfrm>
            <a:off x="6662137" y="5189800"/>
            <a:ext cx="1095734" cy="404965"/>
          </a:xfrm>
          <a:prstGeom prst="rect">
            <a:avLst/>
          </a:prstGeom>
          <a:noFill/>
          <a:ln>
            <a:solidFill>
              <a:schemeClr val="accent1">
                <a:shade val="50000"/>
              </a:schemeClr>
            </a:solidFill>
          </a:ln>
        </p:spPr>
        <p:txBody>
          <a:bodyPr wrap="square" lIns="36000" rIns="36000" rtlCol="0">
            <a:noAutofit/>
          </a:bodyPr>
          <a:lstStyle/>
          <a:p>
            <a:pPr algn="ctr"/>
            <a:r>
              <a:rPr kumimoji="1" lang="en-US" altLang="ja-JP" sz="900" dirty="0" smtClean="0"/>
              <a:t>Mazda Commander Control plugin</a:t>
            </a:r>
            <a:endParaRPr kumimoji="1" lang="ja-JP" altLang="en-US" sz="900" dirty="0"/>
          </a:p>
        </p:txBody>
      </p:sp>
      <p:sp>
        <p:nvSpPr>
          <p:cNvPr id="18" name="テキスト ボックス 17"/>
          <p:cNvSpPr txBox="1"/>
          <p:nvPr/>
        </p:nvSpPr>
        <p:spPr>
          <a:xfrm>
            <a:off x="4863709" y="5189800"/>
            <a:ext cx="552719" cy="404965"/>
          </a:xfrm>
          <a:prstGeom prst="rect">
            <a:avLst/>
          </a:prstGeom>
          <a:solidFill>
            <a:schemeClr val="accent1">
              <a:lumMod val="40000"/>
              <a:lumOff val="60000"/>
            </a:schemeClr>
          </a:solidFill>
          <a:ln>
            <a:solidFill>
              <a:schemeClr val="accent1">
                <a:shade val="50000"/>
              </a:schemeClr>
            </a:solidFill>
          </a:ln>
        </p:spPr>
        <p:txBody>
          <a:bodyPr wrap="square" lIns="36000" rIns="36000" rtlCol="0">
            <a:noAutofit/>
          </a:bodyPr>
          <a:lstStyle/>
          <a:p>
            <a:pPr algn="ctr"/>
            <a:r>
              <a:rPr kumimoji="1" lang="en-US" altLang="ja-JP" sz="900" dirty="0" smtClean="0"/>
              <a:t>Bypass</a:t>
            </a:r>
            <a:endParaRPr kumimoji="1" lang="ja-JP" altLang="en-US" sz="600" dirty="0"/>
          </a:p>
        </p:txBody>
      </p:sp>
      <p:sp>
        <p:nvSpPr>
          <p:cNvPr id="22" name="テキスト ボックス 21"/>
          <p:cNvSpPr txBox="1"/>
          <p:nvPr/>
        </p:nvSpPr>
        <p:spPr>
          <a:xfrm>
            <a:off x="8531043" y="5003873"/>
            <a:ext cx="2579796" cy="1020950"/>
          </a:xfrm>
          <a:prstGeom prst="rect">
            <a:avLst/>
          </a:prstGeom>
          <a:solidFill>
            <a:schemeClr val="bg1">
              <a:alpha val="91000"/>
            </a:schemeClr>
          </a:solidFill>
        </p:spPr>
        <p:txBody>
          <a:bodyPr wrap="square" lIns="36000" rIns="36000" rtlCol="0">
            <a:noAutofit/>
          </a:bodyPr>
          <a:lstStyle/>
          <a:p>
            <a:r>
              <a:rPr kumimoji="1" lang="en-US" altLang="ja-JP" sz="600" dirty="0" smtClean="0"/>
              <a:t>        This layer’s roles and abilities</a:t>
            </a:r>
            <a:r>
              <a:rPr kumimoji="1" lang="en-US" altLang="ja-JP" sz="600" dirty="0"/>
              <a:t> </a:t>
            </a:r>
            <a:r>
              <a:rPr kumimoji="1" lang="en-US" altLang="ja-JP" sz="600" dirty="0" smtClean="0"/>
              <a:t>are:</a:t>
            </a:r>
          </a:p>
          <a:p>
            <a:pPr marL="46038" indent="-46038">
              <a:buFont typeface="Arial" charset="0"/>
              <a:buChar char="•"/>
            </a:pPr>
            <a:r>
              <a:rPr kumimoji="1" lang="en-US" altLang="ja-JP" sz="600" dirty="0"/>
              <a:t>S</a:t>
            </a:r>
            <a:r>
              <a:rPr kumimoji="1" lang="en-US" altLang="ja-JP" sz="600" dirty="0" smtClean="0"/>
              <a:t>hare layout information to HU, if required. </a:t>
            </a:r>
            <a:br>
              <a:rPr kumimoji="1" lang="en-US" altLang="ja-JP" sz="600" dirty="0" smtClean="0"/>
            </a:br>
            <a:r>
              <a:rPr kumimoji="1" lang="en-US" altLang="ja-JP" sz="600" dirty="0" smtClean="0"/>
              <a:t>Layout information will be created with using “High-level UI/Widget library”</a:t>
            </a:r>
          </a:p>
          <a:p>
            <a:pPr marL="46038" indent="-46038">
              <a:buFont typeface="Arial" charset="0"/>
              <a:buChar char="•"/>
            </a:pPr>
            <a:r>
              <a:rPr kumimoji="1" lang="en-US" altLang="ja-JP" sz="600" dirty="0"/>
              <a:t>O</a:t>
            </a:r>
            <a:r>
              <a:rPr kumimoji="1" lang="en-US" altLang="ja-JP" sz="600" dirty="0" smtClean="0"/>
              <a:t>verlay focus highlight to rendered image, before encoding, if required. </a:t>
            </a:r>
            <a:br>
              <a:rPr kumimoji="1" lang="en-US" altLang="ja-JP" sz="600" dirty="0" smtClean="0"/>
            </a:br>
            <a:r>
              <a:rPr kumimoji="1" lang="en-US" altLang="ja-JP" sz="600" dirty="0" smtClean="0"/>
              <a:t>Each plugin will draw in HS layer (or not draw in HS, but draw in HU) to be followed to each OEM’s spec.</a:t>
            </a:r>
          </a:p>
          <a:p>
            <a:pPr marL="46038" indent="-46038">
              <a:buFont typeface="Arial" charset="0"/>
              <a:buChar char="•"/>
            </a:pPr>
            <a:r>
              <a:rPr kumimoji="1" lang="en-US" altLang="ja-JP" sz="600" b="1" dirty="0" smtClean="0">
                <a:solidFill>
                  <a:srgbClr val="FF0000"/>
                </a:solidFill>
              </a:rPr>
              <a:t>Exchange information from HU/HS to HS/HU with using </a:t>
            </a:r>
            <a:r>
              <a:rPr kumimoji="1" lang="en-US" altLang="ja-JP" sz="600" b="1" dirty="0">
                <a:solidFill>
                  <a:srgbClr val="FF0000"/>
                </a:solidFill>
              </a:rPr>
              <a:t>existing </a:t>
            </a:r>
            <a:r>
              <a:rPr kumimoji="1" lang="en-US" altLang="ja-JP" sz="600" b="1" dirty="0" smtClean="0">
                <a:solidFill>
                  <a:srgbClr val="FF0000"/>
                </a:solidFill>
              </a:rPr>
              <a:t>RPC, </a:t>
            </a:r>
            <a:r>
              <a:rPr kumimoji="1" lang="en-US" altLang="ja-JP" sz="600" b="1" dirty="0" err="1" smtClean="0">
                <a:solidFill>
                  <a:srgbClr val="FF0000"/>
                </a:solidFill>
              </a:rPr>
              <a:t>SystemRequest</a:t>
            </a:r>
            <a:r>
              <a:rPr kumimoji="1" lang="en-US" altLang="ja-JP" sz="600" b="1" dirty="0" smtClean="0">
                <a:solidFill>
                  <a:srgbClr val="FF0000"/>
                </a:solidFill>
              </a:rPr>
              <a:t> </a:t>
            </a:r>
            <a:r>
              <a:rPr kumimoji="1" lang="en-US" altLang="ja-JP" sz="600" b="1" dirty="0">
                <a:solidFill>
                  <a:srgbClr val="FF0000"/>
                </a:solidFill>
              </a:rPr>
              <a:t>and other existing </a:t>
            </a:r>
            <a:r>
              <a:rPr kumimoji="1" lang="en-US" altLang="ja-JP" sz="600" b="1" dirty="0" smtClean="0">
                <a:solidFill>
                  <a:srgbClr val="FF0000"/>
                </a:solidFill>
              </a:rPr>
              <a:t>RPCs.</a:t>
            </a:r>
          </a:p>
          <a:p>
            <a:pPr marL="46038" indent="-46038">
              <a:buFont typeface="Arial" charset="0"/>
              <a:buChar char="•"/>
            </a:pPr>
            <a:r>
              <a:rPr kumimoji="1" lang="en-US" altLang="ja-JP" sz="600" dirty="0" smtClean="0"/>
              <a:t>Convert HU </a:t>
            </a:r>
            <a:r>
              <a:rPr kumimoji="1" lang="en-US" altLang="ja-JP" sz="600" dirty="0" err="1" smtClean="0"/>
              <a:t>OnTouch</a:t>
            </a:r>
            <a:r>
              <a:rPr kumimoji="1" lang="en-US" altLang="ja-JP" sz="600" dirty="0" smtClean="0"/>
              <a:t> or other RPC to proper </a:t>
            </a:r>
            <a:r>
              <a:rPr kumimoji="1" lang="en-US" altLang="ja-JP" sz="600" dirty="0" err="1" smtClean="0"/>
              <a:t>OnTouch</a:t>
            </a:r>
            <a:r>
              <a:rPr kumimoji="1" lang="en-US" altLang="ja-JP" sz="600" dirty="0" smtClean="0"/>
              <a:t>,  if required.</a:t>
            </a:r>
          </a:p>
          <a:p>
            <a:pPr marL="46038" indent="-46038">
              <a:buFont typeface="Arial" charset="0"/>
              <a:buChar char="•"/>
            </a:pPr>
            <a:r>
              <a:rPr kumimoji="1" lang="en-US" altLang="ja-JP" sz="600" dirty="0" smtClean="0"/>
              <a:t>Each OEM/Tier1s should provide plugin to support their special device.</a:t>
            </a:r>
          </a:p>
          <a:p>
            <a:endParaRPr kumimoji="1" lang="en-US" altLang="ja-JP" sz="600" dirty="0" smtClean="0"/>
          </a:p>
          <a:p>
            <a:endParaRPr kumimoji="1" lang="ja-JP" altLang="en-US" sz="600" dirty="0"/>
          </a:p>
        </p:txBody>
      </p:sp>
      <p:sp>
        <p:nvSpPr>
          <p:cNvPr id="23" name="テキスト ボックス 22"/>
          <p:cNvSpPr txBox="1"/>
          <p:nvPr/>
        </p:nvSpPr>
        <p:spPr>
          <a:xfrm>
            <a:off x="9387341" y="3768623"/>
            <a:ext cx="847229" cy="620389"/>
          </a:xfrm>
          <a:prstGeom prst="rect">
            <a:avLst/>
          </a:prstGeom>
          <a:noFill/>
          <a:ln>
            <a:solidFill>
              <a:schemeClr val="accent1">
                <a:shade val="50000"/>
              </a:schemeClr>
            </a:solidFill>
          </a:ln>
        </p:spPr>
        <p:txBody>
          <a:bodyPr wrap="square" rtlCol="0">
            <a:noAutofit/>
          </a:bodyPr>
          <a:lstStyle/>
          <a:p>
            <a:pPr algn="ctr"/>
            <a:r>
              <a:rPr kumimoji="1" lang="en-US" altLang="ja-JP" sz="1000" dirty="0" smtClean="0"/>
              <a:t>Encoder</a:t>
            </a:r>
            <a:endParaRPr kumimoji="1" lang="ja-JP" altLang="en-US" sz="800" dirty="0"/>
          </a:p>
        </p:txBody>
      </p:sp>
      <p:cxnSp>
        <p:nvCxnSpPr>
          <p:cNvPr id="26" name="直線矢印コネクタ 25"/>
          <p:cNvCxnSpPr>
            <a:stCxn id="23" idx="1"/>
            <a:endCxn id="12" idx="3"/>
          </p:cNvCxnSpPr>
          <p:nvPr/>
        </p:nvCxnSpPr>
        <p:spPr>
          <a:xfrm flipH="1">
            <a:off x="8883817" y="4078818"/>
            <a:ext cx="503524" cy="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endCxn id="12" idx="0"/>
          </p:cNvCxnSpPr>
          <p:nvPr/>
        </p:nvCxnSpPr>
        <p:spPr>
          <a:xfrm flipH="1">
            <a:off x="6873763" y="3110923"/>
            <a:ext cx="86" cy="652437"/>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6873762" y="3156558"/>
            <a:ext cx="2463599" cy="214020"/>
          </a:xfrm>
          <a:prstGeom prst="rect">
            <a:avLst/>
          </a:prstGeom>
          <a:noFill/>
          <a:ln>
            <a:noFill/>
          </a:ln>
        </p:spPr>
        <p:txBody>
          <a:bodyPr wrap="square" lIns="36000" rtlCol="0">
            <a:noAutofit/>
          </a:bodyPr>
          <a:lstStyle/>
          <a:p>
            <a:r>
              <a:rPr kumimoji="1" lang="en-US" altLang="ja-JP" sz="500" dirty="0" smtClean="0"/>
              <a:t>Notify High-level UI event as not SDL event but iPhone/Android OS event</a:t>
            </a:r>
            <a:endParaRPr kumimoji="1" lang="ja-JP" altLang="en-US" sz="300" dirty="0"/>
          </a:p>
        </p:txBody>
      </p:sp>
      <p:cxnSp>
        <p:nvCxnSpPr>
          <p:cNvPr id="20" name="直線矢印コネクタ 19"/>
          <p:cNvCxnSpPr/>
          <p:nvPr/>
        </p:nvCxnSpPr>
        <p:spPr>
          <a:xfrm>
            <a:off x="8512334" y="5092169"/>
            <a:ext cx="169940" cy="0"/>
          </a:xfrm>
          <a:prstGeom prst="straightConnector1">
            <a:avLst/>
          </a:prstGeom>
          <a:ln>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7872178" y="5189800"/>
            <a:ext cx="544558" cy="404965"/>
          </a:xfrm>
          <a:prstGeom prst="rect">
            <a:avLst/>
          </a:prstGeom>
          <a:noFill/>
          <a:ln>
            <a:solidFill>
              <a:schemeClr val="accent1">
                <a:shade val="50000"/>
              </a:schemeClr>
            </a:solidFill>
          </a:ln>
        </p:spPr>
        <p:txBody>
          <a:bodyPr wrap="square" lIns="36000" rIns="36000" rtlCol="0">
            <a:noAutofit/>
          </a:bodyPr>
          <a:lstStyle/>
          <a:p>
            <a:pPr algn="ctr"/>
            <a:r>
              <a:rPr kumimoji="1" lang="en-US" altLang="ja-JP" sz="900" dirty="0" smtClean="0"/>
              <a:t>Others</a:t>
            </a:r>
            <a:endParaRPr kumimoji="1" lang="ja-JP" altLang="en-US" sz="900" dirty="0"/>
          </a:p>
        </p:txBody>
      </p:sp>
      <p:cxnSp>
        <p:nvCxnSpPr>
          <p:cNvPr id="36" name="直線矢印コネクタ 35"/>
          <p:cNvCxnSpPr/>
          <p:nvPr/>
        </p:nvCxnSpPr>
        <p:spPr>
          <a:xfrm>
            <a:off x="6147500" y="3110923"/>
            <a:ext cx="0" cy="65243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5080432" y="3156558"/>
            <a:ext cx="1142799" cy="214020"/>
          </a:xfrm>
          <a:prstGeom prst="rect">
            <a:avLst/>
          </a:prstGeom>
          <a:noFill/>
          <a:ln>
            <a:noFill/>
          </a:ln>
        </p:spPr>
        <p:txBody>
          <a:bodyPr wrap="square" rtlCol="0">
            <a:noAutofit/>
          </a:bodyPr>
          <a:lstStyle/>
          <a:p>
            <a:pPr algn="r"/>
            <a:r>
              <a:rPr kumimoji="1" lang="en-US" altLang="ja-JP" sz="500" dirty="0" smtClean="0"/>
              <a:t>Provide High-level UI/Widget</a:t>
            </a:r>
            <a:endParaRPr kumimoji="1" lang="ja-JP" altLang="en-US" sz="300" dirty="0"/>
          </a:p>
        </p:txBody>
      </p:sp>
    </p:spTree>
    <p:extLst>
      <p:ext uri="{BB962C8B-B14F-4D97-AF65-F5344CB8AC3E}">
        <p14:creationId xmlns:p14="http://schemas.microsoft.com/office/powerpoint/2010/main" val="311001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OEM specific HID architecture Alternative#2</a:t>
            </a:r>
            <a:endParaRPr kumimoji="1" lang="ja-JP" altLang="en-US" dirty="0"/>
          </a:p>
        </p:txBody>
      </p:sp>
      <p:sp>
        <p:nvSpPr>
          <p:cNvPr id="4" name="テキスト ボックス 3"/>
          <p:cNvSpPr txBox="1"/>
          <p:nvPr/>
        </p:nvSpPr>
        <p:spPr>
          <a:xfrm>
            <a:off x="838200" y="1360212"/>
            <a:ext cx="3198431" cy="4882551"/>
          </a:xfrm>
          <a:prstGeom prst="rect">
            <a:avLst/>
          </a:prstGeom>
          <a:noFill/>
          <a:ln>
            <a:solidFill>
              <a:schemeClr val="accent1">
                <a:shade val="50000"/>
              </a:schemeClr>
            </a:solidFill>
          </a:ln>
        </p:spPr>
        <p:txBody>
          <a:bodyPr wrap="square" rtlCol="0">
            <a:noAutofit/>
          </a:bodyPr>
          <a:lstStyle/>
          <a:p>
            <a:r>
              <a:rPr kumimoji="1" lang="en-US" altLang="ja-JP" sz="1400" smtClean="0"/>
              <a:t>HU</a:t>
            </a:r>
            <a:endParaRPr kumimoji="1" lang="ja-JP" altLang="en-US" sz="1400" dirty="0"/>
          </a:p>
        </p:txBody>
      </p:sp>
      <p:sp>
        <p:nvSpPr>
          <p:cNvPr id="6" name="テキスト ボックス 5"/>
          <p:cNvSpPr txBox="1"/>
          <p:nvPr/>
        </p:nvSpPr>
        <p:spPr>
          <a:xfrm>
            <a:off x="4534468" y="1360212"/>
            <a:ext cx="6819332" cy="4882551"/>
          </a:xfrm>
          <a:prstGeom prst="rect">
            <a:avLst/>
          </a:prstGeom>
          <a:noFill/>
          <a:ln>
            <a:solidFill>
              <a:schemeClr val="accent1">
                <a:shade val="50000"/>
              </a:schemeClr>
            </a:solidFill>
          </a:ln>
        </p:spPr>
        <p:txBody>
          <a:bodyPr wrap="square" rtlCol="0">
            <a:noAutofit/>
          </a:bodyPr>
          <a:lstStyle/>
          <a:p>
            <a:r>
              <a:rPr kumimoji="1" lang="en-US" altLang="ja-JP" sz="1400" dirty="0" smtClean="0"/>
              <a:t>HS</a:t>
            </a:r>
            <a:endParaRPr kumimoji="1" lang="ja-JP" altLang="en-US" sz="1400" dirty="0"/>
          </a:p>
        </p:txBody>
      </p:sp>
      <p:sp>
        <p:nvSpPr>
          <p:cNvPr id="7" name="テキスト ボックス 6"/>
          <p:cNvSpPr txBox="1"/>
          <p:nvPr/>
        </p:nvSpPr>
        <p:spPr>
          <a:xfrm>
            <a:off x="4695495" y="1705269"/>
            <a:ext cx="6478783" cy="1397480"/>
          </a:xfrm>
          <a:prstGeom prst="rect">
            <a:avLst/>
          </a:prstGeom>
          <a:noFill/>
          <a:ln>
            <a:solidFill>
              <a:schemeClr val="accent1">
                <a:shade val="50000"/>
              </a:schemeClr>
            </a:solidFill>
          </a:ln>
        </p:spPr>
        <p:txBody>
          <a:bodyPr wrap="square" rtlCol="0">
            <a:noAutofit/>
          </a:bodyPr>
          <a:lstStyle/>
          <a:p>
            <a:r>
              <a:rPr kumimoji="1" lang="en-US" altLang="ja-JP" sz="1400" dirty="0" smtClean="0"/>
              <a:t>SDL app</a:t>
            </a:r>
          </a:p>
          <a:p>
            <a:pPr marL="134938" indent="-134938">
              <a:buFontTx/>
              <a:buChar char="-"/>
            </a:pPr>
            <a:r>
              <a:rPr kumimoji="1" lang="en-US" altLang="ja-JP" sz="1000" dirty="0" smtClean="0"/>
              <a:t>Unnecessary to customize for each HU’s special device</a:t>
            </a:r>
          </a:p>
          <a:p>
            <a:pPr marL="134938" indent="-134938">
              <a:buFontTx/>
              <a:buChar char="-"/>
            </a:pPr>
            <a:r>
              <a:rPr kumimoji="1" lang="en-US" altLang="ja-JP" sz="1000" dirty="0" smtClean="0"/>
              <a:t>Easy to migrate iOS/Android app to SDL VPM support</a:t>
            </a:r>
          </a:p>
          <a:p>
            <a:pPr marL="134938" indent="-134938">
              <a:buFontTx/>
              <a:buChar char="-"/>
            </a:pPr>
            <a:r>
              <a:rPr kumimoji="1" lang="en-US" altLang="ja-JP" sz="1000" dirty="0" smtClean="0"/>
              <a:t>Unnecessary to draw focus highlight</a:t>
            </a:r>
          </a:p>
          <a:p>
            <a:pPr marL="134938" indent="-134938">
              <a:buFontTx/>
              <a:buChar char="-"/>
            </a:pPr>
            <a:r>
              <a:rPr kumimoji="1" lang="en-US" altLang="ja-JP" sz="1000" dirty="0" smtClean="0"/>
              <a:t>Unnecessary to control focus movement (If app hope to control then, it may be controlled)</a:t>
            </a:r>
          </a:p>
          <a:p>
            <a:pPr marL="134938" indent="-134938">
              <a:buFontTx/>
              <a:buChar char="-"/>
            </a:pPr>
            <a:r>
              <a:rPr kumimoji="1" lang="en-US" altLang="ja-JP" sz="1000" dirty="0" smtClean="0"/>
              <a:t>If Apps using themselves UI/Widget (current Sygic app) then Apps must be customized with using each plugin directly.</a:t>
            </a:r>
          </a:p>
          <a:p>
            <a:pPr marL="285750" indent="-285750">
              <a:buFontTx/>
              <a:buChar char="-"/>
            </a:pPr>
            <a:endParaRPr kumimoji="1" lang="ja-JP" altLang="en-US" sz="1400" dirty="0"/>
          </a:p>
        </p:txBody>
      </p:sp>
      <p:sp>
        <p:nvSpPr>
          <p:cNvPr id="8" name="テキスト ボックス 7"/>
          <p:cNvSpPr txBox="1"/>
          <p:nvPr/>
        </p:nvSpPr>
        <p:spPr>
          <a:xfrm>
            <a:off x="4695496" y="3328701"/>
            <a:ext cx="6478782" cy="2724279"/>
          </a:xfrm>
          <a:prstGeom prst="rect">
            <a:avLst/>
          </a:prstGeom>
          <a:noFill/>
          <a:ln>
            <a:solidFill>
              <a:schemeClr val="accent1">
                <a:shade val="50000"/>
              </a:schemeClr>
            </a:solidFill>
          </a:ln>
        </p:spPr>
        <p:txBody>
          <a:bodyPr wrap="square" rtlCol="0">
            <a:noAutofit/>
          </a:bodyPr>
          <a:lstStyle/>
          <a:p>
            <a:r>
              <a:rPr kumimoji="1" lang="en-US" altLang="ja-JP" sz="1400" smtClean="0"/>
              <a:t>SDL proxy</a:t>
            </a:r>
            <a:endParaRPr kumimoji="1" lang="ja-JP" altLang="en-US" sz="1400" dirty="0"/>
          </a:p>
        </p:txBody>
      </p:sp>
      <p:sp>
        <p:nvSpPr>
          <p:cNvPr id="9" name="テキスト ボックス 8"/>
          <p:cNvSpPr txBox="1"/>
          <p:nvPr/>
        </p:nvSpPr>
        <p:spPr>
          <a:xfrm>
            <a:off x="1847070" y="3583311"/>
            <a:ext cx="2044803" cy="1313731"/>
          </a:xfrm>
          <a:prstGeom prst="rect">
            <a:avLst/>
          </a:prstGeom>
          <a:noFill/>
          <a:ln>
            <a:solidFill>
              <a:schemeClr val="accent1">
                <a:shade val="50000"/>
              </a:schemeClr>
            </a:solidFill>
          </a:ln>
        </p:spPr>
        <p:txBody>
          <a:bodyPr wrap="square" rtlCol="0">
            <a:noAutofit/>
          </a:bodyPr>
          <a:lstStyle/>
          <a:p>
            <a:r>
              <a:rPr kumimoji="1" lang="en-US" altLang="ja-JP" sz="1400" dirty="0" smtClean="0"/>
              <a:t>SDL core</a:t>
            </a:r>
          </a:p>
          <a:p>
            <a:pPr marL="180975" indent="-180975">
              <a:buFontTx/>
              <a:buChar char="-"/>
            </a:pPr>
            <a:r>
              <a:rPr kumimoji="1" lang="en-US" altLang="ja-JP" sz="1000" dirty="0"/>
              <a:t>Unnecessary to </a:t>
            </a:r>
            <a:r>
              <a:rPr kumimoji="1" lang="en-US" altLang="ja-JP" sz="1000" dirty="0" smtClean="0"/>
              <a:t>add new RPC (SDL Core 4.4 can be used)</a:t>
            </a:r>
          </a:p>
          <a:p>
            <a:endParaRPr kumimoji="1" lang="ja-JP" altLang="en-US" sz="1400" dirty="0"/>
          </a:p>
        </p:txBody>
      </p:sp>
      <p:sp>
        <p:nvSpPr>
          <p:cNvPr id="10" name="テキスト ボックス 9"/>
          <p:cNvSpPr txBox="1"/>
          <p:nvPr/>
        </p:nvSpPr>
        <p:spPr>
          <a:xfrm>
            <a:off x="1031576" y="1705269"/>
            <a:ext cx="2860298" cy="1671211"/>
          </a:xfrm>
          <a:prstGeom prst="rect">
            <a:avLst/>
          </a:prstGeom>
          <a:noFill/>
          <a:ln>
            <a:solidFill>
              <a:schemeClr val="accent1">
                <a:shade val="50000"/>
              </a:schemeClr>
            </a:solidFill>
          </a:ln>
        </p:spPr>
        <p:txBody>
          <a:bodyPr wrap="square" rtlCol="0">
            <a:noAutofit/>
          </a:bodyPr>
          <a:lstStyle/>
          <a:p>
            <a:r>
              <a:rPr kumimoji="1" lang="en-US" altLang="ja-JP" sz="1400" dirty="0" smtClean="0"/>
              <a:t>SDL HMI</a:t>
            </a:r>
          </a:p>
          <a:p>
            <a:pPr marL="171450" indent="-171450">
              <a:buFont typeface=".AppleSystemUIFont" charset="-120"/>
              <a:buChar char="-"/>
            </a:pPr>
            <a:r>
              <a:rPr kumimoji="1" lang="en-US" altLang="ja-JP" sz="1000" dirty="0" smtClean="0"/>
              <a:t>Handle HU specialized device. Properly interpret special devices’ event to SDL RPC. If required, proprietary RPC shall be used. The RPC can be handled by proper plugin.</a:t>
            </a:r>
            <a:endParaRPr kumimoji="1" lang="ja-JP" altLang="en-US" sz="1000" dirty="0"/>
          </a:p>
        </p:txBody>
      </p:sp>
      <p:sp>
        <p:nvSpPr>
          <p:cNvPr id="11" name="テキスト ボックス 10"/>
          <p:cNvSpPr txBox="1"/>
          <p:nvPr/>
        </p:nvSpPr>
        <p:spPr>
          <a:xfrm>
            <a:off x="1031576" y="5103873"/>
            <a:ext cx="1317177" cy="949107"/>
          </a:xfrm>
          <a:prstGeom prst="rect">
            <a:avLst/>
          </a:prstGeom>
          <a:noFill/>
          <a:ln>
            <a:solidFill>
              <a:schemeClr val="accent1">
                <a:shade val="50000"/>
              </a:schemeClr>
            </a:solidFill>
          </a:ln>
        </p:spPr>
        <p:txBody>
          <a:bodyPr wrap="square" rtlCol="0">
            <a:noAutofit/>
          </a:bodyPr>
          <a:lstStyle/>
          <a:p>
            <a:r>
              <a:rPr kumimoji="1" lang="en-US" altLang="ja-JP" sz="1400" dirty="0" smtClean="0"/>
              <a:t>Specific Device</a:t>
            </a:r>
            <a:endParaRPr kumimoji="1" lang="ja-JP" altLang="en-US" sz="1400" dirty="0"/>
          </a:p>
        </p:txBody>
      </p:sp>
      <p:sp>
        <p:nvSpPr>
          <p:cNvPr id="12" name="テキスト ボックス 11"/>
          <p:cNvSpPr txBox="1"/>
          <p:nvPr/>
        </p:nvSpPr>
        <p:spPr>
          <a:xfrm>
            <a:off x="4863709" y="3755186"/>
            <a:ext cx="4020108" cy="630917"/>
          </a:xfrm>
          <a:prstGeom prst="rect">
            <a:avLst/>
          </a:prstGeom>
          <a:solidFill>
            <a:schemeClr val="accent6">
              <a:lumMod val="40000"/>
              <a:lumOff val="60000"/>
            </a:schemeClr>
          </a:solidFill>
          <a:ln>
            <a:solidFill>
              <a:schemeClr val="accent1">
                <a:shade val="50000"/>
              </a:schemeClr>
            </a:solidFill>
          </a:ln>
        </p:spPr>
        <p:txBody>
          <a:bodyPr wrap="square" rtlCol="0">
            <a:noAutofit/>
          </a:bodyPr>
          <a:lstStyle/>
          <a:p>
            <a:pPr algn="ctr"/>
            <a:r>
              <a:rPr kumimoji="1" lang="en-US" altLang="ja-JP" sz="900" dirty="0" smtClean="0"/>
              <a:t>High-level UI/Widget library</a:t>
            </a:r>
          </a:p>
          <a:p>
            <a:pPr marL="90488" indent="-90488">
              <a:buFont typeface=".AppleSystemUIFont" charset="-120"/>
              <a:buChar char="-"/>
            </a:pPr>
            <a:r>
              <a:rPr kumimoji="1" lang="en-US" altLang="ja-JP" sz="700" dirty="0" smtClean="0"/>
              <a:t>This module will be extended / modified from iPhone</a:t>
            </a:r>
            <a:r>
              <a:rPr kumimoji="1" lang="en-US" altLang="ja-JP" sz="700" dirty="0"/>
              <a:t>: </a:t>
            </a:r>
            <a:r>
              <a:rPr kumimoji="1" lang="en-US" altLang="ja-JP" sz="700" dirty="0" smtClean="0"/>
              <a:t>XXXX, </a:t>
            </a:r>
            <a:r>
              <a:rPr kumimoji="1" lang="en-US" altLang="ja-JP" sz="700" dirty="0"/>
              <a:t>Android: Virtual Display </a:t>
            </a:r>
            <a:r>
              <a:rPr kumimoji="1" lang="en-US" altLang="ja-JP" sz="700" dirty="0" smtClean="0"/>
              <a:t>Encoder</a:t>
            </a:r>
            <a:r>
              <a:rPr kumimoji="1" lang="en-US" altLang="ja-JP" sz="700" dirty="0"/>
              <a:t>.</a:t>
            </a:r>
          </a:p>
          <a:p>
            <a:pPr marL="90488" indent="-90488">
              <a:buFont typeface=".AppleSystemUIFont" charset="-120"/>
              <a:buChar char="-"/>
            </a:pPr>
            <a:r>
              <a:rPr kumimoji="1" lang="en-US" altLang="ja-JP" sz="700" dirty="0" smtClean="0"/>
              <a:t>Provide functionality of retrieving View/Widget hierarchy for RHID plugin.</a:t>
            </a:r>
          </a:p>
          <a:p>
            <a:pPr marL="90488" indent="-90488">
              <a:buFont typeface=".AppleSystemUIFont" charset="-120"/>
              <a:buChar char="-"/>
            </a:pPr>
            <a:endParaRPr kumimoji="1" lang="en-US" altLang="ja-JP" sz="700" dirty="0" smtClean="0"/>
          </a:p>
          <a:p>
            <a:pPr marL="171450" indent="-171450">
              <a:buFont typeface="Arial" charset="0"/>
              <a:buChar char="•"/>
            </a:pPr>
            <a:endParaRPr kumimoji="1" lang="ja-JP" altLang="en-US" sz="700" dirty="0"/>
          </a:p>
        </p:txBody>
      </p:sp>
      <p:sp>
        <p:nvSpPr>
          <p:cNvPr id="14" name="テキスト ボックス 13"/>
          <p:cNvSpPr txBox="1"/>
          <p:nvPr/>
        </p:nvSpPr>
        <p:spPr>
          <a:xfrm>
            <a:off x="3020681" y="6366166"/>
            <a:ext cx="3553027" cy="538757"/>
          </a:xfrm>
          <a:prstGeom prst="rect">
            <a:avLst/>
          </a:prstGeom>
          <a:noFill/>
          <a:ln>
            <a:noFill/>
          </a:ln>
        </p:spPr>
        <p:txBody>
          <a:bodyPr wrap="square" rtlCol="0" anchor="ctr" anchorCtr="0">
            <a:noAutofit/>
          </a:bodyPr>
          <a:lstStyle/>
          <a:p>
            <a:pPr algn="ctr"/>
            <a:r>
              <a:rPr kumimoji="1" lang="en-US" altLang="ja-JP" sz="900" dirty="0" smtClean="0"/>
              <a:t>------ Remote Human Interface Device plugin I/F -----</a:t>
            </a:r>
            <a:br>
              <a:rPr kumimoji="1" lang="en-US" altLang="ja-JP" sz="900" dirty="0" smtClean="0"/>
            </a:br>
            <a:r>
              <a:rPr kumimoji="1" lang="en-US" altLang="ja-JP" sz="900" dirty="0" smtClean="0"/>
              <a:t> as RPC</a:t>
            </a:r>
          </a:p>
          <a:p>
            <a:pPr algn="ctr"/>
            <a:endParaRPr kumimoji="1" lang="ja-JP" altLang="en-US" sz="700" dirty="0"/>
          </a:p>
        </p:txBody>
      </p:sp>
      <p:sp>
        <p:nvSpPr>
          <p:cNvPr id="16" name="テキスト ボックス 15"/>
          <p:cNvSpPr txBox="1"/>
          <p:nvPr/>
        </p:nvSpPr>
        <p:spPr>
          <a:xfrm>
            <a:off x="1779090" y="2771157"/>
            <a:ext cx="1043801" cy="404965"/>
          </a:xfrm>
          <a:prstGeom prst="rect">
            <a:avLst/>
          </a:prstGeom>
          <a:noFill/>
          <a:ln>
            <a:solidFill>
              <a:schemeClr val="accent1">
                <a:shade val="50000"/>
              </a:schemeClr>
            </a:solidFill>
          </a:ln>
        </p:spPr>
        <p:txBody>
          <a:bodyPr wrap="square" lIns="36000" rIns="36000" rtlCol="0">
            <a:noAutofit/>
          </a:bodyPr>
          <a:lstStyle/>
          <a:p>
            <a:pPr algn="ctr"/>
            <a:r>
              <a:rPr kumimoji="1" lang="en-US" altLang="ja-JP" sz="900" dirty="0" smtClean="0"/>
              <a:t>OEM specific  device controller</a:t>
            </a:r>
            <a:endParaRPr kumimoji="1" lang="ja-JP" altLang="en-US" sz="900" dirty="0"/>
          </a:p>
        </p:txBody>
      </p:sp>
      <p:sp>
        <p:nvSpPr>
          <p:cNvPr id="22" name="テキスト ボックス 21"/>
          <p:cNvSpPr txBox="1"/>
          <p:nvPr/>
        </p:nvSpPr>
        <p:spPr>
          <a:xfrm>
            <a:off x="768499" y="1948611"/>
            <a:ext cx="3064985" cy="679972"/>
          </a:xfrm>
          <a:prstGeom prst="rect">
            <a:avLst/>
          </a:prstGeom>
          <a:solidFill>
            <a:schemeClr val="bg1"/>
          </a:solidFill>
          <a:ln>
            <a:solidFill>
              <a:schemeClr val="accent1">
                <a:shade val="50000"/>
              </a:schemeClr>
            </a:solidFill>
            <a:prstDash val="dash"/>
          </a:ln>
        </p:spPr>
        <p:txBody>
          <a:bodyPr wrap="square" lIns="36000" rIns="36000" rtlCol="0">
            <a:noAutofit/>
          </a:bodyPr>
          <a:lstStyle/>
          <a:p>
            <a:r>
              <a:rPr kumimoji="1" lang="en-US" altLang="ja-JP" sz="600" dirty="0" smtClean="0"/>
              <a:t>        This layer’s roles and abilities</a:t>
            </a:r>
            <a:r>
              <a:rPr kumimoji="1" lang="en-US" altLang="ja-JP" sz="600" dirty="0"/>
              <a:t> </a:t>
            </a:r>
            <a:r>
              <a:rPr kumimoji="1" lang="en-US" altLang="ja-JP" sz="600" dirty="0" smtClean="0"/>
              <a:t>are:</a:t>
            </a:r>
          </a:p>
          <a:p>
            <a:pPr marL="46038" indent="-46038">
              <a:buFont typeface="Arial" charset="0"/>
              <a:buChar char="•"/>
            </a:pPr>
            <a:r>
              <a:rPr kumimoji="1" lang="en-US" altLang="ja-JP" sz="600" dirty="0" smtClean="0"/>
              <a:t>Create layout information with using RHID I/F(as RPC), if required. </a:t>
            </a:r>
            <a:br>
              <a:rPr kumimoji="1" lang="en-US" altLang="ja-JP" sz="600" dirty="0" smtClean="0"/>
            </a:br>
            <a:r>
              <a:rPr kumimoji="1" lang="en-US" altLang="ja-JP" sz="600" dirty="0" smtClean="0"/>
              <a:t>Layout information will be created with using “High-level UI/Widget library” as RPC</a:t>
            </a:r>
          </a:p>
          <a:p>
            <a:pPr marL="46038" indent="-46038">
              <a:buFont typeface="Arial" charset="0"/>
              <a:buChar char="•"/>
            </a:pPr>
            <a:r>
              <a:rPr kumimoji="1" lang="en-US" altLang="ja-JP" sz="600" dirty="0"/>
              <a:t>O</a:t>
            </a:r>
            <a:r>
              <a:rPr kumimoji="1" lang="en-US" altLang="ja-JP" sz="600" dirty="0" smtClean="0"/>
              <a:t>verlay focus highlight to rendered image, after decoding, </a:t>
            </a:r>
            <a:br>
              <a:rPr kumimoji="1" lang="en-US" altLang="ja-JP" sz="600" dirty="0" smtClean="0"/>
            </a:br>
            <a:r>
              <a:rPr kumimoji="1" lang="en-US" altLang="ja-JP" sz="600" dirty="0" smtClean="0"/>
              <a:t>HS app should not draw focus highlight, anything.</a:t>
            </a:r>
          </a:p>
          <a:p>
            <a:pPr marL="46038" indent="-46038">
              <a:buFont typeface="Arial" charset="0"/>
              <a:buChar char="•"/>
            </a:pPr>
            <a:r>
              <a:rPr kumimoji="1" lang="en-US" altLang="ja-JP" sz="600" dirty="0" smtClean="0"/>
              <a:t>Each OEM/Tier1s must implement in SDL HMI to support specific device to use RPC.</a:t>
            </a:r>
          </a:p>
          <a:p>
            <a:endParaRPr kumimoji="1" lang="en-US" altLang="ja-JP" sz="600" dirty="0" smtClean="0"/>
          </a:p>
          <a:p>
            <a:endParaRPr kumimoji="1" lang="ja-JP" altLang="en-US" sz="600" dirty="0"/>
          </a:p>
        </p:txBody>
      </p:sp>
      <p:sp>
        <p:nvSpPr>
          <p:cNvPr id="23" name="テキスト ボックス 22"/>
          <p:cNvSpPr txBox="1"/>
          <p:nvPr/>
        </p:nvSpPr>
        <p:spPr>
          <a:xfrm>
            <a:off x="9387341" y="3760449"/>
            <a:ext cx="847229" cy="620389"/>
          </a:xfrm>
          <a:prstGeom prst="rect">
            <a:avLst/>
          </a:prstGeom>
          <a:noFill/>
          <a:ln>
            <a:solidFill>
              <a:schemeClr val="accent1">
                <a:shade val="50000"/>
              </a:schemeClr>
            </a:solidFill>
          </a:ln>
        </p:spPr>
        <p:txBody>
          <a:bodyPr wrap="square" rtlCol="0">
            <a:noAutofit/>
          </a:bodyPr>
          <a:lstStyle/>
          <a:p>
            <a:pPr algn="ctr"/>
            <a:r>
              <a:rPr kumimoji="1" lang="en-US" altLang="ja-JP" sz="1000" dirty="0" smtClean="0"/>
              <a:t>Encoder</a:t>
            </a:r>
            <a:endParaRPr kumimoji="1" lang="ja-JP" altLang="en-US" sz="800" dirty="0"/>
          </a:p>
        </p:txBody>
      </p:sp>
      <p:cxnSp>
        <p:nvCxnSpPr>
          <p:cNvPr id="26" name="直線矢印コネクタ 25"/>
          <p:cNvCxnSpPr>
            <a:stCxn id="23" idx="1"/>
            <a:endCxn id="12" idx="3"/>
          </p:cNvCxnSpPr>
          <p:nvPr/>
        </p:nvCxnSpPr>
        <p:spPr>
          <a:xfrm flipH="1">
            <a:off x="8883817" y="4070644"/>
            <a:ext cx="503524" cy="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endCxn id="12" idx="0"/>
          </p:cNvCxnSpPr>
          <p:nvPr/>
        </p:nvCxnSpPr>
        <p:spPr>
          <a:xfrm flipH="1">
            <a:off x="6873763" y="3102749"/>
            <a:ext cx="86" cy="652437"/>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6873762" y="3148384"/>
            <a:ext cx="2463599" cy="214020"/>
          </a:xfrm>
          <a:prstGeom prst="rect">
            <a:avLst/>
          </a:prstGeom>
          <a:noFill/>
          <a:ln>
            <a:noFill/>
          </a:ln>
        </p:spPr>
        <p:txBody>
          <a:bodyPr wrap="square" lIns="36000" rtlCol="0">
            <a:noAutofit/>
          </a:bodyPr>
          <a:lstStyle/>
          <a:p>
            <a:r>
              <a:rPr kumimoji="1" lang="en-US" altLang="ja-JP" sz="500" dirty="0" smtClean="0"/>
              <a:t>Notify High-level UI event as not SDL event but iPhone/Android OS event</a:t>
            </a:r>
            <a:endParaRPr kumimoji="1" lang="ja-JP" altLang="en-US" sz="300" dirty="0"/>
          </a:p>
        </p:txBody>
      </p:sp>
      <p:cxnSp>
        <p:nvCxnSpPr>
          <p:cNvPr id="20" name="直線矢印コネクタ 19"/>
          <p:cNvCxnSpPr>
            <a:stCxn id="16" idx="0"/>
            <a:endCxn id="22" idx="2"/>
          </p:cNvCxnSpPr>
          <p:nvPr/>
        </p:nvCxnSpPr>
        <p:spPr>
          <a:xfrm flipV="1">
            <a:off x="2300991" y="2628583"/>
            <a:ext cx="1" cy="142574"/>
          </a:xfrm>
          <a:prstGeom prst="straightConnector1">
            <a:avLst/>
          </a:prstGeom>
          <a:ln>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a:off x="6147500" y="3102749"/>
            <a:ext cx="0" cy="65243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5080432" y="3148384"/>
            <a:ext cx="1142799" cy="214020"/>
          </a:xfrm>
          <a:prstGeom prst="rect">
            <a:avLst/>
          </a:prstGeom>
          <a:noFill/>
          <a:ln>
            <a:noFill/>
          </a:ln>
        </p:spPr>
        <p:txBody>
          <a:bodyPr wrap="square" rtlCol="0">
            <a:noAutofit/>
          </a:bodyPr>
          <a:lstStyle/>
          <a:p>
            <a:pPr algn="r"/>
            <a:r>
              <a:rPr kumimoji="1" lang="en-US" altLang="ja-JP" sz="500" dirty="0" smtClean="0"/>
              <a:t>Provide High-level UI/Widget</a:t>
            </a:r>
            <a:endParaRPr kumimoji="1" lang="ja-JP" altLang="en-US" sz="300" dirty="0"/>
          </a:p>
        </p:txBody>
      </p:sp>
      <p:cxnSp>
        <p:nvCxnSpPr>
          <p:cNvPr id="5" name="カギ線コネクタ 4"/>
          <p:cNvCxnSpPr>
            <a:stCxn id="12" idx="2"/>
            <a:endCxn id="9" idx="2"/>
          </p:cNvCxnSpPr>
          <p:nvPr/>
        </p:nvCxnSpPr>
        <p:spPr>
          <a:xfrm rot="5400000">
            <a:off x="4616149" y="2639427"/>
            <a:ext cx="510939" cy="4004291"/>
          </a:xfrm>
          <a:prstGeom prst="bentConnector3">
            <a:avLst>
              <a:gd name="adj1" fmla="val 428979"/>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カギ線コネクタ 26"/>
          <p:cNvCxnSpPr>
            <a:stCxn id="9" idx="0"/>
          </p:cNvCxnSpPr>
          <p:nvPr/>
        </p:nvCxnSpPr>
        <p:spPr>
          <a:xfrm flipV="1">
            <a:off x="2869472" y="3376480"/>
            <a:ext cx="1" cy="2068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コンテンツ プレースホルダー 2"/>
          <p:cNvSpPr>
            <a:spLocks noGrp="1"/>
          </p:cNvSpPr>
          <p:nvPr>
            <p:ph idx="1"/>
          </p:nvPr>
        </p:nvSpPr>
        <p:spPr>
          <a:xfrm>
            <a:off x="838200" y="1066725"/>
            <a:ext cx="10515600" cy="5049520"/>
          </a:xfrm>
        </p:spPr>
        <p:txBody>
          <a:bodyPr>
            <a:normAutofit/>
          </a:bodyPr>
          <a:lstStyle/>
          <a:p>
            <a:pPr marL="0" indent="0">
              <a:buNone/>
            </a:pPr>
            <a:r>
              <a:rPr lang="en-US" altLang="ja-JP" sz="800" dirty="0"/>
              <a:t>Alternative #2: All of I/F which plug-in </a:t>
            </a:r>
            <a:r>
              <a:rPr lang="en-US" altLang="ja-JP" sz="800" dirty="0" smtClean="0"/>
              <a:t>requires</a:t>
            </a:r>
            <a:r>
              <a:rPr lang="en-US" altLang="ja-JP" sz="800" dirty="0"/>
              <a:t>, will be implemented as MOBILE RPC. Plugin architecture will not be required, SDL HMI may be implemented OEM specific device control with using these RPC. However, this functionalities may be depend on Android/iOS architecture. So, it will be difficult to generalize because of another architecture.</a:t>
            </a:r>
          </a:p>
          <a:p>
            <a:endParaRPr kumimoji="1" lang="ja-JP" altLang="en-US" sz="500" dirty="0"/>
          </a:p>
        </p:txBody>
      </p:sp>
      <p:cxnSp>
        <p:nvCxnSpPr>
          <p:cNvPr id="41" name="カギ線コネクタ 26"/>
          <p:cNvCxnSpPr>
            <a:endCxn id="16" idx="2"/>
          </p:cNvCxnSpPr>
          <p:nvPr/>
        </p:nvCxnSpPr>
        <p:spPr>
          <a:xfrm rot="5400000" flipH="1" flipV="1">
            <a:off x="1010450" y="3800005"/>
            <a:ext cx="1914424" cy="666658"/>
          </a:xfrm>
          <a:prstGeom prst="bentConnector3">
            <a:avLst>
              <a:gd name="adj1" fmla="val 83716"/>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462211"/>
      </p:ext>
    </p:extLst>
  </p:cSld>
  <p:clrMapOvr>
    <a:masterClrMapping/>
  </p:clrMapOvr>
</p:sld>
</file>

<file path=ppt/theme/theme1.xml><?xml version="1.0" encoding="utf-8"?>
<a:theme xmlns:a="http://schemas.openxmlformats.org/drawingml/2006/main" name="CES Recap_Jikko">
  <a:themeElements>
    <a:clrScheme name="Xevo">
      <a:dk1>
        <a:srgbClr val="000000"/>
      </a:dk1>
      <a:lt1>
        <a:srgbClr val="FFFFFF"/>
      </a:lt1>
      <a:dk2>
        <a:srgbClr val="236AA4"/>
      </a:dk2>
      <a:lt2>
        <a:srgbClr val="DFE3E5"/>
      </a:lt2>
      <a:accent1>
        <a:srgbClr val="028BCD"/>
      </a:accent1>
      <a:accent2>
        <a:srgbClr val="22958A"/>
      </a:accent2>
      <a:accent3>
        <a:srgbClr val="8569B8"/>
      </a:accent3>
      <a:accent4>
        <a:srgbClr val="CD292F"/>
      </a:accent4>
      <a:accent5>
        <a:srgbClr val="DC6F00"/>
      </a:accent5>
      <a:accent6>
        <a:srgbClr val="E5AD06"/>
      </a:accent6>
      <a:hlink>
        <a:srgbClr val="528114"/>
      </a:hlink>
      <a:folHlink>
        <a:srgbClr val="528114"/>
      </a:folHlink>
    </a:clrScheme>
    <a:fontScheme name="Helvetica">
      <a:majorFont>
        <a:latin typeface="Helvetica Light"/>
        <a:ea typeface=""/>
        <a:cs typeface=""/>
      </a:majorFont>
      <a:minorFont>
        <a:latin typeface="Helvetic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ptic Input for SDL Video Projection[1]" id="{BDF921E6-CDB2-F648-B88C-4248EA3A9AFB}" vid="{9E439C6B-A4C1-904D-9432-6011AD0B2804}"/>
    </a:ext>
  </a:extLst>
</a:theme>
</file>

<file path=ppt/theme/theme2.xml><?xml version="1.0" encoding="utf-8"?>
<a:theme xmlns:a="http://schemas.openxmlformats.org/drawingml/2006/main" name="Initial ">
  <a:themeElements>
    <a:clrScheme name="Custom 9">
      <a:dk1>
        <a:srgbClr val="787878"/>
      </a:dk1>
      <a:lt1>
        <a:srgbClr val="FFFFFF"/>
      </a:lt1>
      <a:dk2>
        <a:srgbClr val="1C2628"/>
      </a:dk2>
      <a:lt2>
        <a:srgbClr val="FFFFFF"/>
      </a:lt2>
      <a:accent1>
        <a:srgbClr val="1C2628"/>
      </a:accent1>
      <a:accent2>
        <a:srgbClr val="40A725"/>
      </a:accent2>
      <a:accent3>
        <a:srgbClr val="AFB8B6"/>
      </a:accent3>
      <a:accent4>
        <a:srgbClr val="526266"/>
      </a:accent4>
      <a:accent5>
        <a:srgbClr val="6C7B80"/>
      </a:accent5>
      <a:accent6>
        <a:srgbClr val="95A2A6"/>
      </a:accent6>
      <a:hlink>
        <a:srgbClr val="58DF2E"/>
      </a:hlink>
      <a:folHlink>
        <a:srgbClr val="C2CCC8"/>
      </a:folHlink>
    </a:clrScheme>
    <a:fontScheme name="Summit-2-Business">
      <a:majorFont>
        <a:latin typeface="Open Sans Light"/>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Open Sans Light"/>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aptic Input for SDL Video Projection[1]" id="{BDF921E6-CDB2-F648-B88C-4248EA3A9AFB}" vid="{A347E812-4071-9C47-81BF-C0087F789710}"/>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Xevo</Template>
  <TotalTime>20790</TotalTime>
  <Words>773</Words>
  <Application>Microsoft Macintosh PowerPoint</Application>
  <PresentationFormat>ワイド画面</PresentationFormat>
  <Paragraphs>99</Paragraphs>
  <Slides>3</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3</vt:i4>
      </vt:variant>
    </vt:vector>
  </HeadingPairs>
  <TitlesOfParts>
    <vt:vector size="16" baseType="lpstr">
      <vt:lpstr>.AppleSystemUIFont</vt:lpstr>
      <vt:lpstr>Helvetica</vt:lpstr>
      <vt:lpstr>Helvetica Light</vt:lpstr>
      <vt:lpstr>ＭＳ Ｐゴシック</vt:lpstr>
      <vt:lpstr>Open Sans</vt:lpstr>
      <vt:lpstr>Open Sans Light</vt:lpstr>
      <vt:lpstr>Open Sans Semibold</vt:lpstr>
      <vt:lpstr>Roboto Light</vt:lpstr>
      <vt:lpstr>Yu Gothic</vt:lpstr>
      <vt:lpstr>Arial</vt:lpstr>
      <vt:lpstr>Wingdings</vt:lpstr>
      <vt:lpstr>CES Recap_Jikko</vt:lpstr>
      <vt:lpstr>Initial </vt:lpstr>
      <vt:lpstr>OEM specific HID architecture overview</vt:lpstr>
      <vt:lpstr>OEM specific HID architecture Alternative#1</vt:lpstr>
      <vt:lpstr>OEM specific HID architecture Alternative#2</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Haptic Input Proposal</dc:title>
  <dc:creator>David Switzer</dc:creator>
  <cp:lastModifiedBy>Tomoya Suzuki</cp:lastModifiedBy>
  <cp:revision>71</cp:revision>
  <dcterms:created xsi:type="dcterms:W3CDTF">2017-06-13T15:04:33Z</dcterms:created>
  <dcterms:modified xsi:type="dcterms:W3CDTF">2017-07-11T10:31:02Z</dcterms:modified>
</cp:coreProperties>
</file>