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bilay Cagatay" userId="30b4a99c78906037" providerId="LiveId" clId="{81334F22-BD7D-4FA0-B730-E193AA843446}"/>
    <pc:docChg chg="undo redo custSel addSld modSld">
      <pc:chgData name="Kubilay Cagatay" userId="30b4a99c78906037" providerId="LiveId" clId="{81334F22-BD7D-4FA0-B730-E193AA843446}" dt="2021-02-20T22:58:20.167" v="229" actId="732"/>
      <pc:docMkLst>
        <pc:docMk/>
      </pc:docMkLst>
      <pc:sldChg chg="addSp delSp modSp mod">
        <pc:chgData name="Kubilay Cagatay" userId="30b4a99c78906037" providerId="LiveId" clId="{81334F22-BD7D-4FA0-B730-E193AA843446}" dt="2021-02-20T22:55:24.749" v="212" actId="122"/>
        <pc:sldMkLst>
          <pc:docMk/>
          <pc:sldMk cId="1628480276" sldId="257"/>
        </pc:sldMkLst>
        <pc:spChg chg="mod">
          <ac:chgData name="Kubilay Cagatay" userId="30b4a99c78906037" providerId="LiveId" clId="{81334F22-BD7D-4FA0-B730-E193AA843446}" dt="2021-02-20T22:55:24.749" v="212" actId="122"/>
          <ac:spMkLst>
            <pc:docMk/>
            <pc:sldMk cId="1628480276" sldId="257"/>
            <ac:spMk id="2" creationId="{DB7C5140-1158-4F6C-919D-25F73F6F138C}"/>
          </ac:spMkLst>
        </pc:spChg>
        <pc:spChg chg="mod ord">
          <ac:chgData name="Kubilay Cagatay" userId="30b4a99c78906037" providerId="LiveId" clId="{81334F22-BD7D-4FA0-B730-E193AA843446}" dt="2021-02-20T22:46:23.013" v="147" actId="20577"/>
          <ac:spMkLst>
            <pc:docMk/>
            <pc:sldMk cId="1628480276" sldId="257"/>
            <ac:spMk id="3" creationId="{79E869B2-BDB2-428B-9708-481EC17D2159}"/>
          </ac:spMkLst>
        </pc:spChg>
        <pc:spChg chg="add del">
          <ac:chgData name="Kubilay Cagatay" userId="30b4a99c78906037" providerId="LiveId" clId="{81334F22-BD7D-4FA0-B730-E193AA843446}" dt="2021-02-20T22:41:14.712" v="90" actId="26606"/>
          <ac:spMkLst>
            <pc:docMk/>
            <pc:sldMk cId="1628480276" sldId="257"/>
            <ac:spMk id="12" creationId="{F56F5174-31D9-4DBB-AAB7-A1FD7BDB1352}"/>
          </ac:spMkLst>
        </pc:spChg>
        <pc:spChg chg="add del">
          <ac:chgData name="Kubilay Cagatay" userId="30b4a99c78906037" providerId="LiveId" clId="{81334F22-BD7D-4FA0-B730-E193AA843446}" dt="2021-02-20T22:41:14.712" v="90" actId="26606"/>
          <ac:spMkLst>
            <pc:docMk/>
            <pc:sldMk cId="1628480276" sldId="257"/>
            <ac:spMk id="13" creationId="{F9A95BEE-6BB1-4A28-A8E6-A34B2E42EF87}"/>
          </ac:spMkLst>
        </pc:spChg>
        <pc:spChg chg="add del">
          <ac:chgData name="Kubilay Cagatay" userId="30b4a99c78906037" providerId="LiveId" clId="{81334F22-BD7D-4FA0-B730-E193AA843446}" dt="2021-02-20T22:41:14.712" v="90" actId="26606"/>
          <ac:spMkLst>
            <pc:docMk/>
            <pc:sldMk cId="1628480276" sldId="257"/>
            <ac:spMk id="15" creationId="{827B839B-9ADE-406B-8590-F1CAEDED45A1}"/>
          </ac:spMkLst>
        </pc:spChg>
        <pc:spChg chg="add del">
          <ac:chgData name="Kubilay Cagatay" userId="30b4a99c78906037" providerId="LiveId" clId="{81334F22-BD7D-4FA0-B730-E193AA843446}" dt="2021-02-20T22:41:14.712" v="90" actId="26606"/>
          <ac:spMkLst>
            <pc:docMk/>
            <pc:sldMk cId="1628480276" sldId="257"/>
            <ac:spMk id="20" creationId="{CFE45BF0-46DB-408C-B5F7-7B11716805D4}"/>
          </ac:spMkLst>
        </pc:spChg>
        <pc:spChg chg="add del">
          <ac:chgData name="Kubilay Cagatay" userId="30b4a99c78906037" providerId="LiveId" clId="{81334F22-BD7D-4FA0-B730-E193AA843446}" dt="2021-02-20T22:41:07.567" v="86" actId="26606"/>
          <ac:spMkLst>
            <pc:docMk/>
            <pc:sldMk cId="1628480276" sldId="257"/>
            <ac:spMk id="21" creationId="{F56F5174-31D9-4DBB-AAB7-A1FD7BDB1352}"/>
          </ac:spMkLst>
        </pc:spChg>
        <pc:spChg chg="add del">
          <ac:chgData name="Kubilay Cagatay" userId="30b4a99c78906037" providerId="LiveId" clId="{81334F22-BD7D-4FA0-B730-E193AA843446}" dt="2021-02-20T22:41:14.712" v="90" actId="26606"/>
          <ac:spMkLst>
            <pc:docMk/>
            <pc:sldMk cId="1628480276" sldId="257"/>
            <ac:spMk id="22" creationId="{2AEBC8F2-97B1-41B4-93F1-2D289E197FBA}"/>
          </ac:spMkLst>
        </pc:spChg>
        <pc:spChg chg="add del">
          <ac:chgData name="Kubilay Cagatay" userId="30b4a99c78906037" providerId="LiveId" clId="{81334F22-BD7D-4FA0-B730-E193AA843446}" dt="2021-02-20T22:41:14.712" v="90" actId="26606"/>
          <ac:spMkLst>
            <pc:docMk/>
            <pc:sldMk cId="1628480276" sldId="257"/>
            <ac:spMk id="24" creationId="{472E3A19-F5D5-48FC-BB9C-48C2F68F598B}"/>
          </ac:spMkLst>
        </pc:spChg>
        <pc:spChg chg="add del">
          <ac:chgData name="Kubilay Cagatay" userId="30b4a99c78906037" providerId="LiveId" clId="{81334F22-BD7D-4FA0-B730-E193AA843446}" dt="2021-02-20T22:41:07.567" v="86" actId="26606"/>
          <ac:spMkLst>
            <pc:docMk/>
            <pc:sldMk cId="1628480276" sldId="257"/>
            <ac:spMk id="25" creationId="{F9A95BEE-6BB1-4A28-A8E6-A34B2E42EF87}"/>
          </ac:spMkLst>
        </pc:spChg>
        <pc:spChg chg="add del">
          <ac:chgData name="Kubilay Cagatay" userId="30b4a99c78906037" providerId="LiveId" clId="{81334F22-BD7D-4FA0-B730-E193AA843446}" dt="2021-02-20T22:41:14.712" v="90" actId="26606"/>
          <ac:spMkLst>
            <pc:docMk/>
            <pc:sldMk cId="1628480276" sldId="257"/>
            <ac:spMk id="26" creationId="{7A62E32F-BB65-43A8-8EB5-92346890E549}"/>
          </ac:spMkLst>
        </pc:spChg>
        <pc:spChg chg="add del">
          <ac:chgData name="Kubilay Cagatay" userId="30b4a99c78906037" providerId="LiveId" clId="{81334F22-BD7D-4FA0-B730-E193AA843446}" dt="2021-02-20T22:41:14.712" v="90" actId="26606"/>
          <ac:spMkLst>
            <pc:docMk/>
            <pc:sldMk cId="1628480276" sldId="257"/>
            <ac:spMk id="28" creationId="{14E91B64-9FCC-451E-AFB4-A827D6329367}"/>
          </ac:spMkLst>
        </pc:spChg>
        <pc:picChg chg="add del">
          <ac:chgData name="Kubilay Cagatay" userId="30b4a99c78906037" providerId="LiveId" clId="{81334F22-BD7D-4FA0-B730-E193AA843446}" dt="2021-02-20T22:41:21.834" v="94" actId="478"/>
          <ac:picMkLst>
            <pc:docMk/>
            <pc:sldMk cId="1628480276" sldId="257"/>
            <ac:picMk id="4" creationId="{AE02DDB1-BD69-4BCE-9A27-57F164CAAD9E}"/>
          </ac:picMkLst>
        </pc:picChg>
        <pc:picChg chg="add del mod ord">
          <ac:chgData name="Kubilay Cagatay" userId="30b4a99c78906037" providerId="LiveId" clId="{81334F22-BD7D-4FA0-B730-E193AA843446}" dt="2021-02-20T22:39:29.195" v="69"/>
          <ac:picMkLst>
            <pc:docMk/>
            <pc:sldMk cId="1628480276" sldId="257"/>
            <ac:picMk id="6" creationId="{FAB66843-B623-4714-BAD7-E5EBE17A0CE2}"/>
          </ac:picMkLst>
        </pc:picChg>
        <pc:picChg chg="add del mod">
          <ac:chgData name="Kubilay Cagatay" userId="30b4a99c78906037" providerId="LiveId" clId="{81334F22-BD7D-4FA0-B730-E193AA843446}" dt="2021-02-20T22:39:56.907" v="74"/>
          <ac:picMkLst>
            <pc:docMk/>
            <pc:sldMk cId="1628480276" sldId="257"/>
            <ac:picMk id="8" creationId="{126928E7-9C61-4C76-8350-C6C0163212DC}"/>
          </ac:picMkLst>
        </pc:picChg>
        <pc:picChg chg="add del">
          <ac:chgData name="Kubilay Cagatay" userId="30b4a99c78906037" providerId="LiveId" clId="{81334F22-BD7D-4FA0-B730-E193AA843446}" dt="2021-02-20T22:41:14.712" v="90" actId="26606"/>
          <ac:picMkLst>
            <pc:docMk/>
            <pc:sldMk cId="1628480276" sldId="257"/>
            <ac:picMk id="11" creationId="{AE113210-7872-481A-ADE6-3A05CCAF5EB2}"/>
          </ac:picMkLst>
        </pc:picChg>
        <pc:picChg chg="add del mod">
          <ac:chgData name="Kubilay Cagatay" userId="30b4a99c78906037" providerId="LiveId" clId="{81334F22-BD7D-4FA0-B730-E193AA843446}" dt="2021-02-20T22:40:21.521" v="79"/>
          <ac:picMkLst>
            <pc:docMk/>
            <pc:sldMk cId="1628480276" sldId="257"/>
            <ac:picMk id="14" creationId="{CFE71C3B-BCC0-4123-9B9D-C52A02930CA2}"/>
          </ac:picMkLst>
        </pc:picChg>
        <pc:picChg chg="add del mod">
          <ac:chgData name="Kubilay Cagatay" userId="30b4a99c78906037" providerId="LiveId" clId="{81334F22-BD7D-4FA0-B730-E193AA843446}" dt="2021-02-20T22:41:08.159" v="88"/>
          <ac:picMkLst>
            <pc:docMk/>
            <pc:sldMk cId="1628480276" sldId="257"/>
            <ac:picMk id="16" creationId="{B62C8B8A-3ED6-40CB-8B72-5E18928DE494}"/>
          </ac:picMkLst>
        </pc:picChg>
        <pc:picChg chg="add del">
          <ac:chgData name="Kubilay Cagatay" userId="30b4a99c78906037" providerId="LiveId" clId="{81334F22-BD7D-4FA0-B730-E193AA843446}" dt="2021-02-20T22:39:28.586" v="67" actId="26606"/>
          <ac:picMkLst>
            <pc:docMk/>
            <pc:sldMk cId="1628480276" sldId="257"/>
            <ac:picMk id="18" creationId="{54DDEBDD-D8BD-41A6-8A0D-B00E3768B0F9}"/>
          </ac:picMkLst>
        </pc:picChg>
        <pc:picChg chg="add mod modCrop">
          <ac:chgData name="Kubilay Cagatay" userId="30b4a99c78906037" providerId="LiveId" clId="{81334F22-BD7D-4FA0-B730-E193AA843446}" dt="2021-02-20T22:43:05.138" v="124" actId="1076"/>
          <ac:picMkLst>
            <pc:docMk/>
            <pc:sldMk cId="1628480276" sldId="257"/>
            <ac:picMk id="19" creationId="{F2E6AA4C-696C-46A0-8EE6-C2AD716F737F}"/>
          </ac:picMkLst>
        </pc:picChg>
        <pc:picChg chg="add del">
          <ac:chgData name="Kubilay Cagatay" userId="30b4a99c78906037" providerId="LiveId" clId="{81334F22-BD7D-4FA0-B730-E193AA843446}" dt="2021-02-20T22:41:07.567" v="86" actId="26606"/>
          <ac:picMkLst>
            <pc:docMk/>
            <pc:sldMk cId="1628480276" sldId="257"/>
            <ac:picMk id="23" creationId="{AE113210-7872-481A-ADE6-3A05CCAF5EB2}"/>
          </ac:picMkLst>
        </pc:picChg>
      </pc:sldChg>
      <pc:sldChg chg="addSp delSp modSp mod">
        <pc:chgData name="Kubilay Cagatay" userId="30b4a99c78906037" providerId="LiveId" clId="{81334F22-BD7D-4FA0-B730-E193AA843446}" dt="2021-02-20T22:58:20.167" v="229" actId="732"/>
        <pc:sldMkLst>
          <pc:docMk/>
          <pc:sldMk cId="1642886981" sldId="258"/>
        </pc:sldMkLst>
        <pc:spChg chg="mod">
          <ac:chgData name="Kubilay Cagatay" userId="30b4a99c78906037" providerId="LiveId" clId="{81334F22-BD7D-4FA0-B730-E193AA843446}" dt="2021-02-20T22:57:17.908" v="222" actId="113"/>
          <ac:spMkLst>
            <pc:docMk/>
            <pc:sldMk cId="1642886981" sldId="258"/>
            <ac:spMk id="2" creationId="{EA31E918-E2C0-4F8B-B512-769021281F29}"/>
          </ac:spMkLst>
        </pc:spChg>
        <pc:spChg chg="mod">
          <ac:chgData name="Kubilay Cagatay" userId="30b4a99c78906037" providerId="LiveId" clId="{81334F22-BD7D-4FA0-B730-E193AA843446}" dt="2021-02-20T22:52:23.146" v="167" actId="207"/>
          <ac:spMkLst>
            <pc:docMk/>
            <pc:sldMk cId="1642886981" sldId="258"/>
            <ac:spMk id="3" creationId="{F98F236A-C9C1-4DBC-BE70-0C2B11C9F770}"/>
          </ac:spMkLst>
        </pc:spChg>
        <pc:spChg chg="add del">
          <ac:chgData name="Kubilay Cagatay" userId="30b4a99c78906037" providerId="LiveId" clId="{81334F22-BD7D-4FA0-B730-E193AA843446}" dt="2021-02-20T22:51:48.047" v="158" actId="26606"/>
          <ac:spMkLst>
            <pc:docMk/>
            <pc:sldMk cId="1642886981" sldId="258"/>
            <ac:spMk id="9" creationId="{F4C0B10B-D2C4-4A54-AFAD-3D27DF88BB37}"/>
          </ac:spMkLst>
        </pc:spChg>
        <pc:spChg chg="add del">
          <ac:chgData name="Kubilay Cagatay" userId="30b4a99c78906037" providerId="LiveId" clId="{81334F22-BD7D-4FA0-B730-E193AA843446}" dt="2021-02-20T22:51:40.767" v="153" actId="26606"/>
          <ac:spMkLst>
            <pc:docMk/>
            <pc:sldMk cId="1642886981" sldId="258"/>
            <ac:spMk id="21" creationId="{B05E4F47-B148-49E0-B472-BBF149315524}"/>
          </ac:spMkLst>
        </pc:spChg>
        <pc:spChg chg="add del">
          <ac:chgData name="Kubilay Cagatay" userId="30b4a99c78906037" providerId="LiveId" clId="{81334F22-BD7D-4FA0-B730-E193AA843446}" dt="2021-02-20T22:51:40.767" v="153" actId="26606"/>
          <ac:spMkLst>
            <pc:docMk/>
            <pc:sldMk cId="1642886981" sldId="258"/>
            <ac:spMk id="25" creationId="{684BF3E1-C321-4F38-85CF-FEBBEEC15E2D}"/>
          </ac:spMkLst>
        </pc:spChg>
        <pc:spChg chg="add del">
          <ac:chgData name="Kubilay Cagatay" userId="30b4a99c78906037" providerId="LiveId" clId="{81334F22-BD7D-4FA0-B730-E193AA843446}" dt="2021-02-20T22:52:15.742" v="166" actId="26606"/>
          <ac:spMkLst>
            <pc:docMk/>
            <pc:sldMk cId="1642886981" sldId="258"/>
            <ac:spMk id="27" creationId="{7D20183A-0B1D-4A1F-89B1-ADBEDBC6E54E}"/>
          </ac:spMkLst>
        </pc:spChg>
        <pc:spChg chg="add del">
          <ac:chgData name="Kubilay Cagatay" userId="30b4a99c78906037" providerId="LiveId" clId="{81334F22-BD7D-4FA0-B730-E193AA843446}" dt="2021-02-20T22:51:43.883" v="155" actId="26606"/>
          <ac:spMkLst>
            <pc:docMk/>
            <pc:sldMk cId="1642886981" sldId="258"/>
            <ac:spMk id="29" creationId="{F4C0B10B-D2C4-4A54-AFAD-3D27DF88BB37}"/>
          </ac:spMkLst>
        </pc:spChg>
        <pc:spChg chg="add del">
          <ac:chgData name="Kubilay Cagatay" userId="30b4a99c78906037" providerId="LiveId" clId="{81334F22-BD7D-4FA0-B730-E193AA843446}" dt="2021-02-20T22:51:48.047" v="157" actId="26606"/>
          <ac:spMkLst>
            <pc:docMk/>
            <pc:sldMk cId="1642886981" sldId="258"/>
            <ac:spMk id="33" creationId="{3CD9DF72-87A3-404E-A828-84CBF11A8303}"/>
          </ac:spMkLst>
        </pc:spChg>
        <pc:spChg chg="add del">
          <ac:chgData name="Kubilay Cagatay" userId="30b4a99c78906037" providerId="LiveId" clId="{81334F22-BD7D-4FA0-B730-E193AA843446}" dt="2021-02-20T22:52:15.742" v="166" actId="26606"/>
          <ac:spMkLst>
            <pc:docMk/>
            <pc:sldMk cId="1642886981" sldId="258"/>
            <ac:spMk id="36" creationId="{B5FA7C47-B7C1-4D2E-AB49-ED23BA34BA83}"/>
          </ac:spMkLst>
        </pc:spChg>
        <pc:spChg chg="add del">
          <ac:chgData name="Kubilay Cagatay" userId="30b4a99c78906037" providerId="LiveId" clId="{81334F22-BD7D-4FA0-B730-E193AA843446}" dt="2021-02-20T22:52:15.742" v="166" actId="26606"/>
          <ac:spMkLst>
            <pc:docMk/>
            <pc:sldMk cId="1642886981" sldId="258"/>
            <ac:spMk id="37" creationId="{596EE156-ABF1-4329-A6BA-03B4254E0877}"/>
          </ac:spMkLst>
        </pc:spChg>
        <pc:spChg chg="add del">
          <ac:chgData name="Kubilay Cagatay" userId="30b4a99c78906037" providerId="LiveId" clId="{81334F22-BD7D-4FA0-B730-E193AA843446}" dt="2021-02-20T22:52:15.742" v="166" actId="26606"/>
          <ac:spMkLst>
            <pc:docMk/>
            <pc:sldMk cId="1642886981" sldId="258"/>
            <ac:spMk id="38" creationId="{19B9933F-AAB3-444A-8BB5-9CA194A8BC63}"/>
          </ac:spMkLst>
        </pc:spChg>
        <pc:spChg chg="add del">
          <ac:chgData name="Kubilay Cagatay" userId="30b4a99c78906037" providerId="LiveId" clId="{81334F22-BD7D-4FA0-B730-E193AA843446}" dt="2021-02-20T22:52:15.742" v="166" actId="26606"/>
          <ac:spMkLst>
            <pc:docMk/>
            <pc:sldMk cId="1642886981" sldId="258"/>
            <ac:spMk id="39" creationId="{131031D3-26CD-4214-A9A4-5857EFA15A0C}"/>
          </ac:spMkLst>
        </pc:spChg>
        <pc:spChg chg="add del">
          <ac:chgData name="Kubilay Cagatay" userId="30b4a99c78906037" providerId="LiveId" clId="{81334F22-BD7D-4FA0-B730-E193AA843446}" dt="2021-02-20T22:52:13.589" v="163" actId="26606"/>
          <ac:spMkLst>
            <pc:docMk/>
            <pc:sldMk cId="1642886981" sldId="258"/>
            <ac:spMk id="46" creationId="{4B8E30CD-C8AA-4F1D-8997-BAFCF7CE9D90}"/>
          </ac:spMkLst>
        </pc:spChg>
        <pc:spChg chg="add del">
          <ac:chgData name="Kubilay Cagatay" userId="30b4a99c78906037" providerId="LiveId" clId="{81334F22-BD7D-4FA0-B730-E193AA843446}" dt="2021-02-20T22:52:13.589" v="163" actId="26606"/>
          <ac:spMkLst>
            <pc:docMk/>
            <pc:sldMk cId="1642886981" sldId="258"/>
            <ac:spMk id="47" creationId="{6A55A497-810F-4F60-B84E-FDE68ABFE607}"/>
          </ac:spMkLst>
        </pc:spChg>
        <pc:spChg chg="add del">
          <ac:chgData name="Kubilay Cagatay" userId="30b4a99c78906037" providerId="LiveId" clId="{81334F22-BD7D-4FA0-B730-E193AA843446}" dt="2021-02-20T22:52:13.589" v="163" actId="26606"/>
          <ac:spMkLst>
            <pc:docMk/>
            <pc:sldMk cId="1642886981" sldId="258"/>
            <ac:spMk id="48" creationId="{1A2CE4AB-6F16-49A0-9608-1227FF801F2A}"/>
          </ac:spMkLst>
        </pc:spChg>
        <pc:spChg chg="add del">
          <ac:chgData name="Kubilay Cagatay" userId="30b4a99c78906037" providerId="LiveId" clId="{81334F22-BD7D-4FA0-B730-E193AA843446}" dt="2021-02-20T22:52:13.589" v="163" actId="26606"/>
          <ac:spMkLst>
            <pc:docMk/>
            <pc:sldMk cId="1642886981" sldId="258"/>
            <ac:spMk id="50" creationId="{50C6CE2B-DD6C-4EBC-9E38-2FCF23E93A99}"/>
          </ac:spMkLst>
        </pc:spChg>
        <pc:spChg chg="add del">
          <ac:chgData name="Kubilay Cagatay" userId="30b4a99c78906037" providerId="LiveId" clId="{81334F22-BD7D-4FA0-B730-E193AA843446}" dt="2021-02-20T22:52:13.589" v="163" actId="26606"/>
          <ac:spMkLst>
            <pc:docMk/>
            <pc:sldMk cId="1642886981" sldId="258"/>
            <ac:spMk id="52" creationId="{2C8B90EA-01BD-4358-9BD4-801A57B98844}"/>
          </ac:spMkLst>
        </pc:spChg>
        <pc:spChg chg="add del">
          <ac:chgData name="Kubilay Cagatay" userId="30b4a99c78906037" providerId="LiveId" clId="{81334F22-BD7D-4FA0-B730-E193AA843446}" dt="2021-02-20T22:52:15.742" v="165" actId="26606"/>
          <ac:spMkLst>
            <pc:docMk/>
            <pc:sldMk cId="1642886981" sldId="258"/>
            <ac:spMk id="54" creationId="{F4C0B10B-D2C4-4A54-AFAD-3D27DF88BB37}"/>
          </ac:spMkLst>
        </pc:spChg>
        <pc:spChg chg="add">
          <ac:chgData name="Kubilay Cagatay" userId="30b4a99c78906037" providerId="LiveId" clId="{81334F22-BD7D-4FA0-B730-E193AA843446}" dt="2021-02-20T22:52:15.742" v="166" actId="26606"/>
          <ac:spMkLst>
            <pc:docMk/>
            <pc:sldMk cId="1642886981" sldId="258"/>
            <ac:spMk id="60" creationId="{9AF5C66A-E8F2-4E13-98A3-FE96597C5A42}"/>
          </ac:spMkLst>
        </pc:spChg>
        <pc:grpChg chg="add del">
          <ac:chgData name="Kubilay Cagatay" userId="30b4a99c78906037" providerId="LiveId" clId="{81334F22-BD7D-4FA0-B730-E193AA843446}" dt="2021-02-20T22:51:48.047" v="158" actId="26606"/>
          <ac:grpSpMkLst>
            <pc:docMk/>
            <pc:sldMk cId="1642886981" sldId="258"/>
            <ac:grpSpMk id="11" creationId="{B6BADB90-C74B-40D6-86DC-503F65FCE8DC}"/>
          </ac:grpSpMkLst>
        </pc:grpChg>
        <pc:grpChg chg="add del">
          <ac:chgData name="Kubilay Cagatay" userId="30b4a99c78906037" providerId="LiveId" clId="{81334F22-BD7D-4FA0-B730-E193AA843446}" dt="2021-02-20T22:51:43.883" v="155" actId="26606"/>
          <ac:grpSpMkLst>
            <pc:docMk/>
            <pc:sldMk cId="1642886981" sldId="258"/>
            <ac:grpSpMk id="30" creationId="{B6BADB90-C74B-40D6-86DC-503F65FCE8DC}"/>
          </ac:grpSpMkLst>
        </pc:grpChg>
        <pc:grpChg chg="add del">
          <ac:chgData name="Kubilay Cagatay" userId="30b4a99c78906037" providerId="LiveId" clId="{81334F22-BD7D-4FA0-B730-E193AA843446}" dt="2021-02-20T22:52:15.742" v="165" actId="26606"/>
          <ac:grpSpMkLst>
            <pc:docMk/>
            <pc:sldMk cId="1642886981" sldId="258"/>
            <ac:grpSpMk id="55" creationId="{B6BADB90-C74B-40D6-86DC-503F65FCE8DC}"/>
          </ac:grpSpMkLst>
        </pc:grpChg>
        <pc:picChg chg="del">
          <ac:chgData name="Kubilay Cagatay" userId="30b4a99c78906037" providerId="LiveId" clId="{81334F22-BD7D-4FA0-B730-E193AA843446}" dt="2021-02-20T22:51:30.301" v="148" actId="478"/>
          <ac:picMkLst>
            <pc:docMk/>
            <pc:sldMk cId="1642886981" sldId="258"/>
            <ac:picMk id="4" creationId="{7C4FC213-3778-4BE1-A355-BE1A8A04AC51}"/>
          </ac:picMkLst>
        </pc:picChg>
        <pc:picChg chg="add mod ord modCrop">
          <ac:chgData name="Kubilay Cagatay" userId="30b4a99c78906037" providerId="LiveId" clId="{81334F22-BD7D-4FA0-B730-E193AA843446}" dt="2021-02-20T22:58:20.167" v="229" actId="732"/>
          <ac:picMkLst>
            <pc:docMk/>
            <pc:sldMk cId="1642886981" sldId="258"/>
            <ac:picMk id="6" creationId="{973B96E3-9D3C-40E1-AC46-FF1D2E775470}"/>
          </ac:picMkLst>
        </pc:picChg>
        <pc:picChg chg="add del">
          <ac:chgData name="Kubilay Cagatay" userId="30b4a99c78906037" providerId="LiveId" clId="{81334F22-BD7D-4FA0-B730-E193AA843446}" dt="2021-02-20T22:51:40.767" v="153" actId="26606"/>
          <ac:picMkLst>
            <pc:docMk/>
            <pc:sldMk cId="1642886981" sldId="258"/>
            <ac:picMk id="23" creationId="{7A2CE8EB-F719-4F84-9E91-F538438CAC76}"/>
          </ac:picMkLst>
        </pc:picChg>
        <pc:picChg chg="add del">
          <ac:chgData name="Kubilay Cagatay" userId="30b4a99c78906037" providerId="LiveId" clId="{81334F22-BD7D-4FA0-B730-E193AA843446}" dt="2021-02-20T22:52:10.609" v="161" actId="26606"/>
          <ac:picMkLst>
            <pc:docMk/>
            <pc:sldMk cId="1642886981" sldId="258"/>
            <ac:picMk id="44" creationId="{54DDEBDD-D8BD-41A6-8A0D-B00E3768B0F9}"/>
          </ac:picMkLst>
        </pc:picChg>
        <pc:picChg chg="add">
          <ac:chgData name="Kubilay Cagatay" userId="30b4a99c78906037" providerId="LiveId" clId="{81334F22-BD7D-4FA0-B730-E193AA843446}" dt="2021-02-20T22:52:15.742" v="166" actId="26606"/>
          <ac:picMkLst>
            <pc:docMk/>
            <pc:sldMk cId="1642886981" sldId="258"/>
            <ac:picMk id="61" creationId="{AC860275-E106-493A-8BF0-E0A91130EF6A}"/>
          </ac:picMkLst>
        </pc:picChg>
        <pc:cxnChg chg="add del">
          <ac:chgData name="Kubilay Cagatay" userId="30b4a99c78906037" providerId="LiveId" clId="{81334F22-BD7D-4FA0-B730-E193AA843446}" dt="2021-02-20T22:51:48.047" v="157" actId="26606"/>
          <ac:cxnSpMkLst>
            <pc:docMk/>
            <pc:sldMk cId="1642886981" sldId="258"/>
            <ac:cxnSpMk id="34" creationId="{20E3A342-4D61-4E3F-AF90-1AB42AEB96CC}"/>
          </ac:cxnSpMkLst>
        </pc:cxnChg>
      </pc:sldChg>
      <pc:sldChg chg="addSp delSp modSp mod">
        <pc:chgData name="Kubilay Cagatay" userId="30b4a99c78906037" providerId="LiveId" clId="{81334F22-BD7D-4FA0-B730-E193AA843446}" dt="2021-02-20T22:55:37.324" v="214" actId="113"/>
        <pc:sldMkLst>
          <pc:docMk/>
          <pc:sldMk cId="1835847605" sldId="259"/>
        </pc:sldMkLst>
        <pc:spChg chg="mod">
          <ac:chgData name="Kubilay Cagatay" userId="30b4a99c78906037" providerId="LiveId" clId="{81334F22-BD7D-4FA0-B730-E193AA843446}" dt="2021-02-20T22:55:37.324" v="214" actId="113"/>
          <ac:spMkLst>
            <pc:docMk/>
            <pc:sldMk cId="1835847605" sldId="259"/>
            <ac:spMk id="2" creationId="{DB53AE80-C8F9-434B-A88B-63AE05970FA8}"/>
          </ac:spMkLst>
        </pc:spChg>
        <pc:spChg chg="mod ord">
          <ac:chgData name="Kubilay Cagatay" userId="30b4a99c78906037" providerId="LiveId" clId="{81334F22-BD7D-4FA0-B730-E193AA843446}" dt="2021-02-20T22:54:18.986" v="200" actId="207"/>
          <ac:spMkLst>
            <pc:docMk/>
            <pc:sldMk cId="1835847605" sldId="259"/>
            <ac:spMk id="3" creationId="{A7BC648C-22B3-4995-9386-944AA6D8C66A}"/>
          </ac:spMkLst>
        </pc:spChg>
        <pc:spChg chg="add del">
          <ac:chgData name="Kubilay Cagatay" userId="30b4a99c78906037" providerId="LiveId" clId="{81334F22-BD7D-4FA0-B730-E193AA843446}" dt="2021-02-20T22:54:15.719" v="199" actId="26606"/>
          <ac:spMkLst>
            <pc:docMk/>
            <pc:sldMk cId="1835847605" sldId="259"/>
            <ac:spMk id="9" creationId="{9AF5C66A-E8F2-4E13-98A3-FE96597C5A42}"/>
          </ac:spMkLst>
        </pc:spChg>
        <pc:spChg chg="add del">
          <ac:chgData name="Kubilay Cagatay" userId="30b4a99c78906037" providerId="LiveId" clId="{81334F22-BD7D-4FA0-B730-E193AA843446}" dt="2021-02-20T22:53:59.724" v="180" actId="26606"/>
          <ac:spMkLst>
            <pc:docMk/>
            <pc:sldMk cId="1835847605" sldId="259"/>
            <ac:spMk id="16" creationId="{F4C0B10B-D2C4-4A54-AFAD-3D27DF88BB37}"/>
          </ac:spMkLst>
        </pc:spChg>
        <pc:spChg chg="add del">
          <ac:chgData name="Kubilay Cagatay" userId="30b4a99c78906037" providerId="LiveId" clId="{81334F22-BD7D-4FA0-B730-E193AA843446}" dt="2021-02-20T22:54:07.394" v="182" actId="26606"/>
          <ac:spMkLst>
            <pc:docMk/>
            <pc:sldMk cId="1835847605" sldId="259"/>
            <ac:spMk id="25" creationId="{117AB3D3-3C9C-4DED-809A-78734805B895}"/>
          </ac:spMkLst>
        </pc:spChg>
        <pc:spChg chg="add del">
          <ac:chgData name="Kubilay Cagatay" userId="30b4a99c78906037" providerId="LiveId" clId="{81334F22-BD7D-4FA0-B730-E193AA843446}" dt="2021-02-20T22:54:07.394" v="182" actId="26606"/>
          <ac:spMkLst>
            <pc:docMk/>
            <pc:sldMk cId="1835847605" sldId="259"/>
            <ac:spMk id="26" creationId="{3A9A4357-BD1D-4622-A4FE-766E6AB8DE84}"/>
          </ac:spMkLst>
        </pc:spChg>
        <pc:spChg chg="add del">
          <ac:chgData name="Kubilay Cagatay" userId="30b4a99c78906037" providerId="LiveId" clId="{81334F22-BD7D-4FA0-B730-E193AA843446}" dt="2021-02-20T22:54:07.394" v="182" actId="26606"/>
          <ac:spMkLst>
            <pc:docMk/>
            <pc:sldMk cId="1835847605" sldId="259"/>
            <ac:spMk id="27" creationId="{E659831F-0D9A-4C63-9EBB-8435B85A440F}"/>
          </ac:spMkLst>
        </pc:spChg>
        <pc:spChg chg="add del">
          <ac:chgData name="Kubilay Cagatay" userId="30b4a99c78906037" providerId="LiveId" clId="{81334F22-BD7D-4FA0-B730-E193AA843446}" dt="2021-02-20T22:54:07.394" v="182" actId="26606"/>
          <ac:spMkLst>
            <pc:docMk/>
            <pc:sldMk cId="1835847605" sldId="259"/>
            <ac:spMk id="28" creationId="{E6995CE5-F890-4ABA-82A2-26507CE8D2A3}"/>
          </ac:spMkLst>
        </pc:spChg>
        <pc:spChg chg="add del">
          <ac:chgData name="Kubilay Cagatay" userId="30b4a99c78906037" providerId="LiveId" clId="{81334F22-BD7D-4FA0-B730-E193AA843446}" dt="2021-02-20T22:54:09.485" v="184" actId="26606"/>
          <ac:spMkLst>
            <pc:docMk/>
            <pc:sldMk cId="1835847605" sldId="259"/>
            <ac:spMk id="30" creationId="{9AF5C66A-E8F2-4E13-98A3-FE96597C5A42}"/>
          </ac:spMkLst>
        </pc:spChg>
        <pc:spChg chg="add del">
          <ac:chgData name="Kubilay Cagatay" userId="30b4a99c78906037" providerId="LiveId" clId="{81334F22-BD7D-4FA0-B730-E193AA843446}" dt="2021-02-20T22:54:10.430" v="186" actId="26606"/>
          <ac:spMkLst>
            <pc:docMk/>
            <pc:sldMk cId="1835847605" sldId="259"/>
            <ac:spMk id="33" creationId="{F4C0B10B-D2C4-4A54-AFAD-3D27DF88BB37}"/>
          </ac:spMkLst>
        </pc:spChg>
        <pc:spChg chg="add del">
          <ac:chgData name="Kubilay Cagatay" userId="30b4a99c78906037" providerId="LiveId" clId="{81334F22-BD7D-4FA0-B730-E193AA843446}" dt="2021-02-20T22:54:11.681" v="188" actId="26606"/>
          <ac:spMkLst>
            <pc:docMk/>
            <pc:sldMk cId="1835847605" sldId="259"/>
            <ac:spMk id="36" creationId="{9AF5C66A-E8F2-4E13-98A3-FE96597C5A42}"/>
          </ac:spMkLst>
        </pc:spChg>
        <pc:spChg chg="add del">
          <ac:chgData name="Kubilay Cagatay" userId="30b4a99c78906037" providerId="LiveId" clId="{81334F22-BD7D-4FA0-B730-E193AA843446}" dt="2021-02-20T22:54:12.657" v="190" actId="26606"/>
          <ac:spMkLst>
            <pc:docMk/>
            <pc:sldMk cId="1835847605" sldId="259"/>
            <ac:spMk id="39" creationId="{F4C0B10B-D2C4-4A54-AFAD-3D27DF88BB37}"/>
          </ac:spMkLst>
        </pc:spChg>
        <pc:spChg chg="add del">
          <ac:chgData name="Kubilay Cagatay" userId="30b4a99c78906037" providerId="LiveId" clId="{81334F22-BD7D-4FA0-B730-E193AA843446}" dt="2021-02-20T22:54:13.201" v="192" actId="26606"/>
          <ac:spMkLst>
            <pc:docMk/>
            <pc:sldMk cId="1835847605" sldId="259"/>
            <ac:spMk id="42" creationId="{9AF5C66A-E8F2-4E13-98A3-FE96597C5A42}"/>
          </ac:spMkLst>
        </pc:spChg>
        <pc:spChg chg="add del">
          <ac:chgData name="Kubilay Cagatay" userId="30b4a99c78906037" providerId="LiveId" clId="{81334F22-BD7D-4FA0-B730-E193AA843446}" dt="2021-02-20T22:54:14.140" v="194" actId="26606"/>
          <ac:spMkLst>
            <pc:docMk/>
            <pc:sldMk cId="1835847605" sldId="259"/>
            <ac:spMk id="45" creationId="{F4C0B10B-D2C4-4A54-AFAD-3D27DF88BB37}"/>
          </ac:spMkLst>
        </pc:spChg>
        <pc:spChg chg="add del">
          <ac:chgData name="Kubilay Cagatay" userId="30b4a99c78906037" providerId="LiveId" clId="{81334F22-BD7D-4FA0-B730-E193AA843446}" dt="2021-02-20T22:54:14.684" v="196" actId="26606"/>
          <ac:spMkLst>
            <pc:docMk/>
            <pc:sldMk cId="1835847605" sldId="259"/>
            <ac:spMk id="53" creationId="{117AB3D3-3C9C-4DED-809A-78734805B895}"/>
          </ac:spMkLst>
        </pc:spChg>
        <pc:spChg chg="add del">
          <ac:chgData name="Kubilay Cagatay" userId="30b4a99c78906037" providerId="LiveId" clId="{81334F22-BD7D-4FA0-B730-E193AA843446}" dt="2021-02-20T22:54:14.684" v="196" actId="26606"/>
          <ac:spMkLst>
            <pc:docMk/>
            <pc:sldMk cId="1835847605" sldId="259"/>
            <ac:spMk id="54" creationId="{3A9A4357-BD1D-4622-A4FE-766E6AB8DE84}"/>
          </ac:spMkLst>
        </pc:spChg>
        <pc:spChg chg="add del">
          <ac:chgData name="Kubilay Cagatay" userId="30b4a99c78906037" providerId="LiveId" clId="{81334F22-BD7D-4FA0-B730-E193AA843446}" dt="2021-02-20T22:54:14.684" v="196" actId="26606"/>
          <ac:spMkLst>
            <pc:docMk/>
            <pc:sldMk cId="1835847605" sldId="259"/>
            <ac:spMk id="55" creationId="{E659831F-0D9A-4C63-9EBB-8435B85A440F}"/>
          </ac:spMkLst>
        </pc:spChg>
        <pc:spChg chg="add del">
          <ac:chgData name="Kubilay Cagatay" userId="30b4a99c78906037" providerId="LiveId" clId="{81334F22-BD7D-4FA0-B730-E193AA843446}" dt="2021-02-20T22:54:14.684" v="196" actId="26606"/>
          <ac:spMkLst>
            <pc:docMk/>
            <pc:sldMk cId="1835847605" sldId="259"/>
            <ac:spMk id="56" creationId="{E6995CE5-F890-4ABA-82A2-26507CE8D2A3}"/>
          </ac:spMkLst>
        </pc:spChg>
        <pc:spChg chg="add del">
          <ac:chgData name="Kubilay Cagatay" userId="30b4a99c78906037" providerId="LiveId" clId="{81334F22-BD7D-4FA0-B730-E193AA843446}" dt="2021-02-20T22:54:15.712" v="198" actId="26606"/>
          <ac:spMkLst>
            <pc:docMk/>
            <pc:sldMk cId="1835847605" sldId="259"/>
            <ac:spMk id="58" creationId="{F56F5174-31D9-4DBB-AAB7-A1FD7BDB1352}"/>
          </ac:spMkLst>
        </pc:spChg>
        <pc:spChg chg="add del">
          <ac:chgData name="Kubilay Cagatay" userId="30b4a99c78906037" providerId="LiveId" clId="{81334F22-BD7D-4FA0-B730-E193AA843446}" dt="2021-02-20T22:54:15.712" v="198" actId="26606"/>
          <ac:spMkLst>
            <pc:docMk/>
            <pc:sldMk cId="1835847605" sldId="259"/>
            <ac:spMk id="60" creationId="{F9A95BEE-6BB1-4A28-A8E6-A34B2E42EF87}"/>
          </ac:spMkLst>
        </pc:spChg>
        <pc:spChg chg="add">
          <ac:chgData name="Kubilay Cagatay" userId="30b4a99c78906037" providerId="LiveId" clId="{81334F22-BD7D-4FA0-B730-E193AA843446}" dt="2021-02-20T22:54:15.719" v="199" actId="26606"/>
          <ac:spMkLst>
            <pc:docMk/>
            <pc:sldMk cId="1835847605" sldId="259"/>
            <ac:spMk id="62" creationId="{117AB3D3-3C9C-4DED-809A-78734805B895}"/>
          </ac:spMkLst>
        </pc:spChg>
        <pc:spChg chg="add">
          <ac:chgData name="Kubilay Cagatay" userId="30b4a99c78906037" providerId="LiveId" clId="{81334F22-BD7D-4FA0-B730-E193AA843446}" dt="2021-02-20T22:54:15.719" v="199" actId="26606"/>
          <ac:spMkLst>
            <pc:docMk/>
            <pc:sldMk cId="1835847605" sldId="259"/>
            <ac:spMk id="63" creationId="{3A9A4357-BD1D-4622-A4FE-766E6AB8DE84}"/>
          </ac:spMkLst>
        </pc:spChg>
        <pc:spChg chg="add">
          <ac:chgData name="Kubilay Cagatay" userId="30b4a99c78906037" providerId="LiveId" clId="{81334F22-BD7D-4FA0-B730-E193AA843446}" dt="2021-02-20T22:54:15.719" v="199" actId="26606"/>
          <ac:spMkLst>
            <pc:docMk/>
            <pc:sldMk cId="1835847605" sldId="259"/>
            <ac:spMk id="64" creationId="{E659831F-0D9A-4C63-9EBB-8435B85A440F}"/>
          </ac:spMkLst>
        </pc:spChg>
        <pc:spChg chg="add">
          <ac:chgData name="Kubilay Cagatay" userId="30b4a99c78906037" providerId="LiveId" clId="{81334F22-BD7D-4FA0-B730-E193AA843446}" dt="2021-02-20T22:54:15.719" v="199" actId="26606"/>
          <ac:spMkLst>
            <pc:docMk/>
            <pc:sldMk cId="1835847605" sldId="259"/>
            <ac:spMk id="65" creationId="{E6995CE5-F890-4ABA-82A2-26507CE8D2A3}"/>
          </ac:spMkLst>
        </pc:spChg>
        <pc:grpChg chg="add del">
          <ac:chgData name="Kubilay Cagatay" userId="30b4a99c78906037" providerId="LiveId" clId="{81334F22-BD7D-4FA0-B730-E193AA843446}" dt="2021-02-20T22:53:59.724" v="180" actId="26606"/>
          <ac:grpSpMkLst>
            <pc:docMk/>
            <pc:sldMk cId="1835847605" sldId="259"/>
            <ac:grpSpMk id="18" creationId="{B6BADB90-C74B-40D6-86DC-503F65FCE8DC}"/>
          </ac:grpSpMkLst>
        </pc:grpChg>
        <pc:grpChg chg="add del">
          <ac:chgData name="Kubilay Cagatay" userId="30b4a99c78906037" providerId="LiveId" clId="{81334F22-BD7D-4FA0-B730-E193AA843446}" dt="2021-02-20T22:54:10.430" v="186" actId="26606"/>
          <ac:grpSpMkLst>
            <pc:docMk/>
            <pc:sldMk cId="1835847605" sldId="259"/>
            <ac:grpSpMk id="34" creationId="{B6BADB90-C74B-40D6-86DC-503F65FCE8DC}"/>
          </ac:grpSpMkLst>
        </pc:grpChg>
        <pc:grpChg chg="add del">
          <ac:chgData name="Kubilay Cagatay" userId="30b4a99c78906037" providerId="LiveId" clId="{81334F22-BD7D-4FA0-B730-E193AA843446}" dt="2021-02-20T22:54:12.657" v="190" actId="26606"/>
          <ac:grpSpMkLst>
            <pc:docMk/>
            <pc:sldMk cId="1835847605" sldId="259"/>
            <ac:grpSpMk id="40" creationId="{B6BADB90-C74B-40D6-86DC-503F65FCE8DC}"/>
          </ac:grpSpMkLst>
        </pc:grpChg>
        <pc:grpChg chg="add del">
          <ac:chgData name="Kubilay Cagatay" userId="30b4a99c78906037" providerId="LiveId" clId="{81334F22-BD7D-4FA0-B730-E193AA843446}" dt="2021-02-20T22:54:14.140" v="194" actId="26606"/>
          <ac:grpSpMkLst>
            <pc:docMk/>
            <pc:sldMk cId="1835847605" sldId="259"/>
            <ac:grpSpMk id="46" creationId="{B6BADB90-C74B-40D6-86DC-503F65FCE8DC}"/>
          </ac:grpSpMkLst>
        </pc:grpChg>
        <pc:picChg chg="del">
          <ac:chgData name="Kubilay Cagatay" userId="30b4a99c78906037" providerId="LiveId" clId="{81334F22-BD7D-4FA0-B730-E193AA843446}" dt="2021-02-20T22:53:52.213" v="175" actId="478"/>
          <ac:picMkLst>
            <pc:docMk/>
            <pc:sldMk cId="1835847605" sldId="259"/>
            <ac:picMk id="4" creationId="{1D441A3C-FA54-4BEB-BAC2-470D8F380BF3}"/>
          </ac:picMkLst>
        </pc:picChg>
        <pc:picChg chg="add mod">
          <ac:chgData name="Kubilay Cagatay" userId="30b4a99c78906037" providerId="LiveId" clId="{81334F22-BD7D-4FA0-B730-E193AA843446}" dt="2021-02-20T22:54:15.719" v="199" actId="26606"/>
          <ac:picMkLst>
            <pc:docMk/>
            <pc:sldMk cId="1835847605" sldId="259"/>
            <ac:picMk id="6" creationId="{9512DC93-332E-46F2-B4E5-C38352A85FAD}"/>
          </ac:picMkLst>
        </pc:picChg>
        <pc:picChg chg="add del">
          <ac:chgData name="Kubilay Cagatay" userId="30b4a99c78906037" providerId="LiveId" clId="{81334F22-BD7D-4FA0-B730-E193AA843446}" dt="2021-02-20T22:54:15.719" v="199" actId="26606"/>
          <ac:picMkLst>
            <pc:docMk/>
            <pc:sldMk cId="1835847605" sldId="259"/>
            <ac:picMk id="11" creationId="{AC860275-E106-493A-8BF0-E0A91130EF6A}"/>
          </ac:picMkLst>
        </pc:picChg>
        <pc:picChg chg="add del">
          <ac:chgData name="Kubilay Cagatay" userId="30b4a99c78906037" providerId="LiveId" clId="{81334F22-BD7D-4FA0-B730-E193AA843446}" dt="2021-02-20T22:54:09.485" v="184" actId="26606"/>
          <ac:picMkLst>
            <pc:docMk/>
            <pc:sldMk cId="1835847605" sldId="259"/>
            <ac:picMk id="31" creationId="{AC860275-E106-493A-8BF0-E0A91130EF6A}"/>
          </ac:picMkLst>
        </pc:picChg>
        <pc:picChg chg="add del">
          <ac:chgData name="Kubilay Cagatay" userId="30b4a99c78906037" providerId="LiveId" clId="{81334F22-BD7D-4FA0-B730-E193AA843446}" dt="2021-02-20T22:54:11.681" v="188" actId="26606"/>
          <ac:picMkLst>
            <pc:docMk/>
            <pc:sldMk cId="1835847605" sldId="259"/>
            <ac:picMk id="37" creationId="{AC860275-E106-493A-8BF0-E0A91130EF6A}"/>
          </ac:picMkLst>
        </pc:picChg>
        <pc:picChg chg="add del">
          <ac:chgData name="Kubilay Cagatay" userId="30b4a99c78906037" providerId="LiveId" clId="{81334F22-BD7D-4FA0-B730-E193AA843446}" dt="2021-02-20T22:54:13.201" v="192" actId="26606"/>
          <ac:picMkLst>
            <pc:docMk/>
            <pc:sldMk cId="1835847605" sldId="259"/>
            <ac:picMk id="43" creationId="{AC860275-E106-493A-8BF0-E0A91130EF6A}"/>
          </ac:picMkLst>
        </pc:picChg>
        <pc:picChg chg="add del">
          <ac:chgData name="Kubilay Cagatay" userId="30b4a99c78906037" providerId="LiveId" clId="{81334F22-BD7D-4FA0-B730-E193AA843446}" dt="2021-02-20T22:54:15.712" v="198" actId="26606"/>
          <ac:picMkLst>
            <pc:docMk/>
            <pc:sldMk cId="1835847605" sldId="259"/>
            <ac:picMk id="59" creationId="{AE113210-7872-481A-ADE6-3A05CCAF5EB2}"/>
          </ac:picMkLst>
        </pc:picChg>
      </pc:sldChg>
      <pc:sldChg chg="modSp mod">
        <pc:chgData name="Kubilay Cagatay" userId="30b4a99c78906037" providerId="LiveId" clId="{81334F22-BD7D-4FA0-B730-E193AA843446}" dt="2021-02-20T22:57:09.743" v="221" actId="113"/>
        <pc:sldMkLst>
          <pc:docMk/>
          <pc:sldMk cId="3150761165" sldId="260"/>
        </pc:sldMkLst>
        <pc:spChg chg="mod">
          <ac:chgData name="Kubilay Cagatay" userId="30b4a99c78906037" providerId="LiveId" clId="{81334F22-BD7D-4FA0-B730-E193AA843446}" dt="2021-02-20T22:57:09.743" v="221" actId="113"/>
          <ac:spMkLst>
            <pc:docMk/>
            <pc:sldMk cId="3150761165" sldId="260"/>
            <ac:spMk id="2" creationId="{77235718-F086-45D8-B724-4E4757845DCF}"/>
          </ac:spMkLst>
        </pc:spChg>
        <pc:spChg chg="mod">
          <ac:chgData name="Kubilay Cagatay" userId="30b4a99c78906037" providerId="LiveId" clId="{81334F22-BD7D-4FA0-B730-E193AA843446}" dt="2021-02-20T22:54:57.976" v="207" actId="14100"/>
          <ac:spMkLst>
            <pc:docMk/>
            <pc:sldMk cId="3150761165" sldId="260"/>
            <ac:spMk id="3" creationId="{FA120683-D02E-4CF0-818C-F57F9F260C41}"/>
          </ac:spMkLst>
        </pc:spChg>
        <pc:picChg chg="mod">
          <ac:chgData name="Kubilay Cagatay" userId="30b4a99c78906037" providerId="LiveId" clId="{81334F22-BD7D-4FA0-B730-E193AA843446}" dt="2021-02-20T22:54:39.857" v="203" actId="1076"/>
          <ac:picMkLst>
            <pc:docMk/>
            <pc:sldMk cId="3150761165" sldId="260"/>
            <ac:picMk id="8" creationId="{2DD127DF-4723-4D8A-8F1B-AB2A16CAC52B}"/>
          </ac:picMkLst>
        </pc:picChg>
      </pc:sldChg>
      <pc:sldChg chg="modSp mod">
        <pc:chgData name="Kubilay Cagatay" userId="30b4a99c78906037" providerId="LiveId" clId="{81334F22-BD7D-4FA0-B730-E193AA843446}" dt="2021-02-20T22:55:15.711" v="211" actId="113"/>
        <pc:sldMkLst>
          <pc:docMk/>
          <pc:sldMk cId="42653845" sldId="261"/>
        </pc:sldMkLst>
        <pc:spChg chg="mod">
          <ac:chgData name="Kubilay Cagatay" userId="30b4a99c78906037" providerId="LiveId" clId="{81334F22-BD7D-4FA0-B730-E193AA843446}" dt="2021-02-20T22:55:15.711" v="211" actId="113"/>
          <ac:spMkLst>
            <pc:docMk/>
            <pc:sldMk cId="42653845" sldId="261"/>
            <ac:spMk id="2" creationId="{C07CFB9B-268B-47F4-8572-E479033841DA}"/>
          </ac:spMkLst>
        </pc:spChg>
        <pc:spChg chg="mod">
          <ac:chgData name="Kubilay Cagatay" userId="30b4a99c78906037" providerId="LiveId" clId="{81334F22-BD7D-4FA0-B730-E193AA843446}" dt="2021-02-20T22:55:08.570" v="208" actId="207"/>
          <ac:spMkLst>
            <pc:docMk/>
            <pc:sldMk cId="42653845" sldId="261"/>
            <ac:spMk id="3" creationId="{81405D5B-8035-477B-9FCC-D1C7DB0847CD}"/>
          </ac:spMkLst>
        </pc:spChg>
      </pc:sldChg>
      <pc:sldChg chg="modSp mod">
        <pc:chgData name="Kubilay Cagatay" userId="30b4a99c78906037" providerId="LiveId" clId="{81334F22-BD7D-4FA0-B730-E193AA843446}" dt="2021-02-20T22:55:54.807" v="217" actId="122"/>
        <pc:sldMkLst>
          <pc:docMk/>
          <pc:sldMk cId="2750987307" sldId="262"/>
        </pc:sldMkLst>
        <pc:spChg chg="mod">
          <ac:chgData name="Kubilay Cagatay" userId="30b4a99c78906037" providerId="LiveId" clId="{81334F22-BD7D-4FA0-B730-E193AA843446}" dt="2021-02-20T22:55:54.807" v="217" actId="122"/>
          <ac:spMkLst>
            <pc:docMk/>
            <pc:sldMk cId="2750987307" sldId="262"/>
            <ac:spMk id="2" creationId="{4246020B-79DD-4C1D-A808-B54ACCA49F86}"/>
          </ac:spMkLst>
        </pc:spChg>
        <pc:spChg chg="mod">
          <ac:chgData name="Kubilay Cagatay" userId="30b4a99c78906037" providerId="LiveId" clId="{81334F22-BD7D-4FA0-B730-E193AA843446}" dt="2021-02-20T22:44:05.033" v="131" actId="207"/>
          <ac:spMkLst>
            <pc:docMk/>
            <pc:sldMk cId="2750987307" sldId="262"/>
            <ac:spMk id="3" creationId="{318B3930-3EC3-4F29-8AC7-9A2E0E1A6A9D}"/>
          </ac:spMkLst>
        </pc:spChg>
      </pc:sldChg>
      <pc:sldChg chg="addSp delSp modSp mod">
        <pc:chgData name="Kubilay Cagatay" userId="30b4a99c78906037" providerId="LiveId" clId="{81334F22-BD7D-4FA0-B730-E193AA843446}" dt="2021-02-20T22:55:59.251" v="219" actId="122"/>
        <pc:sldMkLst>
          <pc:docMk/>
          <pc:sldMk cId="561613728" sldId="263"/>
        </pc:sldMkLst>
        <pc:spChg chg="mod">
          <ac:chgData name="Kubilay Cagatay" userId="30b4a99c78906037" providerId="LiveId" clId="{81334F22-BD7D-4FA0-B730-E193AA843446}" dt="2021-02-20T22:55:59.251" v="219" actId="122"/>
          <ac:spMkLst>
            <pc:docMk/>
            <pc:sldMk cId="561613728" sldId="263"/>
            <ac:spMk id="2" creationId="{F1F1FF68-AB2E-4D5C-9B29-206B937B39DF}"/>
          </ac:spMkLst>
        </pc:spChg>
        <pc:spChg chg="mod">
          <ac:chgData name="Kubilay Cagatay" userId="30b4a99c78906037" providerId="LiveId" clId="{81334F22-BD7D-4FA0-B730-E193AA843446}" dt="2021-02-20T22:45:44.019" v="145" actId="27636"/>
          <ac:spMkLst>
            <pc:docMk/>
            <pc:sldMk cId="561613728" sldId="263"/>
            <ac:spMk id="3" creationId="{107B96E4-6F7C-451D-B207-D20263BFC9C3}"/>
          </ac:spMkLst>
        </pc:spChg>
        <pc:spChg chg="del">
          <ac:chgData name="Kubilay Cagatay" userId="30b4a99c78906037" providerId="LiveId" clId="{81334F22-BD7D-4FA0-B730-E193AA843446}" dt="2021-02-20T22:44:46.996" v="137" actId="26606"/>
          <ac:spMkLst>
            <pc:docMk/>
            <pc:sldMk cId="561613728" sldId="263"/>
            <ac:spMk id="10" creationId="{131BAD53-4E89-4F62-BBB7-26359763ED39}"/>
          </ac:spMkLst>
        </pc:spChg>
        <pc:spChg chg="del">
          <ac:chgData name="Kubilay Cagatay" userId="30b4a99c78906037" providerId="LiveId" clId="{81334F22-BD7D-4FA0-B730-E193AA843446}" dt="2021-02-20T22:44:46.996" v="137" actId="26606"/>
          <ac:spMkLst>
            <pc:docMk/>
            <pc:sldMk cId="561613728" sldId="263"/>
            <ac:spMk id="12" creationId="{62756DA2-40EB-4C6F-B962-5822FFB54FB6}"/>
          </ac:spMkLst>
        </pc:spChg>
        <pc:spChg chg="add">
          <ac:chgData name="Kubilay Cagatay" userId="30b4a99c78906037" providerId="LiveId" clId="{81334F22-BD7D-4FA0-B730-E193AA843446}" dt="2021-02-20T22:44:46.996" v="137" actId="26606"/>
          <ac:spMkLst>
            <pc:docMk/>
            <pc:sldMk cId="561613728" sldId="263"/>
            <ac:spMk id="17" creationId="{B05E4F47-B148-49E0-B472-BBF149315524}"/>
          </ac:spMkLst>
        </pc:spChg>
        <pc:spChg chg="add">
          <ac:chgData name="Kubilay Cagatay" userId="30b4a99c78906037" providerId="LiveId" clId="{81334F22-BD7D-4FA0-B730-E193AA843446}" dt="2021-02-20T22:44:46.996" v="137" actId="26606"/>
          <ac:spMkLst>
            <pc:docMk/>
            <pc:sldMk cId="561613728" sldId="263"/>
            <ac:spMk id="21" creationId="{684BF3E1-C321-4F38-85CF-FEBBEEC15E2D}"/>
          </ac:spMkLst>
        </pc:spChg>
        <pc:picChg chg="mod">
          <ac:chgData name="Kubilay Cagatay" userId="30b4a99c78906037" providerId="LiveId" clId="{81334F22-BD7D-4FA0-B730-E193AA843446}" dt="2021-02-20T22:44:46.996" v="137" actId="26606"/>
          <ac:picMkLst>
            <pc:docMk/>
            <pc:sldMk cId="561613728" sldId="263"/>
            <ac:picMk id="5" creationId="{2D901D4D-1B36-452B-B2D8-74734C6154D6}"/>
          </ac:picMkLst>
        </pc:picChg>
        <pc:picChg chg="add">
          <ac:chgData name="Kubilay Cagatay" userId="30b4a99c78906037" providerId="LiveId" clId="{81334F22-BD7D-4FA0-B730-E193AA843446}" dt="2021-02-20T22:44:46.996" v="137" actId="26606"/>
          <ac:picMkLst>
            <pc:docMk/>
            <pc:sldMk cId="561613728" sldId="263"/>
            <ac:picMk id="19" creationId="{7A2CE8EB-F719-4F84-9E91-F538438CAC76}"/>
          </ac:picMkLst>
        </pc:picChg>
      </pc:sldChg>
      <pc:sldChg chg="modSp mod">
        <pc:chgData name="Kubilay Cagatay" userId="30b4a99c78906037" providerId="LiveId" clId="{81334F22-BD7D-4FA0-B730-E193AA843446}" dt="2021-02-20T22:35:15.798" v="32" actId="1076"/>
        <pc:sldMkLst>
          <pc:docMk/>
          <pc:sldMk cId="272311972" sldId="264"/>
        </pc:sldMkLst>
        <pc:spChg chg="mod">
          <ac:chgData name="Kubilay Cagatay" userId="30b4a99c78906037" providerId="LiveId" clId="{81334F22-BD7D-4FA0-B730-E193AA843446}" dt="2021-02-20T22:35:15.798" v="32" actId="1076"/>
          <ac:spMkLst>
            <pc:docMk/>
            <pc:sldMk cId="272311972" sldId="264"/>
            <ac:spMk id="2" creationId="{1D30B7C1-9E34-4A77-9627-64D183C0F6ED}"/>
          </ac:spMkLst>
        </pc:spChg>
        <pc:picChg chg="mod">
          <ac:chgData name="Kubilay Cagatay" userId="30b4a99c78906037" providerId="LiveId" clId="{81334F22-BD7D-4FA0-B730-E193AA843446}" dt="2021-02-20T22:35:03.068" v="31" actId="1076"/>
          <ac:picMkLst>
            <pc:docMk/>
            <pc:sldMk cId="272311972" sldId="264"/>
            <ac:picMk id="4" creationId="{5078904C-B26E-40DB-87CB-42890898BCA8}"/>
          </ac:picMkLst>
        </pc:picChg>
      </pc:sldChg>
      <pc:sldChg chg="addSp delSp modSp new mod setBg">
        <pc:chgData name="Kubilay Cagatay" userId="30b4a99c78906037" providerId="LiveId" clId="{81334F22-BD7D-4FA0-B730-E193AA843446}" dt="2021-02-20T22:56:03.626" v="220" actId="122"/>
        <pc:sldMkLst>
          <pc:docMk/>
          <pc:sldMk cId="1772301301" sldId="265"/>
        </pc:sldMkLst>
        <pc:spChg chg="mod">
          <ac:chgData name="Kubilay Cagatay" userId="30b4a99c78906037" providerId="LiveId" clId="{81334F22-BD7D-4FA0-B730-E193AA843446}" dt="2021-02-20T22:56:03.626" v="220" actId="122"/>
          <ac:spMkLst>
            <pc:docMk/>
            <pc:sldMk cId="1772301301" sldId="265"/>
            <ac:spMk id="2" creationId="{D8864C34-69F2-4C1F-89B1-6D1FB5521706}"/>
          </ac:spMkLst>
        </pc:spChg>
        <pc:spChg chg="del mod">
          <ac:chgData name="Kubilay Cagatay" userId="30b4a99c78906037" providerId="LiveId" clId="{81334F22-BD7D-4FA0-B730-E193AA843446}" dt="2021-02-20T22:34:02.744" v="14" actId="26606"/>
          <ac:spMkLst>
            <pc:docMk/>
            <pc:sldMk cId="1772301301" sldId="265"/>
            <ac:spMk id="3" creationId="{11C4703C-8C24-4E36-89E7-BED8621F20A3}"/>
          </ac:spMkLst>
        </pc:spChg>
        <pc:spChg chg="add del">
          <ac:chgData name="Kubilay Cagatay" userId="30b4a99c78906037" providerId="LiveId" clId="{81334F22-BD7D-4FA0-B730-E193AA843446}" dt="2021-02-20T22:34:02.733" v="13" actId="26606"/>
          <ac:spMkLst>
            <pc:docMk/>
            <pc:sldMk cId="1772301301" sldId="265"/>
            <ac:spMk id="8" creationId="{327D73B4-9F5C-4A64-A179-51B9500CB8B5}"/>
          </ac:spMkLst>
        </pc:spChg>
        <pc:spChg chg="add del">
          <ac:chgData name="Kubilay Cagatay" userId="30b4a99c78906037" providerId="LiveId" clId="{81334F22-BD7D-4FA0-B730-E193AA843446}" dt="2021-02-20T22:34:02.733" v="13" actId="26606"/>
          <ac:spMkLst>
            <pc:docMk/>
            <pc:sldMk cId="1772301301" sldId="265"/>
            <ac:spMk id="10" creationId="{C1F06963-6374-4B48-844F-071A9BAAAE02}"/>
          </ac:spMkLst>
        </pc:spChg>
        <pc:spChg chg="add del">
          <ac:chgData name="Kubilay Cagatay" userId="30b4a99c78906037" providerId="LiveId" clId="{81334F22-BD7D-4FA0-B730-E193AA843446}" dt="2021-02-20T22:34:02.733" v="13" actId="26606"/>
          <ac:spMkLst>
            <pc:docMk/>
            <pc:sldMk cId="1772301301" sldId="265"/>
            <ac:spMk id="12" creationId="{6CB927A4-E432-4310-9CD5-E89FF5063179}"/>
          </ac:spMkLst>
        </pc:spChg>
        <pc:spChg chg="add del">
          <ac:chgData name="Kubilay Cagatay" userId="30b4a99c78906037" providerId="LiveId" clId="{81334F22-BD7D-4FA0-B730-E193AA843446}" dt="2021-02-20T22:34:02.733" v="13" actId="26606"/>
          <ac:spMkLst>
            <pc:docMk/>
            <pc:sldMk cId="1772301301" sldId="265"/>
            <ac:spMk id="14" creationId="{1453BF6C-B012-48B7-B4E8-6D7AC7C27D02}"/>
          </ac:spMkLst>
        </pc:spChg>
        <pc:spChg chg="add del">
          <ac:chgData name="Kubilay Cagatay" userId="30b4a99c78906037" providerId="LiveId" clId="{81334F22-BD7D-4FA0-B730-E193AA843446}" dt="2021-02-20T22:34:02.733" v="13" actId="26606"/>
          <ac:spMkLst>
            <pc:docMk/>
            <pc:sldMk cId="1772301301" sldId="265"/>
            <ac:spMk id="16" creationId="{E3020543-B24B-4EC4-8FFC-8DD88EEA91A8}"/>
          </ac:spMkLst>
        </pc:spChg>
        <pc:spChg chg="add">
          <ac:chgData name="Kubilay Cagatay" userId="30b4a99c78906037" providerId="LiveId" clId="{81334F22-BD7D-4FA0-B730-E193AA843446}" dt="2021-02-20T22:34:02.744" v="14" actId="26606"/>
          <ac:spMkLst>
            <pc:docMk/>
            <pc:sldMk cId="1772301301" sldId="265"/>
            <ac:spMk id="20" creationId="{35555856-9970-4BC3-9AA9-6A917F53AFBD}"/>
          </ac:spMkLst>
        </pc:spChg>
        <pc:spChg chg="add">
          <ac:chgData name="Kubilay Cagatay" userId="30b4a99c78906037" providerId="LiveId" clId="{81334F22-BD7D-4FA0-B730-E193AA843446}" dt="2021-02-20T22:34:02.744" v="14" actId="26606"/>
          <ac:spMkLst>
            <pc:docMk/>
            <pc:sldMk cId="1772301301" sldId="265"/>
            <ac:spMk id="22" creationId="{13722DD7-BA73-4776-93A3-94491FEF7260}"/>
          </ac:spMkLst>
        </pc:spChg>
        <pc:picChg chg="add">
          <ac:chgData name="Kubilay Cagatay" userId="30b4a99c78906037" providerId="LiveId" clId="{81334F22-BD7D-4FA0-B730-E193AA843446}" dt="2021-02-20T22:34:02.744" v="14" actId="26606"/>
          <ac:picMkLst>
            <pc:docMk/>
            <pc:sldMk cId="1772301301" sldId="265"/>
            <ac:picMk id="7" creationId="{65563322-9ADA-4F63-8057-3CCC15B1C70C}"/>
          </ac:picMkLst>
        </pc:picChg>
        <pc:picChg chg="add">
          <ac:chgData name="Kubilay Cagatay" userId="30b4a99c78906037" providerId="LiveId" clId="{81334F22-BD7D-4FA0-B730-E193AA843446}" dt="2021-02-20T22:34:02.744" v="14" actId="26606"/>
          <ac:picMkLst>
            <pc:docMk/>
            <pc:sldMk cId="1772301301" sldId="265"/>
            <ac:picMk id="21" creationId="{7F487851-BFAF-46D8-A1ED-50CAD6E46F59}"/>
          </ac:picMkLst>
        </pc:picChg>
        <pc:cxnChg chg="add del">
          <ac:chgData name="Kubilay Cagatay" userId="30b4a99c78906037" providerId="LiveId" clId="{81334F22-BD7D-4FA0-B730-E193AA843446}" dt="2021-02-20T22:34:02.733" v="13" actId="26606"/>
          <ac:cxnSpMkLst>
            <pc:docMk/>
            <pc:sldMk cId="1772301301" sldId="265"/>
            <ac:cxnSpMk id="18" creationId="{C49DA8F6-BCC1-4447-B54C-57856834B94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8DEEB-2527-4CFB-BB06-CF0220465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76F194-F825-47CE-9E24-D50D14A4A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F7B1B-157A-4811-AB07-A062FBAB7B15}"/>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C6CF581C-FAB2-41FD-AD6B-0F808939E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21E2-C36F-42C2-9F3A-729E827AF915}"/>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195454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5DA6-ECB2-4711-BA1B-887538EA6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71FAA-858D-48E8-88CF-90105EFBA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13379-705F-460C-8362-070E11CA3A4A}"/>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15D601E9-A8F3-4A13-B9AF-4DA2C71C4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2D021-50A6-4B6C-BCC5-DDBDA1914BB3}"/>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403101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8035B4-AC2B-44F3-B213-8926C2415A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85C72-8571-4962-A755-A82AD75035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0BCAE-C1A0-41EE-B163-E48772DFC14E}"/>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2844C62E-F72F-47A5-9A96-24B1C8E84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F0144-832F-41F3-9C2B-D5DC418217E1}"/>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261560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42B6-3F23-4E6F-BFAC-3B18E8ABA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70F79-F2B4-4F7F-A414-69B61472D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B7860-9E0D-4AEC-90F0-6C52D8F8A895}"/>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5B88E84C-581A-4FE4-987B-5D9BEF802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7B2F7-9A48-4C82-B5DF-51BCCE60BD4F}"/>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145757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E0F8-8057-4ACA-8DE5-B6A418B34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EF0E3C-8634-4F29-9908-0CF2C71F3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F85D0-C20B-4383-96BE-A9897F8159E5}"/>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86529D2D-5832-4522-A5B0-39B6E7BCF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8136-A1B8-4C41-AA6C-6888C30509A2}"/>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18946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AC95-2F7A-4D31-BCE3-64A0657EE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0650E-7E3A-4486-BB38-588E3C4378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AE8430-64CD-44B5-B924-1A5028FFA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EC945-82FE-4C62-BFC1-2F7FE0C82BE4}"/>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6" name="Footer Placeholder 5">
            <a:extLst>
              <a:ext uri="{FF2B5EF4-FFF2-40B4-BE49-F238E27FC236}">
                <a16:creationId xmlns:a16="http://schemas.microsoft.com/office/drawing/2014/main" id="{A052A16E-DD23-45A8-9B38-35B8FBC4C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E01C4-0EE2-40FD-9432-ABC04E9017B6}"/>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188032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DF35-E019-4774-AE5B-1F5D153BE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3D5A2-1536-48A2-9CB7-5E821FF78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89555-89C0-4642-9DAF-FC335E53D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A1A9B-8D33-444C-82AA-CCA09E3B59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6D9178-7B18-48D1-AAF6-33ED502CEC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7D32C-997C-408D-951E-3666A22EDB42}"/>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8" name="Footer Placeholder 7">
            <a:extLst>
              <a:ext uri="{FF2B5EF4-FFF2-40B4-BE49-F238E27FC236}">
                <a16:creationId xmlns:a16="http://schemas.microsoft.com/office/drawing/2014/main" id="{1564EBE5-F0AA-4257-8F7A-9FAEEB6702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919B2C-B104-4E35-8CC7-8E8DF48EB6E7}"/>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31462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6ECC-F8C8-4406-9BD7-A133649E3C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E0E45C-0E00-4772-83B4-6FA7420FDBD0}"/>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4" name="Footer Placeholder 3">
            <a:extLst>
              <a:ext uri="{FF2B5EF4-FFF2-40B4-BE49-F238E27FC236}">
                <a16:creationId xmlns:a16="http://schemas.microsoft.com/office/drawing/2014/main" id="{97E5E437-0BA3-4227-8EA1-B3BEC70D5E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8A867-AED4-461E-9320-192740B004CB}"/>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12737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AE9A0-DB2A-465D-AFD1-04441EF44859}"/>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3" name="Footer Placeholder 2">
            <a:extLst>
              <a:ext uri="{FF2B5EF4-FFF2-40B4-BE49-F238E27FC236}">
                <a16:creationId xmlns:a16="http://schemas.microsoft.com/office/drawing/2014/main" id="{5ABE36EE-3CD0-4092-836F-C566FB822B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29300F-E3DA-4E2A-AB62-15759F6840FB}"/>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54663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8397-CEBB-4246-93A7-C2C5069AA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90602-3DCC-4A50-90F2-533E880A9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5B467F-5D7B-4509-937C-7C3251D36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2CC67-26C1-4E31-B8A6-325FCB8F8244}"/>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6" name="Footer Placeholder 5">
            <a:extLst>
              <a:ext uri="{FF2B5EF4-FFF2-40B4-BE49-F238E27FC236}">
                <a16:creationId xmlns:a16="http://schemas.microsoft.com/office/drawing/2014/main" id="{FCB6955B-C7EC-44D0-9C70-8AD2366D6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D8D99-47FE-4D06-A327-E21AADCD175E}"/>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386176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1713-AE9D-470D-965C-F82DEDF96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5C9A92-6906-486F-94D7-67E066CCB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05D6FD-2271-4661-AEBE-3D8F5361C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0AA1C2-3851-4184-A0E8-53764F53C1EC}"/>
              </a:ext>
            </a:extLst>
          </p:cNvPr>
          <p:cNvSpPr>
            <a:spLocks noGrp="1"/>
          </p:cNvSpPr>
          <p:nvPr>
            <p:ph type="dt" sz="half" idx="10"/>
          </p:nvPr>
        </p:nvSpPr>
        <p:spPr/>
        <p:txBody>
          <a:bodyPr/>
          <a:lstStyle/>
          <a:p>
            <a:fld id="{EF975287-8BE9-4656-B4FD-DCF7AB1CB52F}" type="datetimeFigureOut">
              <a:rPr lang="en-US" smtClean="0"/>
              <a:t>2/20/2021</a:t>
            </a:fld>
            <a:endParaRPr lang="en-US"/>
          </a:p>
        </p:txBody>
      </p:sp>
      <p:sp>
        <p:nvSpPr>
          <p:cNvPr id="6" name="Footer Placeholder 5">
            <a:extLst>
              <a:ext uri="{FF2B5EF4-FFF2-40B4-BE49-F238E27FC236}">
                <a16:creationId xmlns:a16="http://schemas.microsoft.com/office/drawing/2014/main" id="{54F86E37-07A0-4D40-9C68-1517E6BED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0ED63-42B3-4D8F-A72B-8B99DD592F44}"/>
              </a:ext>
            </a:extLst>
          </p:cNvPr>
          <p:cNvSpPr>
            <a:spLocks noGrp="1"/>
          </p:cNvSpPr>
          <p:nvPr>
            <p:ph type="sldNum" sz="quarter" idx="12"/>
          </p:nvPr>
        </p:nvSpPr>
        <p:spPr/>
        <p:txBody>
          <a:bodyPr/>
          <a:lstStyle/>
          <a:p>
            <a:fld id="{2E0A3B4A-FEA6-4C0D-9089-BDFD3A0D87F5}" type="slidenum">
              <a:rPr lang="en-US" smtClean="0"/>
              <a:t>‹#›</a:t>
            </a:fld>
            <a:endParaRPr lang="en-US"/>
          </a:p>
        </p:txBody>
      </p:sp>
    </p:spTree>
    <p:extLst>
      <p:ext uri="{BB962C8B-B14F-4D97-AF65-F5344CB8AC3E}">
        <p14:creationId xmlns:p14="http://schemas.microsoft.com/office/powerpoint/2010/main" val="385982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8D249-511C-4C85-8573-DBD0A404B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769B6-B121-4785-B718-4657A816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8CB82-38D3-42BD-81A9-A63A513B8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75287-8BE9-4656-B4FD-DCF7AB1CB52F}" type="datetimeFigureOut">
              <a:rPr lang="en-US" smtClean="0"/>
              <a:t>2/20/2021</a:t>
            </a:fld>
            <a:endParaRPr lang="en-US"/>
          </a:p>
        </p:txBody>
      </p:sp>
      <p:sp>
        <p:nvSpPr>
          <p:cNvPr id="5" name="Footer Placeholder 4">
            <a:extLst>
              <a:ext uri="{FF2B5EF4-FFF2-40B4-BE49-F238E27FC236}">
                <a16:creationId xmlns:a16="http://schemas.microsoft.com/office/drawing/2014/main" id="{3BE8B303-1AD3-49AE-93CC-5E85A4AFA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6F3708-245E-4A66-9E61-F9AE0ED42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A3B4A-FEA6-4C0D-9089-BDFD3A0D87F5}" type="slidenum">
              <a:rPr lang="en-US" smtClean="0"/>
              <a:t>‹#›</a:t>
            </a:fld>
            <a:endParaRPr lang="en-US"/>
          </a:p>
        </p:txBody>
      </p:sp>
    </p:spTree>
    <p:extLst>
      <p:ext uri="{BB962C8B-B14F-4D97-AF65-F5344CB8AC3E}">
        <p14:creationId xmlns:p14="http://schemas.microsoft.com/office/powerpoint/2010/main" val="684735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EB509E-CC21-489F-B614-002CD6A6FBF0}"/>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Picking the Right SEO Tools</a:t>
            </a:r>
          </a:p>
        </p:txBody>
      </p:sp>
      <p:sp>
        <p:nvSpPr>
          <p:cNvPr id="3" name="Subtitle 2">
            <a:extLst>
              <a:ext uri="{FF2B5EF4-FFF2-40B4-BE49-F238E27FC236}">
                <a16:creationId xmlns:a16="http://schemas.microsoft.com/office/drawing/2014/main" id="{58A90214-1E65-4E47-9947-3901EFF8875E}"/>
              </a:ext>
            </a:extLst>
          </p:cNvPr>
          <p:cNvSpPr>
            <a:spLocks noGrp="1"/>
          </p:cNvSpPr>
          <p:nvPr>
            <p:ph type="subTitle" idx="1"/>
          </p:nvPr>
        </p:nvSpPr>
        <p:spPr>
          <a:xfrm>
            <a:off x="3045368" y="3835153"/>
            <a:ext cx="6101264" cy="1811045"/>
          </a:xfrm>
        </p:spPr>
        <p:txBody>
          <a:bodyPr>
            <a:normAutofit/>
          </a:bodyPr>
          <a:lstStyle/>
          <a:p>
            <a:endParaRPr lang="en-US" dirty="0">
              <a:solidFill>
                <a:srgbClr val="FFFFFF"/>
              </a:solidFill>
            </a:endParaRPr>
          </a:p>
          <a:p>
            <a:r>
              <a:rPr lang="en-US" dirty="0">
                <a:solidFill>
                  <a:srgbClr val="FFFFFF"/>
                </a:solidFill>
              </a:rPr>
              <a:t>Kubilay Cagatay</a:t>
            </a:r>
          </a:p>
          <a:p>
            <a:r>
              <a:rPr lang="en-US" dirty="0">
                <a:solidFill>
                  <a:srgbClr val="FFFFFF"/>
                </a:solidFill>
              </a:rPr>
              <a:t>WEB 225</a:t>
            </a:r>
          </a:p>
        </p:txBody>
      </p:sp>
    </p:spTree>
    <p:extLst>
      <p:ext uri="{BB962C8B-B14F-4D97-AF65-F5344CB8AC3E}">
        <p14:creationId xmlns:p14="http://schemas.microsoft.com/office/powerpoint/2010/main" val="21794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8864C34-69F2-4C1F-89B1-6D1FB5521706}"/>
              </a:ext>
            </a:extLst>
          </p:cNvPr>
          <p:cNvSpPr>
            <a:spLocks noGrp="1"/>
          </p:cNvSpPr>
          <p:nvPr>
            <p:ph type="title"/>
          </p:nvPr>
        </p:nvSpPr>
        <p:spPr>
          <a:xfrm>
            <a:off x="6661683" y="2780442"/>
            <a:ext cx="4805996" cy="1297115"/>
          </a:xfrm>
        </p:spPr>
        <p:txBody>
          <a:bodyPr vert="horz" lIns="91440" tIns="45720" rIns="91440" bIns="45720" rtlCol="0" anchor="t">
            <a:normAutofit/>
          </a:bodyPr>
          <a:lstStyle/>
          <a:p>
            <a:pPr algn="ctr"/>
            <a:r>
              <a:rPr lang="en-US" sz="8000" kern="1200" dirty="0">
                <a:solidFill>
                  <a:schemeClr val="accent1">
                    <a:lumMod val="75000"/>
                  </a:schemeClr>
                </a:solidFill>
                <a:latin typeface="+mj-lt"/>
                <a:ea typeface="+mj-ea"/>
                <a:cs typeface="+mj-cs"/>
              </a:rPr>
              <a:t>Thank you!</a:t>
            </a:r>
          </a:p>
        </p:txBody>
      </p:sp>
      <p:sp>
        <p:nvSpPr>
          <p:cNvPr id="22"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2"/>
                </a:gs>
                <a:gs pos="23000">
                  <a:schemeClr val="accent2"/>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65563322-9ADA-4F63-8057-3CCC15B1C7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7230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1DC64C-88DE-4204-8BC8-E1B86FEBB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rk tools on a red background">
            <a:extLst>
              <a:ext uri="{FF2B5EF4-FFF2-40B4-BE49-F238E27FC236}">
                <a16:creationId xmlns:a16="http://schemas.microsoft.com/office/drawing/2014/main" id="{5078904C-B26E-40DB-87CB-42890898BCA8}"/>
              </a:ext>
            </a:extLst>
          </p:cNvPr>
          <p:cNvPicPr>
            <a:picLocks noChangeAspect="1"/>
          </p:cNvPicPr>
          <p:nvPr/>
        </p:nvPicPr>
        <p:blipFill rotWithShape="1">
          <a:blip r:embed="rId2">
            <a:alphaModFix amt="30000"/>
          </a:blip>
          <a:srcRect t="23709"/>
          <a:stretch/>
        </p:blipFill>
        <p:spPr>
          <a:xfrm>
            <a:off x="-3050" y="502917"/>
            <a:ext cx="12165257" cy="6195062"/>
          </a:xfrm>
          <a:prstGeom prst="rect">
            <a:avLst/>
          </a:prstGeom>
        </p:spPr>
      </p:pic>
      <p:sp>
        <p:nvSpPr>
          <p:cNvPr id="10"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D30B7C1-9E34-4A77-9627-64D183C0F6ED}"/>
              </a:ext>
            </a:extLst>
          </p:cNvPr>
          <p:cNvSpPr>
            <a:spLocks noGrp="1"/>
          </p:cNvSpPr>
          <p:nvPr>
            <p:ph type="title"/>
          </p:nvPr>
        </p:nvSpPr>
        <p:spPr>
          <a:xfrm>
            <a:off x="1454110" y="160021"/>
            <a:ext cx="9283781" cy="2746622"/>
          </a:xfrm>
        </p:spPr>
        <p:txBody>
          <a:bodyPr vert="horz" lIns="91440" tIns="45720" rIns="91440" bIns="45720" rtlCol="0" anchor="b">
            <a:normAutofit/>
          </a:bodyPr>
          <a:lstStyle/>
          <a:p>
            <a:pPr algn="ctr"/>
            <a:r>
              <a:rPr lang="en-US" sz="3600" b="0" i="0" u="none" strike="noStrike" baseline="0" dirty="0">
                <a:solidFill>
                  <a:schemeClr val="bg1"/>
                </a:solidFill>
                <a:latin typeface="Century Gothic" panose="020B0502020202020204" pitchFamily="34" charset="0"/>
              </a:rPr>
              <a:t>“Batman has his utility belt, generals have their massive armies, and as you are about to find out, SEOs have browser extensions and nifty websites.”</a:t>
            </a:r>
            <a:endParaRPr lang="en-US" sz="3600" dirty="0">
              <a:solidFill>
                <a:schemeClr val="bg1"/>
              </a:solidFill>
              <a:latin typeface="Century Gothic" panose="020B0502020202020204" pitchFamily="34" charset="0"/>
            </a:endParaRPr>
          </a:p>
        </p:txBody>
      </p:sp>
      <p:sp>
        <p:nvSpPr>
          <p:cNvPr id="12"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a:p>
        </p:txBody>
      </p:sp>
      <p:sp>
        <p:nvSpPr>
          <p:cNvPr id="14" name="Rectangle 13">
            <a:extLst>
              <a:ext uri="{FF2B5EF4-FFF2-40B4-BE49-F238E27FC236}">
                <a16:creationId xmlns:a16="http://schemas.microsoft.com/office/drawing/2014/main" id="{5912B5B1-BC40-4CD1-8541-549C5834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85"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70000"/>
            </a:schemeClr>
          </a:solidFill>
          <a:ln w="9525" cap="flat">
            <a:noFill/>
            <a:prstDash val="solid"/>
            <a:miter/>
          </a:ln>
        </p:spPr>
        <p:txBody>
          <a:bodyPr rtlCol="0" anchor="ctr"/>
          <a:lstStyle/>
          <a:p>
            <a:endParaRPr lang="en-US"/>
          </a:p>
        </p:txBody>
      </p:sp>
      <p:sp>
        <p:nvSpPr>
          <p:cNvPr id="18" name="Rectangle 17">
            <a:extLst>
              <a:ext uri="{FF2B5EF4-FFF2-40B4-BE49-F238E27FC236}">
                <a16:creationId xmlns:a16="http://schemas.microsoft.com/office/drawing/2014/main" id="{E252BF65-A104-4DD3-8D54-285294DCC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1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7C5140-1158-4F6C-919D-25F73F6F138C}"/>
              </a:ext>
            </a:extLst>
          </p:cNvPr>
          <p:cNvSpPr>
            <a:spLocks noGrp="1"/>
          </p:cNvSpPr>
          <p:nvPr>
            <p:ph type="title"/>
          </p:nvPr>
        </p:nvSpPr>
        <p:spPr>
          <a:xfrm>
            <a:off x="5434226" y="248575"/>
            <a:ext cx="6462499" cy="1935332"/>
          </a:xfrm>
        </p:spPr>
        <p:txBody>
          <a:bodyPr>
            <a:normAutofit/>
          </a:bodyPr>
          <a:lstStyle/>
          <a:p>
            <a:pPr algn="ctr"/>
            <a:r>
              <a:rPr lang="en-US" sz="4000" b="1" dirty="0">
                <a:solidFill>
                  <a:schemeClr val="accent1">
                    <a:lumMod val="60000"/>
                    <a:lumOff val="40000"/>
                  </a:schemeClr>
                </a:solidFill>
                <a:latin typeface="Century Gothic" panose="020B0502020202020204" pitchFamily="34" charset="0"/>
              </a:rPr>
              <a:t>Querying search engines</a:t>
            </a:r>
          </a:p>
        </p:txBody>
      </p:sp>
      <p:sp>
        <p:nvSpPr>
          <p:cNvPr id="13"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E869B2-BDB2-428B-9708-481EC17D2159}"/>
              </a:ext>
            </a:extLst>
          </p:cNvPr>
          <p:cNvSpPr>
            <a:spLocks noGrp="1"/>
          </p:cNvSpPr>
          <p:nvPr>
            <p:ph idx="1"/>
          </p:nvPr>
        </p:nvSpPr>
        <p:spPr>
          <a:xfrm>
            <a:off x="5614875" y="1287262"/>
            <a:ext cx="6281849" cy="5246888"/>
          </a:xfrm>
        </p:spPr>
        <p:txBody>
          <a:bodyPr anchor="ctr">
            <a:normAutofit/>
          </a:bodyPr>
          <a:lstStyle/>
          <a:p>
            <a:pPr marL="0" indent="0">
              <a:buNone/>
            </a:pPr>
            <a:r>
              <a:rPr lang="en-US" sz="1600" dirty="0">
                <a:solidFill>
                  <a:schemeClr val="accent1">
                    <a:lumMod val="75000"/>
                  </a:schemeClr>
                </a:solidFill>
                <a:effectLst/>
                <a:latin typeface="Century Gothic" panose="020B0502020202020204" pitchFamily="34" charset="0"/>
                <a:ea typeface="Calibri" panose="020F0502020204030204" pitchFamily="34" charset="0"/>
                <a:cs typeface="Times New Roman" panose="02020603050405020304" pitchFamily="18" charset="0"/>
              </a:rPr>
              <a:t>A search query report shows queries for which your site appears in search results, along with estimates about how many times you get the click.</a:t>
            </a:r>
          </a:p>
          <a:p>
            <a:pPr marL="0" indent="0">
              <a:buNone/>
            </a:pPr>
            <a:r>
              <a:rPr lang="en-US" sz="1600" dirty="0">
                <a:solidFill>
                  <a:schemeClr val="accent1">
                    <a:lumMod val="75000"/>
                  </a:schemeClr>
                </a:solidFill>
                <a:effectLst/>
                <a:latin typeface="Century Gothic" panose="020B0502020202020204" pitchFamily="34" charset="0"/>
                <a:ea typeface="Calibri" panose="020F0502020204030204" pitchFamily="34" charset="0"/>
                <a:cs typeface="Times New Roman" panose="02020603050405020304" pitchFamily="18" charset="0"/>
              </a:rPr>
              <a:t>It also shows your page’s “average position,” which is the average rank for your site for a given query. While the impression and click numbers appear to be rounded estimates, they provide good insight into areas in which a little extra focus can provide additional traffic.</a:t>
            </a:r>
          </a:p>
          <a:p>
            <a:pPr marL="0" marR="0" lvl="0" indent="0" defTabSz="914400" rtl="0" eaLnBrk="1" fontAlgn="auto" latinLnBrk="0" hangingPunct="1">
              <a:spcBef>
                <a:spcPts val="1000"/>
              </a:spcBef>
              <a:spcAft>
                <a:spcPts val="0"/>
              </a:spcAft>
              <a:buClrTx/>
              <a:buSzTx/>
              <a:buNone/>
              <a:tabLst/>
              <a:defRPr/>
            </a:pPr>
            <a:r>
              <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Useful commands to use when searching filtering search results to show only </a:t>
            </a:r>
            <a:r>
              <a:rPr kumimoji="0" lang="fr-FR"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pages </a:t>
            </a:r>
            <a:r>
              <a:rPr kumimoji="0" lang="fr-FR" sz="1600" b="0" i="0" u="none" strike="noStrike" kern="1200" cap="none" spc="0" normalizeH="0" baseline="0" noProof="0" dirty="0" err="1">
                <a:ln>
                  <a:noFill/>
                </a:ln>
                <a:solidFill>
                  <a:schemeClr val="accent1">
                    <a:lumMod val="75000"/>
                  </a:schemeClr>
                </a:solidFill>
                <a:effectLst/>
                <a:uLnTx/>
                <a:uFillTx/>
                <a:latin typeface="Century Gothic" panose="020B0502020202020204" pitchFamily="34" charset="0"/>
              </a:rPr>
              <a:t>that</a:t>
            </a:r>
            <a:r>
              <a:rPr kumimoji="0" lang="fr-FR"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 </a:t>
            </a:r>
            <a:r>
              <a:rPr kumimoji="0" lang="fr-FR" sz="1600" b="0" i="0" u="none" strike="noStrike" kern="1200" cap="none" spc="0" normalizeH="0" baseline="0" noProof="0" dirty="0" err="1">
                <a:ln>
                  <a:noFill/>
                </a:ln>
                <a:solidFill>
                  <a:schemeClr val="accent1">
                    <a:lumMod val="75000"/>
                  </a:schemeClr>
                </a:solidFill>
                <a:effectLst/>
                <a:uLnTx/>
                <a:uFillTx/>
                <a:latin typeface="Century Gothic" panose="020B0502020202020204" pitchFamily="34" charset="0"/>
              </a:rPr>
              <a:t>contain</a:t>
            </a:r>
            <a:r>
              <a:rPr kumimoji="0" lang="fr-FR"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 certain </a:t>
            </a:r>
            <a:r>
              <a:rPr kumimoji="0" lang="fr-FR" sz="1600" b="0" i="0" u="none" strike="noStrike" kern="1200" cap="none" spc="0" normalizeH="0" baseline="0" noProof="0" dirty="0" err="1">
                <a:ln>
                  <a:noFill/>
                </a:ln>
                <a:solidFill>
                  <a:schemeClr val="accent1">
                    <a:lumMod val="75000"/>
                  </a:schemeClr>
                </a:solidFill>
                <a:effectLst/>
                <a:uLnTx/>
                <a:uFillTx/>
                <a:latin typeface="Century Gothic" panose="020B0502020202020204" pitchFamily="34" charset="0"/>
              </a:rPr>
              <a:t>attributes</a:t>
            </a:r>
            <a:r>
              <a:rPr kumimoji="0" lang="fr-FR"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a:t>
            </a:r>
            <a:endPar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ndParaRPr>
          </a:p>
          <a:p>
            <a:pPr marL="0" marR="0" lvl="0" indent="0" defTabSz="914400" rtl="0" eaLnBrk="1" fontAlgn="auto" latinLnBrk="0" hangingPunct="1">
              <a:spcBef>
                <a:spcPts val="1000"/>
              </a:spcBef>
              <a:spcAft>
                <a:spcPts val="0"/>
              </a:spcAft>
              <a:buClrTx/>
              <a:buSzTx/>
              <a:buNone/>
              <a:tabLst/>
              <a:defRPr/>
            </a:pPr>
            <a:r>
              <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cache:</a:t>
            </a:r>
          </a:p>
          <a:p>
            <a:pPr marL="0" marR="0" lvl="0" indent="0" defTabSz="914400" rtl="0" eaLnBrk="1" fontAlgn="auto" latinLnBrk="0" hangingPunct="1">
              <a:spcBef>
                <a:spcPts val="1000"/>
              </a:spcBef>
              <a:spcAft>
                <a:spcPts val="0"/>
              </a:spcAft>
              <a:buClrTx/>
              <a:buSzTx/>
              <a:buNone/>
              <a:tabLst/>
              <a:defRPr/>
            </a:pPr>
            <a:r>
              <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site:</a:t>
            </a:r>
          </a:p>
          <a:p>
            <a:pPr marL="0" marR="0" lvl="0" indent="0" defTabSz="914400" rtl="0" eaLnBrk="1" fontAlgn="auto" latinLnBrk="0" hangingPunct="1">
              <a:spcBef>
                <a:spcPts val="1000"/>
              </a:spcBef>
              <a:spcAft>
                <a:spcPts val="0"/>
              </a:spcAft>
              <a:buClrTx/>
              <a:buSzTx/>
              <a:buNone/>
              <a:tabLst/>
              <a:defRPr/>
            </a:pPr>
            <a:r>
              <a:rPr kumimoji="0" lang="en-US" sz="1600" b="0" i="0" u="none" strike="noStrike" kern="1200" cap="none" spc="0" normalizeH="0" baseline="0" noProof="0" dirty="0" err="1">
                <a:ln>
                  <a:noFill/>
                </a:ln>
                <a:solidFill>
                  <a:schemeClr val="accent1">
                    <a:lumMod val="75000"/>
                  </a:schemeClr>
                </a:solidFill>
                <a:effectLst/>
                <a:uLnTx/>
                <a:uFillTx/>
                <a:latin typeface="Century Gothic" panose="020B0502020202020204" pitchFamily="34" charset="0"/>
              </a:rPr>
              <a:t>inurl</a:t>
            </a:r>
            <a:r>
              <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a:t>
            </a:r>
          </a:p>
          <a:p>
            <a:pPr marL="0" marR="0" lvl="0" indent="0" defTabSz="914400" rtl="0" eaLnBrk="1" fontAlgn="auto" latinLnBrk="0" hangingPunct="1">
              <a:spcBef>
                <a:spcPts val="1000"/>
              </a:spcBef>
              <a:spcAft>
                <a:spcPts val="0"/>
              </a:spcAft>
              <a:buClrTx/>
              <a:buSzTx/>
              <a:buNone/>
              <a:tabLst/>
              <a:defRPr/>
            </a:pPr>
            <a:r>
              <a:rPr kumimoji="0" lang="en-US" sz="16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intitle:</a:t>
            </a:r>
          </a:p>
          <a:p>
            <a:endParaRPr lang="en-US" sz="1600" dirty="0">
              <a:solidFill>
                <a:schemeClr val="accent1">
                  <a:lumMod val="75000"/>
                </a:schemeClr>
              </a:solidFill>
              <a:latin typeface="Century Gothic" panose="020B0502020202020204" pitchFamily="34" charset="0"/>
            </a:endParaRPr>
          </a:p>
        </p:txBody>
      </p:sp>
      <p:pic>
        <p:nvPicPr>
          <p:cNvPr id="19" name="Picture 18" descr="A picture containing logo&#10;&#10;Description automatically generated">
            <a:extLst>
              <a:ext uri="{FF2B5EF4-FFF2-40B4-BE49-F238E27FC236}">
                <a16:creationId xmlns:a16="http://schemas.microsoft.com/office/drawing/2014/main" id="{F2E6AA4C-696C-46A0-8EE6-C2AD716F737F}"/>
              </a:ext>
            </a:extLst>
          </p:cNvPr>
          <p:cNvPicPr>
            <a:picLocks noChangeAspect="1"/>
          </p:cNvPicPr>
          <p:nvPr/>
        </p:nvPicPr>
        <p:blipFill rotWithShape="1">
          <a:blip r:embed="rId3">
            <a:extLst>
              <a:ext uri="{28A0092B-C50C-407E-A947-70E740481C1C}">
                <a14:useLocalDpi xmlns:a14="http://schemas.microsoft.com/office/drawing/2010/main" val="0"/>
              </a:ext>
            </a:extLst>
          </a:blip>
          <a:srcRect l="19251" t="-2722" r="24972"/>
          <a:stretch/>
        </p:blipFill>
        <p:spPr>
          <a:xfrm>
            <a:off x="647588" y="1370572"/>
            <a:ext cx="3355790" cy="4116856"/>
          </a:xfrm>
          <a:prstGeom prst="rect">
            <a:avLst/>
          </a:prstGeom>
        </p:spPr>
      </p:pic>
    </p:spTree>
    <p:extLst>
      <p:ext uri="{BB962C8B-B14F-4D97-AF65-F5344CB8AC3E}">
        <p14:creationId xmlns:p14="http://schemas.microsoft.com/office/powerpoint/2010/main" val="162848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4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 name="Picture 4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31E918-E2C0-4F8B-B512-769021281F29}"/>
              </a:ext>
            </a:extLst>
          </p:cNvPr>
          <p:cNvSpPr>
            <a:spLocks noGrp="1"/>
          </p:cNvSpPr>
          <p:nvPr>
            <p:ph type="title"/>
          </p:nvPr>
        </p:nvSpPr>
        <p:spPr>
          <a:xfrm>
            <a:off x="1179576" y="822960"/>
            <a:ext cx="9829800" cy="1325880"/>
          </a:xfrm>
        </p:spPr>
        <p:txBody>
          <a:bodyPr>
            <a:normAutofit/>
          </a:bodyPr>
          <a:lstStyle/>
          <a:p>
            <a:pPr algn="ctr"/>
            <a:r>
              <a:rPr lang="en-US" sz="4000" b="1" dirty="0">
                <a:solidFill>
                  <a:srgbClr val="FFFFFF"/>
                </a:solidFill>
                <a:latin typeface="Century Gothic" panose="020B0502020202020204" pitchFamily="34" charset="0"/>
              </a:rPr>
              <a:t>Leveraging search engine tools</a:t>
            </a:r>
          </a:p>
        </p:txBody>
      </p:sp>
      <p:sp>
        <p:nvSpPr>
          <p:cNvPr id="3" name="Content Placeholder 2">
            <a:extLst>
              <a:ext uri="{FF2B5EF4-FFF2-40B4-BE49-F238E27FC236}">
                <a16:creationId xmlns:a16="http://schemas.microsoft.com/office/drawing/2014/main" id="{F98F236A-C9C1-4DBC-BE70-0C2B11C9F770}"/>
              </a:ext>
            </a:extLst>
          </p:cNvPr>
          <p:cNvSpPr>
            <a:spLocks noGrp="1"/>
          </p:cNvSpPr>
          <p:nvPr>
            <p:ph idx="1"/>
          </p:nvPr>
        </p:nvSpPr>
        <p:spPr>
          <a:xfrm>
            <a:off x="804672" y="2827419"/>
            <a:ext cx="5126896" cy="3227626"/>
          </a:xfrm>
        </p:spPr>
        <p:txBody>
          <a:bodyPr anchor="ctr">
            <a:normAutofit/>
          </a:bodyPr>
          <a:lstStyle/>
          <a:p>
            <a:pPr marL="0" indent="0">
              <a:buNone/>
            </a:pPr>
            <a:r>
              <a:rPr lang="en-US" sz="1500" b="0" i="0" u="none" strike="noStrike" baseline="0" dirty="0">
                <a:solidFill>
                  <a:schemeClr val="accent1">
                    <a:lumMod val="75000"/>
                  </a:schemeClr>
                </a:solidFill>
                <a:latin typeface="Century Gothic" panose="020B0502020202020204" pitchFamily="34" charset="0"/>
              </a:rPr>
              <a:t>The two most popular search engine-provided tools are:</a:t>
            </a:r>
          </a:p>
          <a:p>
            <a:r>
              <a:rPr lang="en-US" sz="1500" b="0" i="0" u="none" strike="noStrike" baseline="0" dirty="0">
                <a:solidFill>
                  <a:schemeClr val="accent1">
                    <a:lumMod val="75000"/>
                  </a:schemeClr>
                </a:solidFill>
                <a:latin typeface="Century Gothic" panose="020B0502020202020204" pitchFamily="34" charset="0"/>
              </a:rPr>
              <a:t>Google AdWords Keyword Tool: With Google AdWords Keyword Tool you can see Google specific information about how many monthly searches are performed on a given term. This is extremely useful for conducting keyword research and deciding which word a given page should target.</a:t>
            </a:r>
          </a:p>
          <a:p>
            <a:r>
              <a:rPr lang="en-US" sz="1500" b="0" i="0" u="none" strike="noStrike" baseline="0" dirty="0">
                <a:solidFill>
                  <a:schemeClr val="accent1">
                    <a:lumMod val="75000"/>
                  </a:schemeClr>
                </a:solidFill>
                <a:latin typeface="Century Gothic" panose="020B0502020202020204" pitchFamily="34" charset="0"/>
              </a:rPr>
              <a:t>Google Webmaster Central: This allows you to set specific settings for your website as well as see specific metrics of how Google sees your website. These metrics include link profile details and crawling statistics.</a:t>
            </a:r>
            <a:endParaRPr lang="en-US" sz="1500" dirty="0">
              <a:solidFill>
                <a:schemeClr val="accent1">
                  <a:lumMod val="75000"/>
                </a:schemeClr>
              </a:solidFill>
              <a:latin typeface="Century Gothic" panose="020B0502020202020204" pitchFamily="34" charset="0"/>
            </a:endParaRPr>
          </a:p>
        </p:txBody>
      </p:sp>
      <p:pic>
        <p:nvPicPr>
          <p:cNvPr id="6" name="Picture 5" descr="Logo, company name&#10;&#10;Description automatically generated">
            <a:extLst>
              <a:ext uri="{FF2B5EF4-FFF2-40B4-BE49-F238E27FC236}">
                <a16:creationId xmlns:a16="http://schemas.microsoft.com/office/drawing/2014/main" id="{973B96E3-9D3C-40E1-AC46-FF1D2E775470}"/>
              </a:ext>
            </a:extLst>
          </p:cNvPr>
          <p:cNvPicPr>
            <a:picLocks noChangeAspect="1"/>
          </p:cNvPicPr>
          <p:nvPr/>
        </p:nvPicPr>
        <p:blipFill rotWithShape="1">
          <a:blip r:embed="rId3">
            <a:extLst>
              <a:ext uri="{28A0092B-C50C-407E-A947-70E740481C1C}">
                <a14:useLocalDpi xmlns:a14="http://schemas.microsoft.com/office/drawing/2010/main" val="0"/>
              </a:ext>
            </a:extLst>
          </a:blip>
          <a:srcRect l="14855" t="475" r="8859" b="9123"/>
          <a:stretch/>
        </p:blipFill>
        <p:spPr>
          <a:xfrm>
            <a:off x="6096000" y="2645546"/>
            <a:ext cx="5740095" cy="3826275"/>
          </a:xfrm>
          <a:prstGeom prst="rect">
            <a:avLst/>
          </a:prstGeom>
        </p:spPr>
      </p:pic>
    </p:spTree>
    <p:extLst>
      <p:ext uri="{BB962C8B-B14F-4D97-AF65-F5344CB8AC3E}">
        <p14:creationId xmlns:p14="http://schemas.microsoft.com/office/powerpoint/2010/main" val="164288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1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3AE80-C8F9-434B-A88B-63AE05970FA8}"/>
              </a:ext>
            </a:extLst>
          </p:cNvPr>
          <p:cNvSpPr>
            <a:spLocks noGrp="1"/>
          </p:cNvSpPr>
          <p:nvPr>
            <p:ph type="title"/>
          </p:nvPr>
        </p:nvSpPr>
        <p:spPr>
          <a:xfrm>
            <a:off x="793662" y="386930"/>
            <a:ext cx="10066122" cy="1298448"/>
          </a:xfrm>
        </p:spPr>
        <p:txBody>
          <a:bodyPr anchor="b">
            <a:normAutofit/>
          </a:bodyPr>
          <a:lstStyle/>
          <a:p>
            <a:pPr algn="ctr"/>
            <a:r>
              <a:rPr lang="en-US" sz="4800" b="1" dirty="0">
                <a:solidFill>
                  <a:schemeClr val="accent1">
                    <a:lumMod val="75000"/>
                  </a:schemeClr>
                </a:solidFill>
              </a:rPr>
              <a:t>Using relevancy determining tools</a:t>
            </a:r>
          </a:p>
        </p:txBody>
      </p:sp>
      <p:sp>
        <p:nvSpPr>
          <p:cNvPr id="63"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BC648C-22B3-4995-9386-944AA6D8C66A}"/>
              </a:ext>
            </a:extLst>
          </p:cNvPr>
          <p:cNvSpPr>
            <a:spLocks noGrp="1"/>
          </p:cNvSpPr>
          <p:nvPr>
            <p:ph idx="1"/>
          </p:nvPr>
        </p:nvSpPr>
        <p:spPr>
          <a:xfrm>
            <a:off x="793661" y="2599509"/>
            <a:ext cx="4530898" cy="3639450"/>
          </a:xfrm>
        </p:spPr>
        <p:txBody>
          <a:bodyPr anchor="ctr">
            <a:normAutofit/>
          </a:bodyPr>
          <a:lstStyle/>
          <a:p>
            <a:pPr marL="0" indent="0">
              <a:buNone/>
            </a:pPr>
            <a:r>
              <a:rPr lang="en-US" sz="1700" b="0" i="0" u="none" strike="noStrike" baseline="0" dirty="0">
                <a:solidFill>
                  <a:schemeClr val="accent1">
                    <a:lumMod val="75000"/>
                  </a:schemeClr>
                </a:solidFill>
                <a:latin typeface="Century Gothic" panose="020B0502020202020204" pitchFamily="34" charset="0"/>
              </a:rPr>
              <a:t>SEO companies have developed tools to help make determining relevancy easier. The big three: Dave Naylor’s Keyword Density Tool, SEOmoz’s Term Target Tool, and Ranks.nl Keyword Density &amp; Prominence Analyzer. These tools…</a:t>
            </a:r>
          </a:p>
          <a:p>
            <a:r>
              <a:rPr lang="en-US" sz="1700" b="0" i="0" u="none" strike="noStrike" baseline="0" dirty="0">
                <a:solidFill>
                  <a:schemeClr val="accent1">
                    <a:lumMod val="75000"/>
                  </a:schemeClr>
                </a:solidFill>
                <a:latin typeface="Century Gothic" panose="020B0502020202020204" pitchFamily="34" charset="0"/>
              </a:rPr>
              <a:t>See how relevant a page is to a specific keyword</a:t>
            </a:r>
          </a:p>
          <a:p>
            <a:r>
              <a:rPr lang="en-US" sz="1700" b="0" i="0" u="none" strike="noStrike" baseline="0" dirty="0">
                <a:solidFill>
                  <a:schemeClr val="accent1">
                    <a:lumMod val="75000"/>
                  </a:schemeClr>
                </a:solidFill>
                <a:latin typeface="Century Gothic" panose="020B0502020202020204" pitchFamily="34" charset="0"/>
              </a:rPr>
              <a:t>Save time while building client reports (I use the data from these</a:t>
            </a:r>
          </a:p>
          <a:p>
            <a:r>
              <a:rPr lang="en-US" sz="1700" b="0" i="0" u="none" strike="noStrike" baseline="0" dirty="0">
                <a:solidFill>
                  <a:schemeClr val="accent1">
                    <a:lumMod val="75000"/>
                  </a:schemeClr>
                </a:solidFill>
                <a:latin typeface="Century Gothic" panose="020B0502020202020204" pitchFamily="34" charset="0"/>
              </a:rPr>
              <a:t>tools in my reports)</a:t>
            </a:r>
          </a:p>
          <a:p>
            <a:r>
              <a:rPr lang="en-US" sz="1700" b="0" i="0" u="none" strike="noStrike" baseline="0" dirty="0">
                <a:solidFill>
                  <a:schemeClr val="accent1">
                    <a:lumMod val="75000"/>
                  </a:schemeClr>
                </a:solidFill>
                <a:latin typeface="Century Gothic" panose="020B0502020202020204" pitchFamily="34" charset="0"/>
              </a:rPr>
              <a:t>Gain a search engine crawler perspective on a webpage</a:t>
            </a:r>
          </a:p>
        </p:txBody>
      </p:sp>
      <p:pic>
        <p:nvPicPr>
          <p:cNvPr id="6" name="Picture 5" descr="A picture containing shape&#10;&#10;Description automatically generated">
            <a:extLst>
              <a:ext uri="{FF2B5EF4-FFF2-40B4-BE49-F238E27FC236}">
                <a16:creationId xmlns:a16="http://schemas.microsoft.com/office/drawing/2014/main" id="{9512DC93-332E-46F2-B4E5-C38352A85FAD}"/>
              </a:ext>
            </a:extLst>
          </p:cNvPr>
          <p:cNvPicPr>
            <a:picLocks noChangeAspect="1"/>
          </p:cNvPicPr>
          <p:nvPr/>
        </p:nvPicPr>
        <p:blipFill rotWithShape="1">
          <a:blip r:embed="rId2">
            <a:extLst>
              <a:ext uri="{28A0092B-C50C-407E-A947-70E740481C1C}">
                <a14:useLocalDpi xmlns:a14="http://schemas.microsoft.com/office/drawing/2010/main" val="0"/>
              </a:ext>
            </a:extLst>
          </a:blip>
          <a:srcRect l="9317" r="12686" b="2"/>
          <a:stretch/>
        </p:blipFill>
        <p:spPr>
          <a:xfrm>
            <a:off x="5911532" y="2484255"/>
            <a:ext cx="5150277" cy="3714244"/>
          </a:xfrm>
          <a:prstGeom prst="rect">
            <a:avLst/>
          </a:prstGeom>
        </p:spPr>
      </p:pic>
      <p:sp>
        <p:nvSpPr>
          <p:cNvPr id="65"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84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5"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7235718-F086-45D8-B724-4E4757845DCF}"/>
              </a:ext>
            </a:extLst>
          </p:cNvPr>
          <p:cNvSpPr>
            <a:spLocks noGrp="1"/>
          </p:cNvSpPr>
          <p:nvPr>
            <p:ph type="title"/>
          </p:nvPr>
        </p:nvSpPr>
        <p:spPr>
          <a:xfrm>
            <a:off x="1047280" y="759805"/>
            <a:ext cx="10306520" cy="1325563"/>
          </a:xfrm>
        </p:spPr>
        <p:txBody>
          <a:bodyPr>
            <a:normAutofit/>
          </a:bodyPr>
          <a:lstStyle/>
          <a:p>
            <a:pPr algn="ctr"/>
            <a:r>
              <a:rPr lang="en-US" sz="4000" b="1" dirty="0">
                <a:solidFill>
                  <a:srgbClr val="FFFFFF"/>
                </a:solidFill>
              </a:rPr>
              <a:t>Analyzing webpages with SEO toolbars</a:t>
            </a:r>
          </a:p>
        </p:txBody>
      </p:sp>
      <p:sp>
        <p:nvSpPr>
          <p:cNvPr id="3" name="Content Placeholder 2">
            <a:extLst>
              <a:ext uri="{FF2B5EF4-FFF2-40B4-BE49-F238E27FC236}">
                <a16:creationId xmlns:a16="http://schemas.microsoft.com/office/drawing/2014/main" id="{FA120683-D02E-4CF0-818C-F57F9F260C41}"/>
              </a:ext>
            </a:extLst>
          </p:cNvPr>
          <p:cNvSpPr>
            <a:spLocks noGrp="1"/>
          </p:cNvSpPr>
          <p:nvPr>
            <p:ph idx="1"/>
          </p:nvPr>
        </p:nvSpPr>
        <p:spPr>
          <a:xfrm>
            <a:off x="1119321" y="2454621"/>
            <a:ext cx="5508613" cy="3928424"/>
          </a:xfrm>
        </p:spPr>
        <p:txBody>
          <a:bodyPr>
            <a:normAutofit/>
          </a:bodyPr>
          <a:lstStyle/>
          <a:p>
            <a:pPr marL="0" indent="0">
              <a:buNone/>
            </a:pPr>
            <a:r>
              <a:rPr lang="en-US" sz="1800" b="0" i="0" u="none" strike="noStrike" baseline="0" dirty="0">
                <a:solidFill>
                  <a:schemeClr val="accent1">
                    <a:lumMod val="75000"/>
                  </a:schemeClr>
                </a:solidFill>
                <a:latin typeface="Century Gothic" panose="020B0502020202020204" pitchFamily="34" charset="0"/>
              </a:rPr>
              <a:t>SEO toolbars are faster than traditional SEO tools (they run every page load) and can pack a surprising amount of information into their small space. The big two: SEO for Firefox and the </a:t>
            </a:r>
            <a:r>
              <a:rPr lang="en-US" sz="1800" b="0" i="0" u="none" strike="noStrike" baseline="0" dirty="0" err="1">
                <a:solidFill>
                  <a:schemeClr val="accent1">
                    <a:lumMod val="75000"/>
                  </a:schemeClr>
                </a:solidFill>
                <a:latin typeface="Century Gothic" panose="020B0502020202020204" pitchFamily="34" charset="0"/>
              </a:rPr>
              <a:t>mozBar</a:t>
            </a:r>
            <a:r>
              <a:rPr lang="en-US" sz="1800" b="0" i="0" u="none" strike="noStrike" baseline="0" dirty="0">
                <a:solidFill>
                  <a:schemeClr val="accent1">
                    <a:lumMod val="75000"/>
                  </a:schemeClr>
                </a:solidFill>
                <a:latin typeface="Century Gothic" panose="020B0502020202020204" pitchFamily="34" charset="0"/>
              </a:rPr>
              <a:t>. These help…</a:t>
            </a:r>
          </a:p>
          <a:p>
            <a:r>
              <a:rPr lang="en-US" sz="1800" b="0" i="0" u="none" strike="noStrike" baseline="0" dirty="0">
                <a:solidFill>
                  <a:schemeClr val="accent1">
                    <a:lumMod val="75000"/>
                  </a:schemeClr>
                </a:solidFill>
                <a:latin typeface="Century Gothic" panose="020B0502020202020204" pitchFamily="34" charset="0"/>
              </a:rPr>
              <a:t>Quickly see the SEO-related properties of a webpage</a:t>
            </a:r>
          </a:p>
          <a:p>
            <a:r>
              <a:rPr lang="en-US" sz="1800" b="0" i="0" u="none" strike="noStrike" baseline="0" dirty="0">
                <a:solidFill>
                  <a:schemeClr val="accent1">
                    <a:lumMod val="75000"/>
                  </a:schemeClr>
                </a:solidFill>
                <a:latin typeface="Century Gothic" panose="020B0502020202020204" pitchFamily="34" charset="0"/>
              </a:rPr>
              <a:t>Get a context for a webpage on a domain</a:t>
            </a:r>
          </a:p>
          <a:p>
            <a:r>
              <a:rPr lang="en-US" sz="1800" b="0" i="0" u="none" strike="noStrike" baseline="0" dirty="0">
                <a:solidFill>
                  <a:schemeClr val="accent1">
                    <a:lumMod val="75000"/>
                  </a:schemeClr>
                </a:solidFill>
                <a:latin typeface="Century Gothic" panose="020B0502020202020204" pitchFamily="34" charset="0"/>
              </a:rPr>
              <a:t>Get a context for a domain on the Internet</a:t>
            </a:r>
            <a:endParaRPr lang="en-US" sz="1800" dirty="0">
              <a:solidFill>
                <a:schemeClr val="accent1">
                  <a:lumMod val="75000"/>
                </a:schemeClr>
              </a:solidFill>
              <a:latin typeface="Century Gothic" panose="020B0502020202020204" pitchFamily="34" charset="0"/>
            </a:endParaRPr>
          </a:p>
        </p:txBody>
      </p:sp>
      <p:pic>
        <p:nvPicPr>
          <p:cNvPr id="8" name="Picture 7" descr="Graphical user interface, website&#10;&#10;Description automatically generated">
            <a:extLst>
              <a:ext uri="{FF2B5EF4-FFF2-40B4-BE49-F238E27FC236}">
                <a16:creationId xmlns:a16="http://schemas.microsoft.com/office/drawing/2014/main" id="{2DD127DF-4723-4D8A-8F1B-AB2A16CAC52B}"/>
              </a:ext>
            </a:extLst>
          </p:cNvPr>
          <p:cNvPicPr>
            <a:picLocks noChangeAspect="1"/>
          </p:cNvPicPr>
          <p:nvPr/>
        </p:nvPicPr>
        <p:blipFill rotWithShape="1">
          <a:blip r:embed="rId2">
            <a:extLst>
              <a:ext uri="{28A0092B-C50C-407E-A947-70E740481C1C}">
                <a14:useLocalDpi xmlns:a14="http://schemas.microsoft.com/office/drawing/2010/main" val="0"/>
              </a:ext>
            </a:extLst>
          </a:blip>
          <a:srcRect r="37113"/>
          <a:stretch/>
        </p:blipFill>
        <p:spPr>
          <a:xfrm>
            <a:off x="6628038" y="2454621"/>
            <a:ext cx="4595165" cy="3767664"/>
          </a:xfrm>
          <a:prstGeom prst="rect">
            <a:avLst/>
          </a:prstGeom>
        </p:spPr>
      </p:pic>
    </p:spTree>
    <p:extLst>
      <p:ext uri="{BB962C8B-B14F-4D97-AF65-F5344CB8AC3E}">
        <p14:creationId xmlns:p14="http://schemas.microsoft.com/office/powerpoint/2010/main" val="315076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CFB9B-268B-47F4-8572-E479033841DA}"/>
              </a:ext>
            </a:extLst>
          </p:cNvPr>
          <p:cNvSpPr>
            <a:spLocks noGrp="1"/>
          </p:cNvSpPr>
          <p:nvPr>
            <p:ph type="title"/>
          </p:nvPr>
        </p:nvSpPr>
        <p:spPr>
          <a:xfrm>
            <a:off x="589560" y="856180"/>
            <a:ext cx="4560584" cy="1128068"/>
          </a:xfrm>
        </p:spPr>
        <p:txBody>
          <a:bodyPr anchor="ctr">
            <a:normAutofit/>
          </a:bodyPr>
          <a:lstStyle/>
          <a:p>
            <a:pPr algn="ctr"/>
            <a:r>
              <a:rPr lang="en-US" sz="3700" b="1" dirty="0">
                <a:solidFill>
                  <a:schemeClr val="accent1">
                    <a:lumMod val="75000"/>
                  </a:schemeClr>
                </a:solidFill>
              </a:rPr>
              <a:t>Using the HTTP Header Analyzer</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405D5B-8035-477B-9FCC-D1C7DB0847CD}"/>
              </a:ext>
            </a:extLst>
          </p:cNvPr>
          <p:cNvSpPr>
            <a:spLocks noGrp="1"/>
          </p:cNvSpPr>
          <p:nvPr>
            <p:ph idx="1"/>
          </p:nvPr>
        </p:nvSpPr>
        <p:spPr>
          <a:xfrm>
            <a:off x="590719" y="2330505"/>
            <a:ext cx="4559425" cy="3979585"/>
          </a:xfrm>
        </p:spPr>
        <p:txBody>
          <a:bodyPr anchor="ctr">
            <a:normAutofit lnSpcReduction="10000"/>
          </a:bodyPr>
          <a:lstStyle/>
          <a:p>
            <a:pPr marL="0" indent="0">
              <a:buNone/>
            </a:pPr>
            <a:r>
              <a:rPr lang="en-US" sz="2000" dirty="0">
                <a:solidFill>
                  <a:schemeClr val="accent1">
                    <a:lumMod val="75000"/>
                  </a:schemeClr>
                </a:solidFill>
                <a:latin typeface="Century Gothic" panose="020B0502020202020204" pitchFamily="34" charset="0"/>
              </a:rPr>
              <a:t>The HTTP Header Analyzer should be used when someone </a:t>
            </a:r>
            <a:r>
              <a:rPr lang="en-US" sz="2000" b="0" i="0" u="none" strike="noStrike" baseline="0" dirty="0">
                <a:solidFill>
                  <a:schemeClr val="accent1">
                    <a:lumMod val="75000"/>
                  </a:schemeClr>
                </a:solidFill>
                <a:latin typeface="Century Gothic" panose="020B0502020202020204" pitchFamily="34" charset="0"/>
              </a:rPr>
              <a:t>wants to:</a:t>
            </a:r>
          </a:p>
          <a:p>
            <a:r>
              <a:rPr lang="en-US" sz="2000" b="0" i="0" u="none" strike="noStrike" baseline="0" dirty="0">
                <a:solidFill>
                  <a:schemeClr val="accent1">
                    <a:lumMod val="75000"/>
                  </a:schemeClr>
                </a:solidFill>
                <a:latin typeface="Century Gothic" panose="020B0502020202020204" pitchFamily="34" charset="0"/>
              </a:rPr>
              <a:t>Know whether a redirect is a 301 or a 302</a:t>
            </a:r>
          </a:p>
          <a:p>
            <a:r>
              <a:rPr lang="en-US" sz="2000" b="0" i="0" u="none" strike="noStrike" baseline="0" dirty="0">
                <a:solidFill>
                  <a:schemeClr val="accent1">
                    <a:lumMod val="75000"/>
                  </a:schemeClr>
                </a:solidFill>
                <a:latin typeface="Century Gothic" panose="020B0502020202020204" pitchFamily="34" charset="0"/>
              </a:rPr>
              <a:t>Know all of the nodes in a redirect chain</a:t>
            </a:r>
          </a:p>
          <a:p>
            <a:endParaRPr lang="en-US" sz="2000" dirty="0">
              <a:solidFill>
                <a:schemeClr val="accent1">
                  <a:lumMod val="75000"/>
                </a:schemeClr>
              </a:solidFill>
              <a:latin typeface="Century Gothic" panose="020B0502020202020204" pitchFamily="34" charset="0"/>
            </a:endParaRPr>
          </a:p>
          <a:p>
            <a:pPr marL="0" indent="0">
              <a:buNone/>
            </a:pPr>
            <a:r>
              <a:rPr lang="en-US" sz="2000" dirty="0">
                <a:solidFill>
                  <a:schemeClr val="accent1">
                    <a:lumMod val="75000"/>
                  </a:schemeClr>
                </a:solidFill>
                <a:latin typeface="Century Gothic" panose="020B0502020202020204" pitchFamily="34" charset="0"/>
              </a:rPr>
              <a:t>Some key data points that this brings up are:</a:t>
            </a:r>
          </a:p>
          <a:p>
            <a:r>
              <a:rPr lang="en-US" sz="2000" b="0" i="0" u="none" strike="noStrike" baseline="0" dirty="0">
                <a:solidFill>
                  <a:schemeClr val="accent1">
                    <a:lumMod val="75000"/>
                  </a:schemeClr>
                </a:solidFill>
                <a:latin typeface="Century Gothic" panose="020B0502020202020204" pitchFamily="34" charset="0"/>
              </a:rPr>
              <a:t>HTTP Status Code</a:t>
            </a:r>
          </a:p>
          <a:p>
            <a:r>
              <a:rPr lang="en-US" sz="2000" b="0" i="0" u="none" strike="noStrike" baseline="0" dirty="0">
                <a:solidFill>
                  <a:schemeClr val="accent1">
                    <a:lumMod val="75000"/>
                  </a:schemeClr>
                </a:solidFill>
                <a:latin typeface="Century Gothic" panose="020B0502020202020204" pitchFamily="34" charset="0"/>
              </a:rPr>
              <a:t>All files being downloaded from a page</a:t>
            </a:r>
            <a:endParaRPr lang="en-US" sz="2000" dirty="0">
              <a:solidFill>
                <a:schemeClr val="accent1">
                  <a:lumMod val="75000"/>
                </a:schemeClr>
              </a:solidFill>
              <a:latin typeface="Century Gothic" panose="020B0502020202020204" pitchFamily="34" charset="0"/>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person, white, game&#10;&#10;Description automatically generated">
            <a:extLst>
              <a:ext uri="{FF2B5EF4-FFF2-40B4-BE49-F238E27FC236}">
                <a16:creationId xmlns:a16="http://schemas.microsoft.com/office/drawing/2014/main" id="{A8226B18-C200-4D7E-9E69-18F8ED793040}"/>
              </a:ext>
            </a:extLst>
          </p:cNvPr>
          <p:cNvPicPr>
            <a:picLocks noChangeAspect="1"/>
          </p:cNvPicPr>
          <p:nvPr/>
        </p:nvPicPr>
        <p:blipFill rotWithShape="1">
          <a:blip r:embed="rId2">
            <a:extLst>
              <a:ext uri="{28A0092B-C50C-407E-A947-70E740481C1C}">
                <a14:useLocalDpi xmlns:a14="http://schemas.microsoft.com/office/drawing/2010/main" val="0"/>
              </a:ext>
            </a:extLst>
          </a:blip>
          <a:srcRect r="4" b="3065"/>
          <a:stretch/>
        </p:blipFill>
        <p:spPr>
          <a:xfrm>
            <a:off x="5977788" y="799352"/>
            <a:ext cx="5425410" cy="5259296"/>
          </a:xfrm>
          <a:prstGeom prst="rect">
            <a:avLst/>
          </a:prstGeom>
        </p:spPr>
      </p:pic>
    </p:spTree>
    <p:extLst>
      <p:ext uri="{BB962C8B-B14F-4D97-AF65-F5344CB8AC3E}">
        <p14:creationId xmlns:p14="http://schemas.microsoft.com/office/powerpoint/2010/main" val="4265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6020B-79DD-4C1D-A808-B54ACCA49F86}"/>
              </a:ext>
            </a:extLst>
          </p:cNvPr>
          <p:cNvSpPr>
            <a:spLocks noGrp="1"/>
          </p:cNvSpPr>
          <p:nvPr>
            <p:ph type="title"/>
          </p:nvPr>
        </p:nvSpPr>
        <p:spPr>
          <a:xfrm>
            <a:off x="5297762" y="329184"/>
            <a:ext cx="6251110" cy="1783080"/>
          </a:xfrm>
        </p:spPr>
        <p:txBody>
          <a:bodyPr anchor="b">
            <a:normAutofit/>
          </a:bodyPr>
          <a:lstStyle/>
          <a:p>
            <a:pPr algn="ctr"/>
            <a:r>
              <a:rPr lang="en-US" sz="5400" b="1" dirty="0">
                <a:solidFill>
                  <a:schemeClr val="accent1">
                    <a:lumMod val="75000"/>
                  </a:schemeClr>
                </a:solidFill>
              </a:rPr>
              <a:t>Switching user agents</a:t>
            </a:r>
          </a:p>
        </p:txBody>
      </p:sp>
      <p:pic>
        <p:nvPicPr>
          <p:cNvPr id="8" name="Picture 7" descr="A picture containing wall, toy, white&#10;&#10;Description automatically generated">
            <a:extLst>
              <a:ext uri="{FF2B5EF4-FFF2-40B4-BE49-F238E27FC236}">
                <a16:creationId xmlns:a16="http://schemas.microsoft.com/office/drawing/2014/main" id="{46DA5447-8807-40CB-AD84-7249F7AC6B61}"/>
              </a:ext>
            </a:extLst>
          </p:cNvPr>
          <p:cNvPicPr>
            <a:picLocks noChangeAspect="1"/>
          </p:cNvPicPr>
          <p:nvPr/>
        </p:nvPicPr>
        <p:blipFill rotWithShape="1">
          <a:blip r:embed="rId2">
            <a:extLst>
              <a:ext uri="{28A0092B-C50C-407E-A947-70E740481C1C}">
                <a14:useLocalDpi xmlns:a14="http://schemas.microsoft.com/office/drawing/2010/main" val="0"/>
              </a:ext>
            </a:extLst>
          </a:blip>
          <a:srcRect l="11469" r="2061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B3930-3EC3-4F29-8AC7-9A2E0E1A6A9D}"/>
              </a:ext>
            </a:extLst>
          </p:cNvPr>
          <p:cNvSpPr>
            <a:spLocks noGrp="1"/>
          </p:cNvSpPr>
          <p:nvPr>
            <p:ph idx="1"/>
          </p:nvPr>
        </p:nvSpPr>
        <p:spPr>
          <a:xfrm>
            <a:off x="5297762" y="2706624"/>
            <a:ext cx="6251110" cy="3483864"/>
          </a:xfrm>
        </p:spPr>
        <p:txBody>
          <a:bodyPr>
            <a:normAutofit/>
          </a:bodyPr>
          <a:lstStyle/>
          <a:p>
            <a:pPr marL="0" indent="0">
              <a:buNone/>
            </a:pPr>
            <a:r>
              <a:rPr lang="en-US" sz="1900" b="0" i="0" u="none" strike="noStrike" baseline="0" dirty="0">
                <a:solidFill>
                  <a:schemeClr val="accent1">
                    <a:lumMod val="75000"/>
                  </a:schemeClr>
                </a:solidFill>
                <a:latin typeface="Century Gothic" panose="020B0502020202020204" pitchFamily="34" charset="0"/>
              </a:rPr>
              <a:t>As you surf around the Internet, your browser sends information to each server it connects to. One of these pieces of information is its user-agent string. Based on this, the website will choose specific versions of their content to send you. When you want to access non-personalized sites, you can switch your user agent using Firefox User Agent Switcher. This will let you:</a:t>
            </a:r>
          </a:p>
          <a:p>
            <a:r>
              <a:rPr lang="en-US" sz="1900" b="0" i="0" u="none" strike="noStrike" baseline="0" dirty="0">
                <a:solidFill>
                  <a:schemeClr val="accent1">
                    <a:lumMod val="75000"/>
                  </a:schemeClr>
                </a:solidFill>
                <a:latin typeface="Century Gothic" panose="020B0502020202020204" pitchFamily="34" charset="0"/>
              </a:rPr>
              <a:t>Search for evidence of cloaking content based on user agent</a:t>
            </a:r>
          </a:p>
          <a:p>
            <a:r>
              <a:rPr lang="en-US" sz="1900" b="0" i="0" u="none" strike="noStrike" baseline="0" dirty="0">
                <a:solidFill>
                  <a:schemeClr val="accent1">
                    <a:lumMod val="75000"/>
                  </a:schemeClr>
                </a:solidFill>
                <a:latin typeface="Century Gothic" panose="020B0502020202020204" pitchFamily="34" charset="0"/>
              </a:rPr>
              <a:t>Access a website that filters out standard user agents</a:t>
            </a:r>
            <a:endParaRPr lang="en-US" sz="19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275098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F1F1FF68-AB2E-4D5C-9B29-206B937B39DF}"/>
              </a:ext>
            </a:extLst>
          </p:cNvPr>
          <p:cNvSpPr>
            <a:spLocks noGrp="1"/>
          </p:cNvSpPr>
          <p:nvPr>
            <p:ph type="title"/>
          </p:nvPr>
        </p:nvSpPr>
        <p:spPr>
          <a:xfrm>
            <a:off x="801340" y="802955"/>
            <a:ext cx="4766330" cy="1454051"/>
          </a:xfrm>
        </p:spPr>
        <p:txBody>
          <a:bodyPr>
            <a:normAutofit/>
          </a:bodyPr>
          <a:lstStyle/>
          <a:p>
            <a:pPr algn="ctr"/>
            <a:r>
              <a:rPr lang="en-US" sz="3300" b="1" dirty="0">
                <a:solidFill>
                  <a:schemeClr val="accent1">
                    <a:lumMod val="75000"/>
                  </a:schemeClr>
                </a:solidFill>
              </a:rPr>
              <a:t>Viewing websites from a search engine perspective</a:t>
            </a:r>
          </a:p>
        </p:txBody>
      </p:sp>
      <p:sp>
        <p:nvSpPr>
          <p:cNvPr id="3" name="Content Placeholder 2">
            <a:extLst>
              <a:ext uri="{FF2B5EF4-FFF2-40B4-BE49-F238E27FC236}">
                <a16:creationId xmlns:a16="http://schemas.microsoft.com/office/drawing/2014/main" id="{107B96E4-6F7C-451D-B207-D20263BFC9C3}"/>
              </a:ext>
            </a:extLst>
          </p:cNvPr>
          <p:cNvSpPr>
            <a:spLocks noGrp="1"/>
          </p:cNvSpPr>
          <p:nvPr>
            <p:ph idx="1"/>
          </p:nvPr>
        </p:nvSpPr>
        <p:spPr>
          <a:xfrm>
            <a:off x="804672" y="2421683"/>
            <a:ext cx="4765949" cy="3353476"/>
          </a:xfrm>
        </p:spPr>
        <p:txBody>
          <a:bodyPr anchor="t">
            <a:normAutofit/>
          </a:bodyPr>
          <a:lstStyle/>
          <a:p>
            <a:r>
              <a:rPr lang="en-US" sz="1600" b="0" i="0" u="none" strike="noStrike" baseline="0" dirty="0">
                <a:solidFill>
                  <a:schemeClr val="accent1">
                    <a:lumMod val="75000"/>
                  </a:schemeClr>
                </a:solidFill>
                <a:latin typeface="Century Gothic" panose="020B0502020202020204" pitchFamily="34" charset="0"/>
              </a:rPr>
              <a:t>Remember that not all of your optimization should be aimed at search engine algorithms. In order to be successful, you need to optimize for the people that are going to read the search results that you optimize.</a:t>
            </a:r>
          </a:p>
          <a:p>
            <a:r>
              <a:rPr lang="en-US" sz="1600" dirty="0">
                <a:solidFill>
                  <a:schemeClr val="accent1">
                    <a:lumMod val="75000"/>
                  </a:schemeClr>
                </a:solidFill>
                <a:latin typeface="Century Gothic" panose="020B0502020202020204" pitchFamily="34" charset="0"/>
              </a:rPr>
              <a:t>However, you do still need to take into account how Google (search engines) see your website. </a:t>
            </a:r>
            <a:r>
              <a:rPr lang="en-US" sz="1600" b="0" i="0" u="none" strike="noStrike" baseline="0" dirty="0">
                <a:solidFill>
                  <a:schemeClr val="accent1">
                    <a:lumMod val="75000"/>
                  </a:schemeClr>
                </a:solidFill>
                <a:latin typeface="Century Gothic" panose="020B0502020202020204" pitchFamily="34" charset="0"/>
              </a:rPr>
              <a:t>Google Webmaster Toolset (GWT) is an excellent way of gathering Google-specific data about your site’s performance and finding potential obstacles to Google viewing the site correctly.</a:t>
            </a:r>
            <a:endParaRPr lang="en-US" sz="1600" dirty="0">
              <a:solidFill>
                <a:schemeClr val="accent1">
                  <a:lumMod val="75000"/>
                </a:schemeClr>
              </a:solidFill>
              <a:latin typeface="Century Gothic" panose="020B0502020202020204" pitchFamily="34" charset="0"/>
            </a:endParaRPr>
          </a:p>
        </p:txBody>
      </p:sp>
      <p:sp>
        <p:nvSpPr>
          <p:cNvPr id="21"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 icon&#10;&#10;Description automatically generated">
            <a:extLst>
              <a:ext uri="{FF2B5EF4-FFF2-40B4-BE49-F238E27FC236}">
                <a16:creationId xmlns:a16="http://schemas.microsoft.com/office/drawing/2014/main" id="{2D901D4D-1B36-452B-B2D8-74734C615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392" y="1918034"/>
            <a:ext cx="4142232" cy="3945475"/>
          </a:xfrm>
          <a:prstGeom prst="rect">
            <a:avLst/>
          </a:prstGeom>
        </p:spPr>
      </p:pic>
    </p:spTree>
    <p:extLst>
      <p:ext uri="{BB962C8B-B14F-4D97-AF65-F5344CB8AC3E}">
        <p14:creationId xmlns:p14="http://schemas.microsoft.com/office/powerpoint/2010/main" val="56161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644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Century Gothic</vt:lpstr>
      <vt:lpstr>Office Theme</vt:lpstr>
      <vt:lpstr>Picking the Right SEO Tools</vt:lpstr>
      <vt:lpstr>“Batman has his utility belt, generals have their massive armies, and as you are about to find out, SEOs have browser extensions and nifty websites.”</vt:lpstr>
      <vt:lpstr>Querying search engines</vt:lpstr>
      <vt:lpstr>Leveraging search engine tools</vt:lpstr>
      <vt:lpstr>Using relevancy determining tools</vt:lpstr>
      <vt:lpstr>Analyzing webpages with SEO toolbars</vt:lpstr>
      <vt:lpstr>Using the HTTP Header Analyzer</vt:lpstr>
      <vt:lpstr>Switching user agents</vt:lpstr>
      <vt:lpstr>Viewing websites from a search engine perspective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Picking the Right SEO Tools</dc:title>
  <dc:creator>Kubilay Cagatay</dc:creator>
  <cp:lastModifiedBy>Kubilay Cagatay</cp:lastModifiedBy>
  <cp:revision>9</cp:revision>
  <dcterms:created xsi:type="dcterms:W3CDTF">2021-02-20T21:19:44Z</dcterms:created>
  <dcterms:modified xsi:type="dcterms:W3CDTF">2021-02-20T22:58:57Z</dcterms:modified>
</cp:coreProperties>
</file>