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F0A7-E496-4740-B16A-C5FAF54D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E408-27D6-4A5A-AB5B-92693A85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634B-9C75-4A7D-861F-4CC430A8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651D-6303-438C-84A0-B1F4E34C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7056-970B-4F6F-966F-3809BA4A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AB56-42F1-4704-B554-89CC4356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29487-97D2-4513-A57E-ABB6F377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6EEC-01C7-4EAA-8D01-520A4DA9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06DA-B824-4C68-A4CF-DC13A83B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4193-FAE7-405D-9AFD-807CD83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3C7F-641B-4810-8719-A891757F6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BEFFA-C3A3-4BD3-9036-DE6CBCEF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AB5B-D589-43BD-BBE9-95A8569F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A2C53-7B07-4D04-91CD-12E87A68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89A3-0F54-437E-91AC-FAA1F35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99B7-D6D6-49D1-8708-3B43B38B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F82C-6091-49DE-8821-8579D1B1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0E0-4116-4ED2-9223-4B665E66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E376-2E56-47C5-93D1-313CD48E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0240-9D92-4F15-8937-D07709F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32CA-E75F-449E-BD7E-F4A62937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6725-B1BF-45A0-8E41-8D70D93F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4F7F-C89F-46AA-BCF6-3DDB7A7B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6A4F-E331-4196-A26D-14EB0AD6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4CEF-CDB2-4A8F-98F6-C37793C2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B1F6-7AD8-4571-82EA-981F676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86E4-783B-420B-A8E9-3D8F7D11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FE53-D3B3-4B3F-84B8-A476E4D5A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4B29-8EB7-4CEA-AC4C-5C4CA9CE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471B5-6478-469A-8CC7-696870AD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9FE4-6034-4E1F-9AB7-29DF9E90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3FF5-A66A-4719-9E56-06C9A087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E5C1-6451-4EE3-8346-BE539176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05574-3230-4CAC-8B25-EE43D304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6DDBD-840C-4A36-AFB5-72553DCDC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03C25-5A6C-4F0F-B5E4-1EA5865AE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40910-F053-4E3B-BE57-842E5E2D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37F2-281C-44E9-8657-E5AE7D1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4ECAA-FE3E-45FA-AA1D-A155A22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597F-E0DF-4105-9103-2A74D8FD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15FDB-FD2C-4A4A-B5B2-4BC0FB48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4EBA-5E59-4B20-BC2E-34D68C0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C3E8-A28E-4676-A66D-29870D1C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A0C84-9E6B-4EEC-9460-7069C161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0E2CB-7DF6-47B8-ABCB-8F3E939F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B8FA5-3945-4CE8-A46E-4A8CA225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1149-0A04-4800-A5AF-632C4445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C6FD-1371-42A8-8DA6-7AC70669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5732-74D6-4512-8A8A-E3E08EEAB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1DDB-B699-430D-94CA-4FB5DAF3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0925-3E4C-4585-AA44-BC71C9B3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EAF-2533-4838-8061-34DC1C60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48BA-0B11-4E41-9F80-DC104305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AFED7-C030-4BAD-9C33-40F6A2352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C7530-63AB-4573-A2F7-C1EF8C32C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AA97-B018-4054-8C94-E7619B63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DD1BA-C717-4B89-9F21-4EB05B24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EC51E-5575-4925-91FD-940B20B0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9BD57-9605-4CF2-9030-09B526FA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CFBA6-3D6F-4D93-9995-C82D8147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2603-460C-4605-9E42-1F1C1A59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901C-3951-486A-B0DA-FC104C8CBCD9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0C4A-74AD-49CB-A2C5-38AFD123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28FD-3E2F-4CA1-A330-153BC85CE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C24F-CDE1-4845-9319-2C0A83AA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91865D-C912-4201-BBDE-20F87CD64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5: SEO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E5DD-E08D-477A-8E86-40E0ED46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Kubilay Cagatay</a:t>
            </a:r>
          </a:p>
          <a:p>
            <a:r>
              <a:rPr lang="en-US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204033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6AAB5-30FB-4808-84A6-274B2B13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9ADB-3254-4519-821E-9158A6D0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title tag should be written like this: Primary Keyword – Secondary Keyword | Brand Name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dash in between your keyword phrases and a pipe at the end before your brand name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duplicate title tags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title tags at 55 characters or less in length, including spaces.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2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28F97-918D-488D-B66C-4AD5E46F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026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028CA9A-1857-4D96-AD7D-CF1112E45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r="34485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8271-2CF9-43D5-9AF6-956175AD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pPr algn="ctr"/>
            <a:r>
              <a:rPr lang="en-US" sz="3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SEO mistakes to avoid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C60F-CD82-4F64-B1AF-360015A6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hen you decide to start optimizing your website for search, there are some common mistakes you want to avoid.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can you make sure you skip over the rookie mistakes and start using SEO to your advantage?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Here are some common pitfalls to avoid.</a:t>
            </a:r>
          </a:p>
        </p:txBody>
      </p:sp>
    </p:spTree>
    <p:extLst>
      <p:ext uri="{BB962C8B-B14F-4D97-AF65-F5344CB8AC3E}">
        <p14:creationId xmlns:p14="http://schemas.microsoft.com/office/powerpoint/2010/main" val="39689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C18BD-3C71-4961-9D2F-E45CF81E0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3" b="81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659B8-6608-41F1-855C-B265B698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 tags and keyword phrases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7F8-53C9-4E90-9A87-1DFC61BC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header tag, also known as an H1 tag, is much like the subject line of your web page.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should only use your keyword phrase once in the H1 tag. This should be included on a page to which you are trying to drive unique traffic to.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use H2 tags if there are multiple sections.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45BF6-2F3D-4F55-A5BB-9AFAD9D0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A28689-8FFB-4ADE-9B17-CF029B3E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proxima-nova"/>
              </a:rPr>
              <a:t>Use your keyword phrase once in your H1 tag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proxima-nova"/>
              </a:rPr>
              <a:t>Use H1 tags on pages you are trying to drive unique traffic to SEO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proxima-nova"/>
              </a:rPr>
              <a:t>Use H2 tags if there are multiple sections</a:t>
            </a:r>
          </a:p>
        </p:txBody>
      </p:sp>
    </p:spTree>
    <p:extLst>
      <p:ext uri="{BB962C8B-B14F-4D97-AF65-F5344CB8AC3E}">
        <p14:creationId xmlns:p14="http://schemas.microsoft.com/office/powerpoint/2010/main" val="141634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AC4031-E723-41BE-BDF5-3D7C111D9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9091" r="2843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8BF63-8FD5-4240-9447-9FC1431F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275475"/>
            <a:ext cx="4440604" cy="1902575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with targeted keyword phrases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6E1A-C6E7-45E7-ACE6-31D1D929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78459" cy="3602847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Your content is the main dish of your website. With all of the Google updates, it is extremely important that your content is unique and relevant.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you have multiple pages with the same content, you will run the risk of getting penalized by Google and your search rankings will suffer.</a:t>
            </a:r>
          </a:p>
        </p:txBody>
      </p:sp>
    </p:spTree>
    <p:extLst>
      <p:ext uri="{BB962C8B-B14F-4D97-AF65-F5344CB8AC3E}">
        <p14:creationId xmlns:p14="http://schemas.microsoft.com/office/powerpoint/2010/main" val="315632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BEDE8-9E8D-48C3-8454-BD45E25D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Practices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8809-AFC2-4D17-ADDF-F98B3D3AE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638410"/>
            <a:ext cx="5929791" cy="5581179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content that is extremely relevant for that keyword phrase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your keyword phrase 4 times within your content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links from other pages within your website that point back to this page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6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5F2CCC3-FCEA-4A44-9EE9-983EAB4CF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7" r="22015" b="3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DE676-E429-47D0-BD19-29DFD38F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2" y="270671"/>
            <a:ext cx="4058863" cy="1672375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descriptions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B8D9-A760-4E6A-913F-76965B7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673243"/>
            <a:ext cx="4058863" cy="4138504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descriptions, while not as important in search engine rankings, are extremely important in getting users to click through from the search engine results page to your website.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descriptions should use keywords wisely, but more importantly they should include a compelling description on which a user would want to click on.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like title tags, the SERPs will highlight keywords that the user searched for, increasing the likelihood of the user clicking through to your website.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1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03E05-DE58-4F9E-BA47-0B71826D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CF51-5A24-4FFB-9C46-4ED3F6AC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compelling meta descriptions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150 to 160 characters is the recommended length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duplicate meta descriptions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not use quotes or any non-alpha characters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7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A464E4B9-4D14-42A0-AD57-91096FD71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AA4B-54B6-4CD7-A796-30F09ECE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Title tags</a:t>
            </a:r>
          </a:p>
        </p:txBody>
      </p:sp>
      <p:cxnSp>
        <p:nvCxnSpPr>
          <p:cNvPr id="44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5035-438F-4A7C-BC61-F7573364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4049" cy="3440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title tag tells search engines what the page is about and that the page on your website is relevant for that keyword or keyword phrase.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tags should be unique for every page. In search results, search engines will highlight your keyword phrases if a user has searched for those terms.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increases visibility and click through rate.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proxima-nova</vt:lpstr>
      <vt:lpstr>Office Theme</vt:lpstr>
      <vt:lpstr>Lesson 5: SEO Best Practices</vt:lpstr>
      <vt:lpstr>SEO mistakes to avoid</vt:lpstr>
      <vt:lpstr>Header tags and keyword phrases</vt:lpstr>
      <vt:lpstr>Best Practices</vt:lpstr>
      <vt:lpstr>Content with targeted keyword phrases</vt:lpstr>
      <vt:lpstr>Best Practices</vt:lpstr>
      <vt:lpstr>Meta descriptions</vt:lpstr>
      <vt:lpstr>Best practices</vt:lpstr>
      <vt:lpstr>Title tags</vt:lpstr>
      <vt:lpstr>Best practices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SEO Best Practices</dc:title>
  <dc:creator>Kubilay Cagatay</dc:creator>
  <cp:lastModifiedBy>Kubilay Cagatay</cp:lastModifiedBy>
  <cp:revision>6</cp:revision>
  <dcterms:created xsi:type="dcterms:W3CDTF">2021-03-05T05:36:59Z</dcterms:created>
  <dcterms:modified xsi:type="dcterms:W3CDTF">2021-03-05T06:23:27Z</dcterms:modified>
</cp:coreProperties>
</file>